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946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35.png"/><Relationship Id="rId7" Type="http://schemas.openxmlformats.org/officeDocument/2006/relationships/image" Target="../media/image8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85.png"/><Relationship Id="rId4" Type="http://schemas.openxmlformats.org/officeDocument/2006/relationships/image" Target="../media/image81.png"/><Relationship Id="rId9" Type="http://schemas.openxmlformats.org/officeDocument/2006/relationships/image" Target="../media/image8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35.png"/><Relationship Id="rId7" Type="http://schemas.openxmlformats.org/officeDocument/2006/relationships/image" Target="../media/image8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68.png"/><Relationship Id="rId10" Type="http://schemas.openxmlformats.org/officeDocument/2006/relationships/image" Target="../media/image91.png"/><Relationship Id="rId4" Type="http://schemas.openxmlformats.org/officeDocument/2006/relationships/image" Target="../media/image81.png"/><Relationship Id="rId9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9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35.png"/><Relationship Id="rId7" Type="http://schemas.openxmlformats.org/officeDocument/2006/relationships/image" Target="../media/image8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4.png"/><Relationship Id="rId9" Type="http://schemas.openxmlformats.org/officeDocument/2006/relationships/image" Target="../media/image10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10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image" Target="../media/image102.png"/><Relationship Id="rId4" Type="http://schemas.openxmlformats.org/officeDocument/2006/relationships/image" Target="../media/image9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35.png"/><Relationship Id="rId7" Type="http://schemas.openxmlformats.org/officeDocument/2006/relationships/image" Target="../media/image10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image" Target="../media/image104.png"/><Relationship Id="rId4" Type="http://schemas.openxmlformats.org/officeDocument/2006/relationships/image" Target="../media/image94.png"/><Relationship Id="rId9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10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9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5.png"/><Relationship Id="rId7" Type="http://schemas.openxmlformats.org/officeDocument/2006/relationships/image" Target="../media/image11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10.png"/><Relationship Id="rId4" Type="http://schemas.openxmlformats.org/officeDocument/2006/relationships/image" Target="../media/image94.png"/><Relationship Id="rId9" Type="http://schemas.openxmlformats.org/officeDocument/2006/relationships/image" Target="../media/image1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5.png"/><Relationship Id="rId7" Type="http://schemas.openxmlformats.org/officeDocument/2006/relationships/image" Target="../media/image11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94.png"/><Relationship Id="rId9" Type="http://schemas.openxmlformats.org/officeDocument/2006/relationships/image" Target="../media/image1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5.png"/><Relationship Id="rId7" Type="http://schemas.openxmlformats.org/officeDocument/2006/relationships/image" Target="../media/image11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94.png"/><Relationship Id="rId9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2.png"/><Relationship Id="rId4" Type="http://schemas.openxmlformats.org/officeDocument/2006/relationships/image" Target="../media/image1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5.png"/><Relationship Id="rId7" Type="http://schemas.openxmlformats.org/officeDocument/2006/relationships/image" Target="../media/image5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6.png"/><Relationship Id="rId9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35.png"/><Relationship Id="rId7" Type="http://schemas.openxmlformats.org/officeDocument/2006/relationships/image" Target="../media/image5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36.png"/><Relationship Id="rId9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5.png"/><Relationship Id="rId7" Type="http://schemas.openxmlformats.org/officeDocument/2006/relationships/image" Target="../media/image5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2.png"/><Relationship Id="rId4" Type="http://schemas.openxmlformats.org/officeDocument/2006/relationships/image" Target="../media/image57.png"/><Relationship Id="rId9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5.png"/><Relationship Id="rId7" Type="http://schemas.openxmlformats.org/officeDocument/2006/relationships/image" Target="../media/image6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35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3.png"/><Relationship Id="rId9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35.png"/><Relationship Id="rId7" Type="http://schemas.openxmlformats.org/officeDocument/2006/relationships/image" Target="../media/image7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63.png"/><Relationship Id="rId9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0928" y="2186698"/>
            <a:ext cx="7325214" cy="36456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4944" y="7630641"/>
            <a:ext cx="2665457" cy="707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4354" y="1570305"/>
            <a:ext cx="8925713" cy="285714"/>
            <a:chOff x="1464354" y="1570305"/>
            <a:chExt cx="8925713" cy="285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4354" y="1570305"/>
              <a:ext cx="8925713" cy="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4354" y="8718068"/>
            <a:ext cx="8925713" cy="285714"/>
            <a:chOff x="1464354" y="8718068"/>
            <a:chExt cx="8925713" cy="285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4354" y="8718068"/>
              <a:ext cx="8925713" cy="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74372" y="7666813"/>
            <a:ext cx="1868251" cy="604434"/>
            <a:chOff x="4374372" y="7666813"/>
            <a:chExt cx="1868251" cy="60443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374372" y="7666813"/>
              <a:ext cx="1868251" cy="604434"/>
              <a:chOff x="4374372" y="7666813"/>
              <a:chExt cx="1868251" cy="60443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374372" y="7666813"/>
                <a:ext cx="1868251" cy="604434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09746" y="7636856"/>
              <a:ext cx="1439441" cy="6094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17621"/>
            <a:ext cx="706153" cy="5350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83898"/>
            <a:ext cx="5987782" cy="114126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84874" y="1017663"/>
            <a:ext cx="2004711" cy="2004711"/>
            <a:chOff x="10484874" y="1017663"/>
            <a:chExt cx="2004711" cy="20047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60000">
              <a:off x="10484874" y="1017663"/>
              <a:ext cx="2004711" cy="20047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9048" y="2291389"/>
            <a:ext cx="10636190" cy="955574"/>
            <a:chOff x="619048" y="2291389"/>
            <a:chExt cx="10636190" cy="9555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048" y="2291389"/>
              <a:ext cx="10636190" cy="95557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0910" y="2302518"/>
            <a:ext cx="10596527" cy="10404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45786" y="3610850"/>
            <a:ext cx="9207093" cy="5917624"/>
            <a:chOff x="845786" y="3610850"/>
            <a:chExt cx="9207093" cy="59176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5786" y="3610850"/>
              <a:ext cx="9207093" cy="59176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55234" y="6133037"/>
            <a:ext cx="1929118" cy="162716"/>
            <a:chOff x="10055234" y="6133037"/>
            <a:chExt cx="1929118" cy="1627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55234" y="6133037"/>
              <a:ext cx="1929118" cy="16271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24096" y="5687782"/>
            <a:ext cx="5480092" cy="10044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17621"/>
            <a:ext cx="706153" cy="5350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07707"/>
            <a:ext cx="5987782" cy="114126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3055" y="2169371"/>
            <a:ext cx="17608176" cy="7933677"/>
            <a:chOff x="353055" y="2169371"/>
            <a:chExt cx="17608176" cy="793367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055" y="2169371"/>
              <a:ext cx="17608176" cy="793367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7507" y="2406839"/>
            <a:ext cx="9375652" cy="9184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17621"/>
            <a:ext cx="706153" cy="5350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83898"/>
            <a:ext cx="5987782" cy="114126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263613" y="1040839"/>
            <a:ext cx="2004711" cy="2004711"/>
            <a:chOff x="12263613" y="1040839"/>
            <a:chExt cx="2004711" cy="20047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60000">
              <a:off x="12263613" y="1040839"/>
              <a:ext cx="2004711" cy="20047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9048" y="2291389"/>
            <a:ext cx="12454435" cy="955574"/>
            <a:chOff x="619048" y="2291389"/>
            <a:chExt cx="12454435" cy="9555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048" y="2291389"/>
              <a:ext cx="12454435" cy="95557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0910" y="2305641"/>
            <a:ext cx="12441091" cy="10378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302853" y="6133037"/>
            <a:ext cx="1929118" cy="162716"/>
            <a:chOff x="10302853" y="6133037"/>
            <a:chExt cx="1929118" cy="1627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02853" y="6133037"/>
              <a:ext cx="1929118" cy="16271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08806" y="5683526"/>
            <a:ext cx="5759856" cy="100447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76190" y="3716180"/>
            <a:ext cx="10489160" cy="5533623"/>
            <a:chOff x="676190" y="3716180"/>
            <a:chExt cx="10489160" cy="553362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6190" y="3716180"/>
              <a:ext cx="10489160" cy="55336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17621"/>
            <a:ext cx="706153" cy="5350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988660"/>
            <a:ext cx="5987782" cy="114126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75448" y="2033724"/>
            <a:ext cx="17334818" cy="8128181"/>
            <a:chOff x="475448" y="2033724"/>
            <a:chExt cx="17334818" cy="812818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448" y="2033724"/>
              <a:ext cx="17334818" cy="812818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2932" y="2270089"/>
            <a:ext cx="10174435" cy="84875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17621"/>
            <a:ext cx="706153" cy="5350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88631"/>
            <a:ext cx="9134368" cy="11431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7619" y="2291389"/>
            <a:ext cx="5994776" cy="955574"/>
            <a:chOff x="647619" y="2291389"/>
            <a:chExt cx="5994776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619" y="2291389"/>
              <a:ext cx="5994776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8053" y="2292994"/>
            <a:ext cx="5980256" cy="10404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76190" y="3562778"/>
            <a:ext cx="16235110" cy="6196364"/>
            <a:chOff x="676190" y="3562778"/>
            <a:chExt cx="16235110" cy="619636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190" y="3562778"/>
              <a:ext cx="16235110" cy="61963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17621"/>
            <a:ext cx="706153" cy="5350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88631"/>
            <a:ext cx="9134368" cy="11431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7619" y="2291389"/>
            <a:ext cx="7632035" cy="955574"/>
            <a:chOff x="647619" y="2291389"/>
            <a:chExt cx="7632035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619" y="2291389"/>
              <a:ext cx="7632035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8053" y="2292994"/>
            <a:ext cx="7578590" cy="10404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866810" y="5546656"/>
            <a:ext cx="1929118" cy="162716"/>
            <a:chOff x="8866810" y="5546656"/>
            <a:chExt cx="1929118" cy="1627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66810" y="5546656"/>
              <a:ext cx="1929118" cy="1627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0989" y="3673760"/>
            <a:ext cx="8291805" cy="5957815"/>
            <a:chOff x="860989" y="3673760"/>
            <a:chExt cx="8291805" cy="595781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0989" y="3673760"/>
              <a:ext cx="8291805" cy="595781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076052" y="5325745"/>
            <a:ext cx="6004117" cy="59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17621"/>
            <a:ext cx="706153" cy="5350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926726"/>
            <a:ext cx="9134368" cy="11431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7619" y="2129485"/>
            <a:ext cx="7593534" cy="955574"/>
            <a:chOff x="647619" y="2129485"/>
            <a:chExt cx="7593534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619" y="2129485"/>
              <a:ext cx="7593534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8053" y="2131089"/>
            <a:ext cx="7578590" cy="10404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76190" y="3215242"/>
            <a:ext cx="13424864" cy="6925901"/>
            <a:chOff x="676190" y="3215242"/>
            <a:chExt cx="13424864" cy="692590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190" y="3215242"/>
              <a:ext cx="13424864" cy="69259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17621"/>
            <a:ext cx="706153" cy="5350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926726"/>
            <a:ext cx="9134368" cy="11431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6667" y="2129485"/>
            <a:ext cx="7530625" cy="955574"/>
            <a:chOff x="666667" y="2129485"/>
            <a:chExt cx="7530625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667" y="2129485"/>
              <a:ext cx="7530625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8053" y="2131089"/>
            <a:ext cx="7578590" cy="10404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5238" y="3275356"/>
            <a:ext cx="14005019" cy="6865787"/>
            <a:chOff x="695238" y="3275356"/>
            <a:chExt cx="14005019" cy="686578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5238" y="3275356"/>
              <a:ext cx="14005019" cy="686578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66190" y="2180594"/>
            <a:ext cx="2624950" cy="91121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570904" y="2294881"/>
            <a:ext cx="578981" cy="668555"/>
            <a:chOff x="8570904" y="2294881"/>
            <a:chExt cx="578981" cy="66855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70904" y="2294881"/>
              <a:ext cx="578981" cy="6685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17621"/>
            <a:ext cx="706153" cy="5350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926726"/>
            <a:ext cx="9134368" cy="11431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7619" y="2129485"/>
            <a:ext cx="8881302" cy="955574"/>
            <a:chOff x="647619" y="2129485"/>
            <a:chExt cx="8881302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619" y="2129485"/>
              <a:ext cx="8881302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8053" y="2131089"/>
            <a:ext cx="8690945" cy="10404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5231" y="4240508"/>
            <a:ext cx="12337904" cy="2792367"/>
            <a:chOff x="695231" y="4240508"/>
            <a:chExt cx="12337904" cy="27923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5231" y="4240508"/>
              <a:ext cx="12337904" cy="27923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17621"/>
            <a:ext cx="706153" cy="5350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926726"/>
            <a:ext cx="9134368" cy="11431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5238" y="2129485"/>
            <a:ext cx="8558148" cy="955574"/>
            <a:chOff x="695238" y="2129485"/>
            <a:chExt cx="8558148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238" y="2129485"/>
              <a:ext cx="8558148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8053" y="2131089"/>
            <a:ext cx="8690945" cy="104041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64288" y="5646888"/>
            <a:ext cx="6908775" cy="9117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88073" y="5780221"/>
            <a:ext cx="578981" cy="668555"/>
            <a:chOff x="9688073" y="5780221"/>
            <a:chExt cx="578981" cy="66855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88073" y="5780221"/>
              <a:ext cx="578981" cy="6685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3333" y="3215388"/>
            <a:ext cx="7969835" cy="6936993"/>
            <a:chOff x="733333" y="3215388"/>
            <a:chExt cx="7969835" cy="693699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3333" y="3215388"/>
              <a:ext cx="7969835" cy="69369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91891" y="176415"/>
            <a:ext cx="6055802" cy="5669200"/>
            <a:chOff x="12591891" y="176415"/>
            <a:chExt cx="6055802" cy="56692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3500000">
              <a:off x="12591891" y="176415"/>
              <a:ext cx="6055802" cy="56692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3309" y="4503160"/>
            <a:ext cx="16942857" cy="5096840"/>
            <a:chOff x="663309" y="4503160"/>
            <a:chExt cx="16942857" cy="50968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309" y="4503160"/>
              <a:ext cx="16942857" cy="509684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684422" y="777676"/>
            <a:ext cx="8427116" cy="13698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5849" y="6222269"/>
            <a:ext cx="2614233" cy="75155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496706" y="4861207"/>
            <a:ext cx="856976" cy="1083747"/>
            <a:chOff x="4496706" y="4861207"/>
            <a:chExt cx="856976" cy="108374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6706" y="4861207"/>
              <a:ext cx="856976" cy="108374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8777" y="7540300"/>
            <a:ext cx="2636302" cy="92160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13982" y="4536816"/>
            <a:ext cx="1488965" cy="85968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37908" y="6210823"/>
            <a:ext cx="2893156" cy="123707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58353" y="7538382"/>
            <a:ext cx="2950021" cy="128393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66765" y="4553941"/>
            <a:ext cx="1494915" cy="85968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151343" y="4506025"/>
            <a:ext cx="18414" cy="5063770"/>
            <a:chOff x="4151343" y="4506025"/>
            <a:chExt cx="18414" cy="506377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51343" y="4506025"/>
              <a:ext cx="18414" cy="50637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007772" y="4485056"/>
            <a:ext cx="18524" cy="5093975"/>
            <a:chOff x="11007772" y="4485056"/>
            <a:chExt cx="18524" cy="509397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07772" y="4485056"/>
              <a:ext cx="18524" cy="50939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14335" y="4454850"/>
            <a:ext cx="18568" cy="5106300"/>
            <a:chOff x="14314335" y="4454850"/>
            <a:chExt cx="18568" cy="510630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314335" y="4454850"/>
              <a:ext cx="18568" cy="51063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58841" y="4263305"/>
            <a:ext cx="16950683" cy="285714"/>
            <a:chOff x="658841" y="4263305"/>
            <a:chExt cx="16950683" cy="28571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8841" y="4263305"/>
              <a:ext cx="16950683" cy="28571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10856" y="6222269"/>
            <a:ext cx="2260070" cy="123665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545296" y="7540392"/>
            <a:ext cx="3225748" cy="89282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221519" y="4569231"/>
            <a:ext cx="860678" cy="85968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121928" y="6229871"/>
            <a:ext cx="3114715" cy="123748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142382" y="7540296"/>
            <a:ext cx="2755587" cy="128392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754013" y="4561632"/>
            <a:ext cx="861174" cy="8596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684259" y="4905224"/>
            <a:ext cx="977473" cy="977473"/>
            <a:chOff x="14684259" y="4905224"/>
            <a:chExt cx="977473" cy="97747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684259" y="4905224"/>
              <a:ext cx="977473" cy="97747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813256" y="5220791"/>
            <a:ext cx="788691" cy="36338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520226" y="4506025"/>
            <a:ext cx="18414" cy="5063770"/>
            <a:chOff x="7520226" y="4506025"/>
            <a:chExt cx="18414" cy="506377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20226" y="4506025"/>
              <a:ext cx="18414" cy="5063770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517918" y="4573006"/>
            <a:ext cx="874064" cy="85968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4417457" y="6222267"/>
            <a:ext cx="2757643" cy="75321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374757" y="4968133"/>
            <a:ext cx="1150462" cy="813529"/>
            <a:chOff x="11374757" y="4968133"/>
            <a:chExt cx="1150462" cy="81352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374757" y="4968133"/>
              <a:ext cx="1150462" cy="8135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855681" y="4868983"/>
            <a:ext cx="922202" cy="922202"/>
            <a:chOff x="7855681" y="4868983"/>
            <a:chExt cx="922202" cy="92220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55681" y="4868983"/>
              <a:ext cx="922202" cy="92220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92467" y="4955194"/>
            <a:ext cx="1018461" cy="928880"/>
            <a:chOff x="992467" y="4955194"/>
            <a:chExt cx="1018461" cy="928880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92467" y="4955194"/>
              <a:ext cx="1018461" cy="928880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4446763" y="7539963"/>
            <a:ext cx="2633509" cy="89227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17621"/>
            <a:ext cx="706153" cy="5350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926726"/>
            <a:ext cx="9134368" cy="11431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5238" y="2129485"/>
            <a:ext cx="9282326" cy="955574"/>
            <a:chOff x="695238" y="2129485"/>
            <a:chExt cx="9282326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238" y="2129485"/>
              <a:ext cx="9282326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8053" y="2131089"/>
            <a:ext cx="9176925" cy="104041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73811" y="5637364"/>
            <a:ext cx="6998677" cy="9117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88073" y="5780221"/>
            <a:ext cx="578981" cy="668555"/>
            <a:chOff x="9688073" y="5780221"/>
            <a:chExt cx="578981" cy="66855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88073" y="5780221"/>
              <a:ext cx="578981" cy="6685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6210" y="3189821"/>
            <a:ext cx="7589088" cy="7056084"/>
            <a:chOff x="716210" y="3189821"/>
            <a:chExt cx="7589088" cy="70560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210" y="3189821"/>
              <a:ext cx="7589088" cy="70560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17621"/>
            <a:ext cx="706153" cy="5350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926726"/>
            <a:ext cx="9134368" cy="11431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5238" y="2129485"/>
            <a:ext cx="9796702" cy="955574"/>
            <a:chOff x="695238" y="2129485"/>
            <a:chExt cx="9796702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238" y="2129485"/>
              <a:ext cx="9796702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8053" y="2131089"/>
            <a:ext cx="9803299" cy="104041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83335" y="5646887"/>
            <a:ext cx="7182043" cy="14648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88073" y="5780221"/>
            <a:ext cx="578981" cy="668555"/>
            <a:chOff x="9688073" y="5780221"/>
            <a:chExt cx="578981" cy="66855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88073" y="5780221"/>
              <a:ext cx="578981" cy="6685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0954" y="3184938"/>
            <a:ext cx="8635094" cy="6889538"/>
            <a:chOff x="780954" y="3184938"/>
            <a:chExt cx="8635094" cy="688953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0954" y="3184938"/>
              <a:ext cx="8635094" cy="68895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17621"/>
            <a:ext cx="706153" cy="5350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403" y="931460"/>
            <a:ext cx="4843050" cy="11457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7458" y="2435652"/>
            <a:ext cx="6446156" cy="6269246"/>
            <a:chOff x="1057458" y="2435652"/>
            <a:chExt cx="6446156" cy="62692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458" y="2435652"/>
              <a:ext cx="6446156" cy="62692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87625" y="3496133"/>
            <a:ext cx="8594732" cy="5208765"/>
            <a:chOff x="8887625" y="3496133"/>
            <a:chExt cx="8594732" cy="520876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87625" y="3496133"/>
              <a:ext cx="8594732" cy="52087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17621"/>
            <a:ext cx="706153" cy="5350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403" y="931460"/>
            <a:ext cx="4843050" cy="11457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75448" y="2033724"/>
            <a:ext cx="17334818" cy="8128181"/>
            <a:chOff x="475448" y="2033724"/>
            <a:chExt cx="17334818" cy="812818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448" y="2033724"/>
              <a:ext cx="17334818" cy="81281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17621"/>
            <a:ext cx="706153" cy="5350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403" y="931460"/>
            <a:ext cx="4843050" cy="11457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29109" y="6766228"/>
            <a:ext cx="5942755" cy="26249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45386" y="1466391"/>
            <a:ext cx="5380029" cy="5380029"/>
            <a:chOff x="6345386" y="1466391"/>
            <a:chExt cx="5380029" cy="53800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45386" y="1466391"/>
              <a:ext cx="5380029" cy="53800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5292" y="4039353"/>
            <a:ext cx="7211772" cy="23279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4354" y="1570305"/>
            <a:ext cx="8925713" cy="285714"/>
            <a:chOff x="1464354" y="1570305"/>
            <a:chExt cx="8925713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4354" y="1570305"/>
              <a:ext cx="8925713" cy="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4354" y="8784735"/>
            <a:ext cx="8925713" cy="285714"/>
            <a:chOff x="1464354" y="8784735"/>
            <a:chExt cx="8925713" cy="28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4354" y="8784735"/>
              <a:ext cx="8925713" cy="285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7213" y="7525792"/>
            <a:ext cx="2665457" cy="7077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17621"/>
            <a:ext cx="706153" cy="5350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83898"/>
            <a:ext cx="7815672" cy="11431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704557" y="2445761"/>
            <a:ext cx="8012611" cy="1193276"/>
            <a:chOff x="4704557" y="2445761"/>
            <a:chExt cx="8012611" cy="119327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04557" y="2445761"/>
              <a:ext cx="8012611" cy="119327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96242" y="2573898"/>
            <a:ext cx="4765306" cy="97628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88790" y="2578692"/>
            <a:ext cx="786928" cy="783606"/>
            <a:chOff x="5488790" y="2578692"/>
            <a:chExt cx="786928" cy="7836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88790" y="2578692"/>
              <a:ext cx="786928" cy="7836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7953" y="3959942"/>
            <a:ext cx="5560137" cy="5799201"/>
            <a:chOff x="287953" y="3959942"/>
            <a:chExt cx="5560137" cy="579920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7953" y="3959942"/>
              <a:ext cx="5560137" cy="579920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2789" y="3959942"/>
            <a:ext cx="5560137" cy="5799201"/>
            <a:chOff x="6362789" y="3959942"/>
            <a:chExt cx="5560137" cy="579920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2789" y="3959942"/>
              <a:ext cx="5560137" cy="579920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05909" y="3959942"/>
            <a:ext cx="5560137" cy="5799201"/>
            <a:chOff x="12405909" y="3959942"/>
            <a:chExt cx="5560137" cy="579920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05909" y="3959942"/>
              <a:ext cx="5560137" cy="579920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6888" y="4035247"/>
            <a:ext cx="3739404" cy="156338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22342" y="4025723"/>
            <a:ext cx="4434189" cy="156338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339776" y="4037803"/>
            <a:ext cx="3459876" cy="156338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774897" y="5572354"/>
            <a:ext cx="2735920" cy="3939725"/>
            <a:chOff x="7774897" y="5572354"/>
            <a:chExt cx="2735920" cy="393972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74897" y="5572354"/>
              <a:ext cx="2735920" cy="393972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46589" y="5581878"/>
            <a:ext cx="2735920" cy="3939725"/>
            <a:chOff x="13846589" y="5581878"/>
            <a:chExt cx="2735920" cy="393972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46589" y="5581878"/>
              <a:ext cx="2735920" cy="393972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899790" y="7875550"/>
            <a:ext cx="2524229" cy="45991"/>
            <a:chOff x="7899790" y="7875550"/>
            <a:chExt cx="2524229" cy="4599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99790" y="7875550"/>
              <a:ext cx="2524229" cy="4599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971482" y="8206979"/>
            <a:ext cx="2524229" cy="45991"/>
            <a:chOff x="13971482" y="8206979"/>
            <a:chExt cx="2524229" cy="4599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971482" y="8206979"/>
              <a:ext cx="2524229" cy="4599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5231" y="5467592"/>
            <a:ext cx="4841599" cy="4106845"/>
            <a:chOff x="695231" y="5467592"/>
            <a:chExt cx="4841599" cy="41068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5231" y="5467592"/>
              <a:ext cx="4841599" cy="410684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51172" y="8659023"/>
            <a:ext cx="915414" cy="915414"/>
            <a:chOff x="1351172" y="8659023"/>
            <a:chExt cx="915414" cy="91541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51172" y="8659023"/>
              <a:ext cx="915414" cy="915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17621"/>
            <a:ext cx="706153" cy="5350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83898"/>
            <a:ext cx="7815672" cy="11431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9398" y="2253294"/>
            <a:ext cx="6416492" cy="955574"/>
            <a:chOff x="819398" y="2253294"/>
            <a:chExt cx="6416492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398" y="2253294"/>
              <a:ext cx="6416492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8019" y="2267536"/>
            <a:ext cx="6101741" cy="97627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2381" y="3995744"/>
            <a:ext cx="6920071" cy="4933216"/>
            <a:chOff x="552381" y="3995744"/>
            <a:chExt cx="6920071" cy="49332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381" y="3995744"/>
              <a:ext cx="6920071" cy="49332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09316" y="3925410"/>
            <a:ext cx="8647827" cy="5092932"/>
            <a:chOff x="9609316" y="3925410"/>
            <a:chExt cx="8647827" cy="50929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09316" y="3925410"/>
              <a:ext cx="8647827" cy="50929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71078" y="5733333"/>
            <a:ext cx="1228922" cy="1072849"/>
            <a:chOff x="7971078" y="5733333"/>
            <a:chExt cx="1228922" cy="10728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71078" y="5733333"/>
              <a:ext cx="1228922" cy="10728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17621"/>
            <a:ext cx="706153" cy="5350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83898"/>
            <a:ext cx="7815672" cy="11431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9048" y="2291389"/>
            <a:ext cx="9559651" cy="955574"/>
            <a:chOff x="619048" y="2291389"/>
            <a:chExt cx="9559651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9048" y="2291389"/>
              <a:ext cx="9559651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0910" y="2305632"/>
            <a:ext cx="9543014" cy="10437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33158" y="5676190"/>
            <a:ext cx="1228922" cy="1072849"/>
            <a:chOff x="8533158" y="5676190"/>
            <a:chExt cx="1228922" cy="107284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3158" y="5676190"/>
              <a:ext cx="1228922" cy="10728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6192" y="5034188"/>
            <a:ext cx="6275822" cy="2356854"/>
            <a:chOff x="876192" y="5034188"/>
            <a:chExt cx="6275822" cy="235685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6192" y="5034188"/>
              <a:ext cx="6275822" cy="23568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154929" y="3564399"/>
            <a:ext cx="5411684" cy="5467861"/>
            <a:chOff x="11154929" y="3564399"/>
            <a:chExt cx="5411684" cy="54678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54929" y="3564399"/>
              <a:ext cx="5411684" cy="54678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17621"/>
            <a:ext cx="706153" cy="5350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79160"/>
            <a:ext cx="9711503" cy="12063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9048" y="2291389"/>
            <a:ext cx="12872654" cy="955574"/>
            <a:chOff x="619048" y="2291389"/>
            <a:chExt cx="12872654" cy="9555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9048" y="2291389"/>
              <a:ext cx="12872654" cy="9555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0910" y="2305632"/>
            <a:ext cx="12910312" cy="10437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790301" y="5676190"/>
            <a:ext cx="1228922" cy="1072849"/>
            <a:chOff x="8790301" y="5676190"/>
            <a:chExt cx="1228922" cy="107284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90301" y="5676190"/>
              <a:ext cx="1228922" cy="10728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1907" y="3754875"/>
            <a:ext cx="6910463" cy="5599579"/>
            <a:chOff x="761907" y="3754875"/>
            <a:chExt cx="6910463" cy="559957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1907" y="3754875"/>
              <a:ext cx="6910463" cy="55995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96464" y="3468775"/>
            <a:ext cx="6171429" cy="6114636"/>
            <a:chOff x="10996464" y="3468775"/>
            <a:chExt cx="6171429" cy="611463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96464" y="3468775"/>
              <a:ext cx="6171429" cy="611463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550476" y="7824762"/>
            <a:ext cx="1261127" cy="1352381"/>
            <a:chOff x="15550476" y="7824762"/>
            <a:chExt cx="1261127" cy="135238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50476" y="7824762"/>
              <a:ext cx="1261127" cy="13523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17621"/>
            <a:ext cx="706153" cy="5350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82326"/>
            <a:ext cx="8211858" cy="11441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178699" y="2512194"/>
            <a:ext cx="7260423" cy="4537517"/>
            <a:chOff x="10178699" y="2512194"/>
            <a:chExt cx="7260423" cy="453751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78699" y="2512194"/>
              <a:ext cx="7260423" cy="45375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4762" y="2458821"/>
            <a:ext cx="7458863" cy="7254160"/>
            <a:chOff x="1104762" y="2458821"/>
            <a:chExt cx="7458863" cy="725416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4762" y="2458821"/>
              <a:ext cx="7458863" cy="725416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891081" y="8053506"/>
            <a:ext cx="6024078" cy="82100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254889" y="8131600"/>
            <a:ext cx="578981" cy="668555"/>
            <a:chOff x="10254889" y="8131600"/>
            <a:chExt cx="578981" cy="66855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54889" y="8131600"/>
              <a:ext cx="578981" cy="6685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17621"/>
            <a:ext cx="706153" cy="5350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1082326"/>
            <a:ext cx="8211858" cy="11441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84874" y="1017663"/>
            <a:ext cx="2004711" cy="2004711"/>
            <a:chOff x="10484874" y="1017663"/>
            <a:chExt cx="2004711" cy="20047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60000">
              <a:off x="10484874" y="1017663"/>
              <a:ext cx="2004711" cy="20047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9048" y="2291389"/>
            <a:ext cx="10636190" cy="955574"/>
            <a:chOff x="619048" y="2291389"/>
            <a:chExt cx="10636190" cy="9555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048" y="2291389"/>
              <a:ext cx="10636190" cy="95557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0910" y="2305632"/>
            <a:ext cx="10775242" cy="103729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02793" y="3737885"/>
            <a:ext cx="8240064" cy="5735543"/>
            <a:chOff x="902793" y="3737885"/>
            <a:chExt cx="8240064" cy="57355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2793" y="3737885"/>
              <a:ext cx="8240064" cy="57355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4596871"/>
            <a:ext cx="2544686" cy="214637"/>
            <a:chOff x="9142857" y="4596871"/>
            <a:chExt cx="2544686" cy="21463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2857" y="4596871"/>
              <a:ext cx="2544686" cy="2146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2857" y="6498338"/>
            <a:ext cx="2544686" cy="214637"/>
            <a:chOff x="9142857" y="6498338"/>
            <a:chExt cx="2544686" cy="21463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2857" y="6498338"/>
              <a:ext cx="2544686" cy="21463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142857" y="8465356"/>
            <a:ext cx="2544686" cy="214637"/>
            <a:chOff x="9142857" y="8465356"/>
            <a:chExt cx="2544686" cy="21463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2857" y="8465356"/>
              <a:ext cx="2544686" cy="21463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315834" y="4165137"/>
            <a:ext cx="4900449" cy="100447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315811" y="6139658"/>
            <a:ext cx="4534744" cy="100447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315811" y="8044420"/>
            <a:ext cx="4662131" cy="10044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1907" y="9717621"/>
            <a:ext cx="706153" cy="5350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6190" y="559106"/>
            <a:ext cx="16866667" cy="285714"/>
            <a:chOff x="676190" y="559106"/>
            <a:chExt cx="16866667" cy="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559106"/>
              <a:ext cx="16866667" cy="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996" y="834707"/>
            <a:ext cx="8211858" cy="11441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17917" y="1955338"/>
            <a:ext cx="6761905" cy="4097996"/>
            <a:chOff x="1017917" y="1955338"/>
            <a:chExt cx="6761905" cy="409799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7917" y="1955338"/>
              <a:ext cx="6761905" cy="40979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04762" y="1955338"/>
            <a:ext cx="6463652" cy="4092545"/>
            <a:chOff x="8304762" y="1955338"/>
            <a:chExt cx="6463652" cy="409254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4762" y="1955338"/>
              <a:ext cx="6463652" cy="40925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7917" y="6053333"/>
            <a:ext cx="6761905" cy="4232381"/>
            <a:chOff x="1017917" y="6053333"/>
            <a:chExt cx="6761905" cy="423238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7917" y="6053333"/>
              <a:ext cx="6761905" cy="42323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304762" y="6053333"/>
            <a:ext cx="6483809" cy="4247619"/>
            <a:chOff x="8304762" y="6053333"/>
            <a:chExt cx="6483809" cy="424761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04762" y="6053333"/>
              <a:ext cx="6483809" cy="42476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377518" y="1955338"/>
            <a:ext cx="2127243" cy="4006653"/>
            <a:chOff x="15377518" y="1955338"/>
            <a:chExt cx="2127243" cy="400665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377518" y="1955338"/>
              <a:ext cx="2127243" cy="40066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사용자 지정</PresentationFormat>
  <Paragraphs>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유진</cp:lastModifiedBy>
  <cp:revision>2</cp:revision>
  <dcterms:created xsi:type="dcterms:W3CDTF">2022-04-21T16:17:58Z</dcterms:created>
  <dcterms:modified xsi:type="dcterms:W3CDTF">2022-04-21T08:16:18Z</dcterms:modified>
</cp:coreProperties>
</file>