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Relationship Id="rId11" Type="http://schemas.openxmlformats.org/officeDocument/2006/relationships/image" Target="../media/image137.png"/><Relationship Id="rId12" Type="http://schemas.openxmlformats.org/officeDocument/2006/relationships/image" Target="../media/image13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png"/><Relationship Id="rId11" Type="http://schemas.openxmlformats.org/officeDocument/2006/relationships/image" Target="../media/image148.png"/><Relationship Id="rId12" Type="http://schemas.openxmlformats.org/officeDocument/2006/relationships/image" Target="../media/image149.png"/><Relationship Id="rId13" Type="http://schemas.openxmlformats.org/officeDocument/2006/relationships/image" Target="../media/image150.png"/><Relationship Id="rId14" Type="http://schemas.openxmlformats.org/officeDocument/2006/relationships/image" Target="../media/image151.png"/><Relationship Id="rId15" Type="http://schemas.openxmlformats.org/officeDocument/2006/relationships/image" Target="../media/image152.png"/><Relationship Id="rId16" Type="http://schemas.openxmlformats.org/officeDocument/2006/relationships/image" Target="../media/image153.png"/><Relationship Id="rId17" Type="http://schemas.openxmlformats.org/officeDocument/2006/relationships/image" Target="../media/image15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Relationship Id="rId8" Type="http://schemas.openxmlformats.org/officeDocument/2006/relationships/image" Target="../media/image169.png"/><Relationship Id="rId9" Type="http://schemas.openxmlformats.org/officeDocument/2006/relationships/image" Target="../media/image170.png"/><Relationship Id="rId10" Type="http://schemas.openxmlformats.org/officeDocument/2006/relationships/image" Target="../media/image171.png"/><Relationship Id="rId11" Type="http://schemas.openxmlformats.org/officeDocument/2006/relationships/image" Target="../media/image17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3.png"/><Relationship Id="rId3" Type="http://schemas.openxmlformats.org/officeDocument/2006/relationships/image" Target="../media/image174.png"/><Relationship Id="rId4" Type="http://schemas.openxmlformats.org/officeDocument/2006/relationships/image" Target="../media/image175.png"/><Relationship Id="rId5" Type="http://schemas.openxmlformats.org/officeDocument/2006/relationships/image" Target="../media/image176.png"/><Relationship Id="rId6" Type="http://schemas.openxmlformats.org/officeDocument/2006/relationships/image" Target="../media/image177.png"/><Relationship Id="rId7" Type="http://schemas.openxmlformats.org/officeDocument/2006/relationships/image" Target="../media/image178.png"/><Relationship Id="rId8" Type="http://schemas.openxmlformats.org/officeDocument/2006/relationships/image" Target="../media/image179.png"/><Relationship Id="rId9" Type="http://schemas.openxmlformats.org/officeDocument/2006/relationships/image" Target="../media/image18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image" Target="../media/image185.png"/><Relationship Id="rId7" Type="http://schemas.openxmlformats.org/officeDocument/2006/relationships/image" Target="../media/image186.png"/><Relationship Id="rId8" Type="http://schemas.openxmlformats.org/officeDocument/2006/relationships/image" Target="../media/image187.png"/><Relationship Id="rId9" Type="http://schemas.openxmlformats.org/officeDocument/2006/relationships/image" Target="../media/image18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Relationship Id="rId26" Type="http://schemas.openxmlformats.org/officeDocument/2006/relationships/image" Target="../media/image31.png"/><Relationship Id="rId27" Type="http://schemas.openxmlformats.org/officeDocument/2006/relationships/image" Target="../media/image32.png"/><Relationship Id="rId28" Type="http://schemas.openxmlformats.org/officeDocument/2006/relationships/image" Target="../media/image33.png"/><Relationship Id="rId29" Type="http://schemas.openxmlformats.org/officeDocument/2006/relationships/image" Target="../media/image34.png"/><Relationship Id="rId30" Type="http://schemas.openxmlformats.org/officeDocument/2006/relationships/image" Target="../media/image3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9.png"/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Relationship Id="rId6" Type="http://schemas.openxmlformats.org/officeDocument/2006/relationships/image" Target="../media/image193.png"/><Relationship Id="rId7" Type="http://schemas.openxmlformats.org/officeDocument/2006/relationships/image" Target="../media/image194.png"/><Relationship Id="rId8" Type="http://schemas.openxmlformats.org/officeDocument/2006/relationships/image" Target="../media/image195.png"/><Relationship Id="rId9" Type="http://schemas.openxmlformats.org/officeDocument/2006/relationships/image" Target="../media/image196.png"/><Relationship Id="rId10" Type="http://schemas.openxmlformats.org/officeDocument/2006/relationships/image" Target="../media/image19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image" Target="../media/image202.png"/><Relationship Id="rId7" Type="http://schemas.openxmlformats.org/officeDocument/2006/relationships/image" Target="../media/image203.png"/><Relationship Id="rId8" Type="http://schemas.openxmlformats.org/officeDocument/2006/relationships/image" Target="../media/image204.png"/><Relationship Id="rId9" Type="http://schemas.openxmlformats.org/officeDocument/2006/relationships/image" Target="../media/image205.png"/><Relationship Id="rId10" Type="http://schemas.openxmlformats.org/officeDocument/2006/relationships/image" Target="../media/image206.png"/><Relationship Id="rId11" Type="http://schemas.openxmlformats.org/officeDocument/2006/relationships/image" Target="../media/image207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8.png"/><Relationship Id="rId3" Type="http://schemas.openxmlformats.org/officeDocument/2006/relationships/image" Target="../media/image209.png"/><Relationship Id="rId4" Type="http://schemas.openxmlformats.org/officeDocument/2006/relationships/image" Target="../media/image210.png"/><Relationship Id="rId5" Type="http://schemas.openxmlformats.org/officeDocument/2006/relationships/image" Target="../media/image211.png"/><Relationship Id="rId6" Type="http://schemas.openxmlformats.org/officeDocument/2006/relationships/image" Target="../media/image212.png"/><Relationship Id="rId7" Type="http://schemas.openxmlformats.org/officeDocument/2006/relationships/image" Target="../media/image213.png"/><Relationship Id="rId8" Type="http://schemas.openxmlformats.org/officeDocument/2006/relationships/image" Target="../media/image214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5.png"/><Relationship Id="rId3" Type="http://schemas.openxmlformats.org/officeDocument/2006/relationships/image" Target="../media/image216.png"/><Relationship Id="rId4" Type="http://schemas.openxmlformats.org/officeDocument/2006/relationships/image" Target="../media/image217.png"/><Relationship Id="rId5" Type="http://schemas.openxmlformats.org/officeDocument/2006/relationships/image" Target="../media/image218.png"/><Relationship Id="rId6" Type="http://schemas.openxmlformats.org/officeDocument/2006/relationships/image" Target="../media/image219.png"/><Relationship Id="rId7" Type="http://schemas.openxmlformats.org/officeDocument/2006/relationships/image" Target="../media/image220.png"/><Relationship Id="rId8" Type="http://schemas.openxmlformats.org/officeDocument/2006/relationships/image" Target="../media/image221.png"/><Relationship Id="rId9" Type="http://schemas.openxmlformats.org/officeDocument/2006/relationships/image" Target="../media/image222.png"/><Relationship Id="rId10" Type="http://schemas.openxmlformats.org/officeDocument/2006/relationships/image" Target="../media/image223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4.png"/><Relationship Id="rId3" Type="http://schemas.openxmlformats.org/officeDocument/2006/relationships/image" Target="../media/image225.png"/><Relationship Id="rId4" Type="http://schemas.openxmlformats.org/officeDocument/2006/relationships/image" Target="../media/image226.png"/><Relationship Id="rId5" Type="http://schemas.openxmlformats.org/officeDocument/2006/relationships/image" Target="../media/image227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8.png"/><Relationship Id="rId3" Type="http://schemas.openxmlformats.org/officeDocument/2006/relationships/image" Target="../media/image229.png"/><Relationship Id="rId4" Type="http://schemas.openxmlformats.org/officeDocument/2006/relationships/image" Target="../media/image230.png"/><Relationship Id="rId5" Type="http://schemas.openxmlformats.org/officeDocument/2006/relationships/image" Target="../media/image231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2.png"/><Relationship Id="rId3" Type="http://schemas.openxmlformats.org/officeDocument/2006/relationships/image" Target="../media/image233.png"/><Relationship Id="rId4" Type="http://schemas.openxmlformats.org/officeDocument/2006/relationships/image" Target="../media/image234.png"/><Relationship Id="rId5" Type="http://schemas.openxmlformats.org/officeDocument/2006/relationships/image" Target="../media/image235.png"/><Relationship Id="rId6" Type="http://schemas.openxmlformats.org/officeDocument/2006/relationships/image" Target="../media/image236.png"/><Relationship Id="rId7" Type="http://schemas.openxmlformats.org/officeDocument/2006/relationships/image" Target="../media/image237.png"/><Relationship Id="rId8" Type="http://schemas.openxmlformats.org/officeDocument/2006/relationships/image" Target="../media/image238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9.png"/><Relationship Id="rId3" Type="http://schemas.openxmlformats.org/officeDocument/2006/relationships/image" Target="../media/image240.png"/><Relationship Id="rId4" Type="http://schemas.openxmlformats.org/officeDocument/2006/relationships/image" Target="../media/image241.png"/><Relationship Id="rId5" Type="http://schemas.openxmlformats.org/officeDocument/2006/relationships/image" Target="../media/image24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0546" y="2186698"/>
            <a:ext cx="9514950" cy="36421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5420" y="7630641"/>
            <a:ext cx="2697366" cy="7141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4354" y="1570305"/>
            <a:ext cx="8925713" cy="285714"/>
            <a:chOff x="1464354" y="1570305"/>
            <a:chExt cx="8925713" cy="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4354" y="1570305"/>
              <a:ext cx="8925713" cy="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4354" y="8718068"/>
            <a:ext cx="8925713" cy="285714"/>
            <a:chOff x="1464354" y="8718068"/>
            <a:chExt cx="8925713" cy="2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354" y="8718068"/>
              <a:ext cx="8925713" cy="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74372" y="7666813"/>
            <a:ext cx="1868251" cy="604434"/>
            <a:chOff x="4374372" y="7666813"/>
            <a:chExt cx="1868251" cy="60443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374372" y="7666813"/>
              <a:ext cx="1868251" cy="604434"/>
              <a:chOff x="4374372" y="7666813"/>
              <a:chExt cx="1868251" cy="60443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374372" y="7666813"/>
                <a:ext cx="1868251" cy="604434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9746" y="7636856"/>
              <a:ext cx="1481370" cy="6774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46422"/>
            <a:ext cx="8687780" cy="13543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8486" y="2246973"/>
            <a:ext cx="5204398" cy="955574"/>
            <a:chOff x="968486" y="2246973"/>
            <a:chExt cx="5204398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8486" y="2246973"/>
              <a:ext cx="5204398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4347" y="2251699"/>
            <a:ext cx="4491747" cy="9555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99620" y="3372373"/>
            <a:ext cx="14282380" cy="6980008"/>
            <a:chOff x="2599620" y="3372373"/>
            <a:chExt cx="14282380" cy="69800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9620" y="3372373"/>
              <a:ext cx="14282380" cy="69800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80302" y="8530518"/>
            <a:ext cx="1452036" cy="1567115"/>
            <a:chOff x="6680302" y="8530518"/>
            <a:chExt cx="1452036" cy="15671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80302" y="8530518"/>
              <a:ext cx="1452036" cy="15671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46422"/>
            <a:ext cx="8687780" cy="13543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8486" y="2246973"/>
            <a:ext cx="6026766" cy="955574"/>
            <a:chOff x="968486" y="2246973"/>
            <a:chExt cx="6026766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8486" y="2246973"/>
              <a:ext cx="6026766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6097" y="2310431"/>
            <a:ext cx="5177461" cy="9745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436070" y="3383500"/>
            <a:ext cx="10198070" cy="6747595"/>
            <a:chOff x="4436070" y="3383500"/>
            <a:chExt cx="10198070" cy="67475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6070" y="3383500"/>
              <a:ext cx="10198070" cy="67475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00000" y="9154698"/>
            <a:ext cx="1656377" cy="1021443"/>
            <a:chOff x="9200000" y="9154698"/>
            <a:chExt cx="1656377" cy="10214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00000" y="9154698"/>
              <a:ext cx="1656377" cy="10214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46422"/>
            <a:ext cx="8687780" cy="13543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8486" y="2246973"/>
            <a:ext cx="6026766" cy="955574"/>
            <a:chOff x="968486" y="2246973"/>
            <a:chExt cx="6026766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8486" y="2246973"/>
              <a:ext cx="6026766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6099" y="2310432"/>
            <a:ext cx="5604109" cy="9650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3777" y="3839595"/>
            <a:ext cx="17627595" cy="6033455"/>
            <a:chOff x="383777" y="3839595"/>
            <a:chExt cx="17627595" cy="60334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3777" y="3839595"/>
              <a:ext cx="17627595" cy="603345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04833" y="3256753"/>
            <a:ext cx="6290318" cy="75427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52287" y="3193030"/>
            <a:ext cx="6283271" cy="7333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46422"/>
            <a:ext cx="8687780" cy="13543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8486" y="2246973"/>
            <a:ext cx="6026766" cy="955574"/>
            <a:chOff x="968486" y="2246973"/>
            <a:chExt cx="6026766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8486" y="2246973"/>
              <a:ext cx="6026766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6099" y="2310432"/>
            <a:ext cx="5604109" cy="9650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09524" y="3457333"/>
            <a:ext cx="11485714" cy="6899424"/>
            <a:chOff x="3409524" y="3457333"/>
            <a:chExt cx="11485714" cy="68994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09524" y="3457333"/>
              <a:ext cx="11485714" cy="68994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68337" y="9195358"/>
            <a:ext cx="1656377" cy="887595"/>
            <a:chOff x="7668337" y="9195358"/>
            <a:chExt cx="1656377" cy="88759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68337" y="9195358"/>
              <a:ext cx="1656377" cy="8875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46422"/>
            <a:ext cx="8687780" cy="13543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8486" y="2246973"/>
            <a:ext cx="6761626" cy="955574"/>
            <a:chOff x="968486" y="2246973"/>
            <a:chExt cx="6761626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8486" y="2246973"/>
              <a:ext cx="6761626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3242" y="2272337"/>
            <a:ext cx="6478623" cy="9650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8486" y="3596282"/>
            <a:ext cx="8141038" cy="6162861"/>
            <a:chOff x="968486" y="3596282"/>
            <a:chExt cx="8141038" cy="61628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8486" y="3596282"/>
              <a:ext cx="8141038" cy="6162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25394" y="2242598"/>
            <a:ext cx="5583573" cy="955574"/>
            <a:chOff x="10925394" y="2242598"/>
            <a:chExt cx="5583573" cy="9555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25394" y="2242598"/>
              <a:ext cx="5583573" cy="95557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30119" y="2225497"/>
            <a:ext cx="5118004" cy="115718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682000" y="3821831"/>
            <a:ext cx="6800357" cy="2580277"/>
            <a:chOff x="10682000" y="3821831"/>
            <a:chExt cx="6800357" cy="258027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82000" y="3821831"/>
              <a:ext cx="6800357" cy="258027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18194" y="7716677"/>
            <a:ext cx="3214091" cy="82100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682000" y="7794765"/>
            <a:ext cx="578981" cy="668555"/>
            <a:chOff x="10682000" y="7794765"/>
            <a:chExt cx="578981" cy="66855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82000" y="7794765"/>
              <a:ext cx="578981" cy="6685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46422"/>
            <a:ext cx="8687780" cy="13543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8486" y="2246973"/>
            <a:ext cx="2903384" cy="955574"/>
            <a:chOff x="968486" y="2246973"/>
            <a:chExt cx="2903384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8486" y="2246973"/>
              <a:ext cx="2903384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2289" y="2284975"/>
            <a:ext cx="2407585" cy="9555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54053" y="2724761"/>
            <a:ext cx="5894004" cy="6801675"/>
            <a:chOff x="6854053" y="2724761"/>
            <a:chExt cx="5894004" cy="68016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6854053" y="2724761"/>
              <a:ext cx="5894004" cy="680167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20668" y="2861106"/>
            <a:ext cx="1673690" cy="123501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66505" y="3061106"/>
            <a:ext cx="286905" cy="286905"/>
            <a:chOff x="8166505" y="3061106"/>
            <a:chExt cx="286905" cy="2869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66505" y="3061106"/>
              <a:ext cx="286905" cy="28690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501611" y="4144792"/>
            <a:ext cx="3207870" cy="128263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156981" y="4344794"/>
            <a:ext cx="286905" cy="286905"/>
            <a:chOff x="8156981" y="4344794"/>
            <a:chExt cx="286905" cy="28690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56981" y="4344794"/>
              <a:ext cx="286905" cy="28690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13287" y="5404582"/>
            <a:ext cx="1343137" cy="12350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149651" y="5595065"/>
            <a:ext cx="286905" cy="286905"/>
            <a:chOff x="8149651" y="5595065"/>
            <a:chExt cx="286905" cy="28690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49651" y="5595065"/>
              <a:ext cx="286905" cy="28690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485601" y="6619992"/>
            <a:ext cx="1393090" cy="125407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121965" y="6810474"/>
            <a:ext cx="286905" cy="286905"/>
            <a:chOff x="8121965" y="6810474"/>
            <a:chExt cx="286905" cy="28690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21965" y="6810474"/>
              <a:ext cx="286905" cy="28690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454716" y="7816840"/>
            <a:ext cx="1886861" cy="133329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100599" y="8007319"/>
            <a:ext cx="286905" cy="286905"/>
            <a:chOff x="8100599" y="8007319"/>
            <a:chExt cx="286905" cy="28690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00599" y="8007319"/>
              <a:ext cx="286905" cy="2869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80784"/>
            <a:ext cx="5402123" cy="11402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9398" y="2253294"/>
            <a:ext cx="6416492" cy="955574"/>
            <a:chOff x="819398" y="2253294"/>
            <a:chExt cx="6416492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398" y="2253294"/>
              <a:ext cx="6416492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1259" y="2267536"/>
            <a:ext cx="6110120" cy="9755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2381" y="3995744"/>
            <a:ext cx="6920071" cy="4933216"/>
            <a:chOff x="552381" y="3995744"/>
            <a:chExt cx="6920071" cy="49332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381" y="3995744"/>
              <a:ext cx="6920071" cy="49332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09316" y="3925410"/>
            <a:ext cx="8647827" cy="5092932"/>
            <a:chOff x="9609316" y="3925410"/>
            <a:chExt cx="8647827" cy="50929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09316" y="3925410"/>
              <a:ext cx="8647827" cy="50929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71078" y="5733333"/>
            <a:ext cx="1228922" cy="1072849"/>
            <a:chOff x="7971078" y="5733333"/>
            <a:chExt cx="1228922" cy="10728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71078" y="5733333"/>
              <a:ext cx="1228922" cy="10728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80784"/>
            <a:ext cx="5402123" cy="11402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9398" y="2253294"/>
            <a:ext cx="6416492" cy="955574"/>
            <a:chOff x="819398" y="2253294"/>
            <a:chExt cx="6416492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398" y="2253294"/>
              <a:ext cx="6416492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9832" y="2228184"/>
            <a:ext cx="5813949" cy="11417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9398" y="3421036"/>
            <a:ext cx="8044936" cy="6750996"/>
            <a:chOff x="819398" y="3421036"/>
            <a:chExt cx="8044936" cy="67509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9398" y="3421036"/>
              <a:ext cx="8044936" cy="67509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83506" y="2253294"/>
            <a:ext cx="3001658" cy="955574"/>
            <a:chOff x="9883506" y="2253294"/>
            <a:chExt cx="3001658" cy="9555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83506" y="2253294"/>
              <a:ext cx="3001658" cy="95557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12072" y="2265184"/>
            <a:ext cx="2407520" cy="97834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883506" y="3421036"/>
            <a:ext cx="7986060" cy="4644172"/>
            <a:chOff x="9883506" y="3421036"/>
            <a:chExt cx="7986060" cy="464417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83506" y="3421036"/>
              <a:ext cx="7986060" cy="464417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26365" y="8412291"/>
            <a:ext cx="6433918" cy="125562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80784"/>
            <a:ext cx="5402123" cy="11402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9398" y="2253294"/>
            <a:ext cx="6416492" cy="955574"/>
            <a:chOff x="819398" y="2253294"/>
            <a:chExt cx="6416492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398" y="2253294"/>
              <a:ext cx="6416492" cy="9555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398" y="3473369"/>
            <a:ext cx="11567468" cy="6476774"/>
            <a:chOff x="819398" y="3473369"/>
            <a:chExt cx="11567468" cy="64767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9398" y="3473369"/>
              <a:ext cx="11567468" cy="647677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9176" y="8588064"/>
            <a:ext cx="6325095" cy="1362079"/>
            <a:chOff x="719176" y="8588064"/>
            <a:chExt cx="6325095" cy="136207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9176" y="8588064"/>
              <a:ext cx="6325095" cy="136207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75826" y="8878948"/>
            <a:ext cx="2803164" cy="90912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4594" y="2265184"/>
            <a:ext cx="6145473" cy="10164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77565"/>
            <a:ext cx="5402903" cy="11412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9398" y="2253294"/>
            <a:ext cx="4694521" cy="955574"/>
            <a:chOff x="819398" y="2253294"/>
            <a:chExt cx="4694521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398" y="2253294"/>
              <a:ext cx="4694521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9832" y="2265194"/>
            <a:ext cx="4109978" cy="9402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76541" y="3448552"/>
            <a:ext cx="7150661" cy="7355803"/>
            <a:chOff x="876541" y="3448552"/>
            <a:chExt cx="7150661" cy="735580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6541" y="3448552"/>
              <a:ext cx="7150661" cy="73558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71429" y="5606726"/>
            <a:ext cx="1228922" cy="1072849"/>
            <a:chOff x="9071429" y="5606726"/>
            <a:chExt cx="1228922" cy="107284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71429" y="5606726"/>
              <a:ext cx="1228922" cy="10728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816120" y="5757447"/>
            <a:ext cx="7098166" cy="733310"/>
            <a:chOff x="10816120" y="5757447"/>
            <a:chExt cx="7098166" cy="73331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16120" y="5757447"/>
              <a:ext cx="7098166" cy="7333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91891" y="176415"/>
            <a:ext cx="6055802" cy="5669200"/>
            <a:chOff x="12591891" y="176415"/>
            <a:chExt cx="6055802" cy="56692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3500000">
              <a:off x="12591891" y="176415"/>
              <a:ext cx="6055802" cy="56692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3309" y="4503160"/>
            <a:ext cx="16942857" cy="5096840"/>
            <a:chOff x="663309" y="4503160"/>
            <a:chExt cx="16942857" cy="50968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309" y="4503160"/>
              <a:ext cx="16942857" cy="509684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684422" y="777676"/>
            <a:ext cx="8433874" cy="135647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5849" y="6222267"/>
            <a:ext cx="2510420" cy="132121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9729" y="7530772"/>
            <a:ext cx="1963367" cy="13374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13982" y="4536816"/>
            <a:ext cx="1494117" cy="8552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66476" y="6210819"/>
            <a:ext cx="3274572" cy="13096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48830" y="7538382"/>
            <a:ext cx="1963367" cy="95331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66765" y="4553941"/>
            <a:ext cx="1503641" cy="8552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151343" y="4506025"/>
            <a:ext cx="18414" cy="5063770"/>
            <a:chOff x="4151343" y="4506025"/>
            <a:chExt cx="18414" cy="50637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51343" y="4506025"/>
              <a:ext cx="18414" cy="50637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07772" y="4485056"/>
            <a:ext cx="18524" cy="5093975"/>
            <a:chOff x="11007772" y="4485056"/>
            <a:chExt cx="18524" cy="509397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07772" y="4485056"/>
              <a:ext cx="18524" cy="50939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14335" y="4454850"/>
            <a:ext cx="18568" cy="5106300"/>
            <a:chOff x="14314335" y="4454850"/>
            <a:chExt cx="18568" cy="510630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14335" y="4454850"/>
              <a:ext cx="18568" cy="51063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8841" y="4263305"/>
            <a:ext cx="16950683" cy="285714"/>
            <a:chOff x="658841" y="4263305"/>
            <a:chExt cx="16950683" cy="28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8841" y="4263305"/>
              <a:ext cx="16950683" cy="28571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48952" y="6222267"/>
            <a:ext cx="1366534" cy="75040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21487" y="7530868"/>
            <a:ext cx="2209329" cy="212312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221519" y="4569231"/>
            <a:ext cx="871927" cy="85524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140981" y="6229867"/>
            <a:ext cx="1864896" cy="75040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104287" y="7521249"/>
            <a:ext cx="2298586" cy="133742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6754013" y="4561632"/>
            <a:ext cx="871928" cy="85524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693783" y="4905224"/>
            <a:ext cx="977473" cy="977473"/>
            <a:chOff x="14693783" y="4905224"/>
            <a:chExt cx="977473" cy="97747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693783" y="4905224"/>
              <a:ext cx="977473" cy="97747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803732" y="5239839"/>
            <a:ext cx="807185" cy="36608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520226" y="4506025"/>
            <a:ext cx="18414" cy="5063770"/>
            <a:chOff x="7520226" y="4506025"/>
            <a:chExt cx="18414" cy="506377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20226" y="4506025"/>
              <a:ext cx="18414" cy="5063770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517918" y="4573006"/>
            <a:ext cx="881441" cy="85524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446028" y="6222267"/>
            <a:ext cx="2764943" cy="75040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374757" y="4968133"/>
            <a:ext cx="1150462" cy="813529"/>
            <a:chOff x="11374757" y="4968133"/>
            <a:chExt cx="1150462" cy="81352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374757" y="4968133"/>
              <a:ext cx="1150462" cy="8135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92467" y="4955194"/>
            <a:ext cx="1018461" cy="928880"/>
            <a:chOff x="992467" y="4955194"/>
            <a:chExt cx="1018461" cy="92888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92467" y="4955194"/>
              <a:ext cx="1018461" cy="928880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408668" y="7539963"/>
            <a:ext cx="3207167" cy="95331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433590" y="4921063"/>
            <a:ext cx="931597" cy="905669"/>
            <a:chOff x="4433590" y="4921063"/>
            <a:chExt cx="931597" cy="90566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433590" y="4921063"/>
              <a:ext cx="931597" cy="90566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952553" y="4916636"/>
            <a:ext cx="668070" cy="867693"/>
            <a:chOff x="7952553" y="4916636"/>
            <a:chExt cx="668070" cy="867693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952553" y="4916636"/>
              <a:ext cx="668070" cy="867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77565"/>
            <a:ext cx="6139218" cy="11412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9398" y="2253294"/>
            <a:ext cx="9915161" cy="955574"/>
            <a:chOff x="819398" y="2253294"/>
            <a:chExt cx="9915161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398" y="2253294"/>
              <a:ext cx="9915161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9832" y="2265194"/>
            <a:ext cx="9587673" cy="10846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071429" y="5606726"/>
            <a:ext cx="1228922" cy="1072849"/>
            <a:chOff x="9071429" y="5606726"/>
            <a:chExt cx="1228922" cy="107284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71429" y="5606726"/>
              <a:ext cx="1228922" cy="10728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7017" y="3502305"/>
            <a:ext cx="6901571" cy="6256838"/>
            <a:chOff x="867017" y="3502305"/>
            <a:chExt cx="6901571" cy="62568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7017" y="3502305"/>
              <a:ext cx="6901571" cy="62568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96464" y="5802121"/>
            <a:ext cx="6485893" cy="586819"/>
            <a:chOff x="10996464" y="5802121"/>
            <a:chExt cx="6485893" cy="5868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96464" y="5802121"/>
              <a:ext cx="6485893" cy="5868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93574" y="7442217"/>
            <a:ext cx="1999283" cy="45991"/>
            <a:chOff x="1493574" y="7442217"/>
            <a:chExt cx="1999283" cy="4599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3574" y="7442217"/>
              <a:ext cx="1999283" cy="459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77565"/>
            <a:ext cx="6139218" cy="11412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9398" y="2253294"/>
            <a:ext cx="8242507" cy="955574"/>
            <a:chOff x="819398" y="2253294"/>
            <a:chExt cx="8242507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398" y="2253294"/>
              <a:ext cx="8242507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9832" y="2265194"/>
            <a:ext cx="7780835" cy="10846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214286" y="5606726"/>
            <a:ext cx="1228922" cy="1072849"/>
            <a:chOff x="9214286" y="5606726"/>
            <a:chExt cx="1228922" cy="107284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14286" y="5606726"/>
              <a:ext cx="1228922" cy="10728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0664" y="3529355"/>
            <a:ext cx="7343113" cy="6416026"/>
            <a:chOff x="910664" y="3529355"/>
            <a:chExt cx="7343113" cy="641602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0664" y="3529355"/>
              <a:ext cx="7343113" cy="64160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08899" y="9661905"/>
            <a:ext cx="2524229" cy="45991"/>
            <a:chOff x="2008899" y="9661905"/>
            <a:chExt cx="2524229" cy="4599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8899" y="9661905"/>
              <a:ext cx="2524229" cy="459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95238" y="5301591"/>
            <a:ext cx="6171429" cy="1683117"/>
            <a:chOff x="11295238" y="5301591"/>
            <a:chExt cx="6171429" cy="168311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95238" y="5301591"/>
              <a:ext cx="6171429" cy="168311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612954" y="7250935"/>
            <a:ext cx="4676107" cy="89722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77564"/>
            <a:ext cx="8047010" cy="1273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9398" y="2253294"/>
            <a:ext cx="8987744" cy="955574"/>
            <a:chOff x="819398" y="2253294"/>
            <a:chExt cx="8987744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398" y="2253294"/>
              <a:ext cx="8987744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9832" y="2265185"/>
            <a:ext cx="8847014" cy="10450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94222" y="3587714"/>
            <a:ext cx="4824145" cy="6171429"/>
            <a:chOff x="5194222" y="3587714"/>
            <a:chExt cx="4824145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94222" y="3587714"/>
              <a:ext cx="4824145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89461" y="8349459"/>
            <a:ext cx="4729635" cy="1600160"/>
            <a:chOff x="5289461" y="8349459"/>
            <a:chExt cx="4729635" cy="16001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89461" y="8349459"/>
              <a:ext cx="4729635" cy="16001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77564"/>
            <a:ext cx="8047010" cy="1273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9398" y="2253294"/>
            <a:ext cx="7195076" cy="955574"/>
            <a:chOff x="819398" y="2253294"/>
            <a:chExt cx="7195076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398" y="2253294"/>
              <a:ext cx="7195076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7927" y="2245537"/>
            <a:ext cx="7062976" cy="11436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19048" y="5713133"/>
            <a:ext cx="1228922" cy="1072849"/>
            <a:chOff x="9419048" y="5713133"/>
            <a:chExt cx="1228922" cy="107284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19048" y="5713133"/>
              <a:ext cx="1228922" cy="10728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7970" y="3475419"/>
            <a:ext cx="7880790" cy="6999903"/>
            <a:chOff x="847970" y="3475419"/>
            <a:chExt cx="7880790" cy="699990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7970" y="3475419"/>
              <a:ext cx="7880790" cy="69999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46626" y="5409762"/>
            <a:ext cx="5921267" cy="1679590"/>
            <a:chOff x="11246626" y="5409762"/>
            <a:chExt cx="5921267" cy="16795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46626" y="5409762"/>
              <a:ext cx="5921267" cy="167959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548928" y="7274745"/>
            <a:ext cx="4676107" cy="89722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77564"/>
            <a:ext cx="6299990" cy="1273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444125" y="2421621"/>
            <a:ext cx="12053932" cy="7457093"/>
            <a:chOff x="3444125" y="2421621"/>
            <a:chExt cx="12053932" cy="74570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4125" y="2421621"/>
              <a:ext cx="12053932" cy="74570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77564"/>
            <a:ext cx="5327962" cy="1273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45583" y="3164278"/>
            <a:ext cx="15466301" cy="4090491"/>
            <a:chOff x="1245583" y="3164278"/>
            <a:chExt cx="15466301" cy="40904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5583" y="3164278"/>
              <a:ext cx="15466301" cy="4090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77564"/>
            <a:ext cx="4850229" cy="1141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65411" y="4257012"/>
            <a:ext cx="13002510" cy="2114657"/>
            <a:chOff x="2965411" y="4257012"/>
            <a:chExt cx="13002510" cy="211465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65411" y="4257012"/>
              <a:ext cx="13002510" cy="21146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13523" y="3914046"/>
            <a:ext cx="3515155" cy="685933"/>
            <a:chOff x="3413523" y="3914046"/>
            <a:chExt cx="3515155" cy="6859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3523" y="3914046"/>
              <a:ext cx="3515155" cy="68593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23563" y="3947159"/>
            <a:ext cx="2540509" cy="68264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89859" y="4727740"/>
            <a:ext cx="9961366" cy="150471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5292" y="4039353"/>
            <a:ext cx="7037080" cy="23243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4354" y="1570305"/>
            <a:ext cx="8925713" cy="285714"/>
            <a:chOff x="1464354" y="1570305"/>
            <a:chExt cx="8925713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4354" y="1570305"/>
              <a:ext cx="8925713" cy="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4354" y="8784735"/>
            <a:ext cx="8925713" cy="285714"/>
            <a:chOff x="1464354" y="8784735"/>
            <a:chExt cx="8925713" cy="28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4354" y="8784735"/>
              <a:ext cx="8925713" cy="285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7689" y="7525792"/>
            <a:ext cx="2697366" cy="7142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70867" y="7479517"/>
            <a:ext cx="1740669" cy="1740669"/>
            <a:chOff x="3870867" y="7479517"/>
            <a:chExt cx="1740669" cy="17406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320000">
              <a:off x="3870867" y="7479517"/>
              <a:ext cx="1740669" cy="17406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9996" y="1083897"/>
            <a:ext cx="9461876" cy="11441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92840" y="8349852"/>
            <a:ext cx="8370351" cy="1193276"/>
            <a:chOff x="4992840" y="8349852"/>
            <a:chExt cx="8370351" cy="119327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2840" y="8349852"/>
              <a:ext cx="8370351" cy="11932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69583" y="8474871"/>
            <a:ext cx="7944701" cy="9784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17504" y="1767736"/>
            <a:ext cx="6171429" cy="6750242"/>
            <a:chOff x="2017504" y="1767736"/>
            <a:chExt cx="6171429" cy="67502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7504" y="1767736"/>
              <a:ext cx="6171429" cy="67502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041904" y="3246138"/>
            <a:ext cx="4147850" cy="3961196"/>
            <a:chOff x="11041904" y="3246138"/>
            <a:chExt cx="4147850" cy="39611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41904" y="3246138"/>
              <a:ext cx="4147850" cy="39611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83897"/>
            <a:ext cx="10614000" cy="11441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73799" y="2182131"/>
            <a:ext cx="8918081" cy="7863774"/>
            <a:chOff x="8573799" y="2182131"/>
            <a:chExt cx="8918081" cy="78637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3799" y="2182131"/>
              <a:ext cx="8918081" cy="78637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7371" y="2197421"/>
            <a:ext cx="6041545" cy="7877055"/>
            <a:chOff x="977371" y="2197421"/>
            <a:chExt cx="6041545" cy="78770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7371" y="2197421"/>
              <a:ext cx="6041545" cy="78770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01267" y="10026333"/>
            <a:ext cx="4185483" cy="45991"/>
            <a:chOff x="9501267" y="10026333"/>
            <a:chExt cx="4185483" cy="459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01267" y="10026333"/>
              <a:ext cx="4185483" cy="459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0870" y="8993622"/>
            <a:ext cx="1498631" cy="521750"/>
            <a:chOff x="1560870" y="8993622"/>
            <a:chExt cx="1498631" cy="52175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0870" y="8993622"/>
              <a:ext cx="1498631" cy="52175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" y="8888861"/>
            <a:ext cx="1420699" cy="7603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83897"/>
            <a:ext cx="10614000" cy="11441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45806" y="3023043"/>
            <a:ext cx="9268821" cy="2114657"/>
            <a:chOff x="1345806" y="3023043"/>
            <a:chExt cx="9268821" cy="211465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5806" y="3023043"/>
              <a:ext cx="9268821" cy="21146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3917" y="2680076"/>
            <a:ext cx="3515155" cy="685933"/>
            <a:chOff x="1793917" y="2680076"/>
            <a:chExt cx="3515155" cy="6859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3917" y="2680076"/>
              <a:ext cx="3515155" cy="68593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3958" y="2713194"/>
            <a:ext cx="2909251" cy="70825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27687" y="3692287"/>
            <a:ext cx="6971329" cy="11388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45806" y="6437183"/>
            <a:ext cx="9268821" cy="1316992"/>
            <a:chOff x="1345806" y="6437183"/>
            <a:chExt cx="9268821" cy="131699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5806" y="6437183"/>
              <a:ext cx="9268821" cy="13169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93917" y="6094216"/>
            <a:ext cx="3515155" cy="685933"/>
            <a:chOff x="1793917" y="6094216"/>
            <a:chExt cx="3515155" cy="68593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93917" y="6094216"/>
              <a:ext cx="3515155" cy="68593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03958" y="6127336"/>
            <a:ext cx="2909251" cy="70825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72334" y="6935001"/>
            <a:ext cx="7488177" cy="6428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822488" y="4293485"/>
            <a:ext cx="6888772" cy="375764"/>
            <a:chOff x="1822488" y="4293485"/>
            <a:chExt cx="6888772" cy="37576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488" y="4293485"/>
              <a:ext cx="6888772" cy="3757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45806" y="8485515"/>
            <a:ext cx="240174" cy="234887"/>
            <a:chOff x="1345806" y="8485515"/>
            <a:chExt cx="240174" cy="23488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45806" y="8485515"/>
              <a:ext cx="240174" cy="23488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20420" y="8341363"/>
            <a:ext cx="12821957" cy="6956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83898"/>
            <a:ext cx="9471400" cy="11441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08269" y="3942464"/>
            <a:ext cx="13002510" cy="2114657"/>
            <a:chOff x="2608269" y="3942464"/>
            <a:chExt cx="13002510" cy="211465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8269" y="3942464"/>
              <a:ext cx="13002510" cy="21146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56380" y="3599498"/>
            <a:ext cx="3515155" cy="685933"/>
            <a:chOff x="3056380" y="3599498"/>
            <a:chExt cx="3515155" cy="6859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56380" y="3599498"/>
              <a:ext cx="3515155" cy="68593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66417" y="3632613"/>
            <a:ext cx="2911413" cy="72379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32716" y="4413192"/>
            <a:ext cx="11083052" cy="15226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44231"/>
            <a:ext cx="10510295" cy="13666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9398" y="2253294"/>
            <a:ext cx="4948538" cy="955574"/>
            <a:chOff x="819398" y="2253294"/>
            <a:chExt cx="4948538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398" y="2253294"/>
              <a:ext cx="4948538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27882" y="2265185"/>
            <a:ext cx="2864662" cy="9783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17210" y="3587714"/>
            <a:ext cx="3156792" cy="6171429"/>
            <a:chOff x="1417210" y="3587714"/>
            <a:chExt cx="3156792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7210" y="3587714"/>
              <a:ext cx="3156792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99074" y="2253294"/>
            <a:ext cx="4948538" cy="955574"/>
            <a:chOff x="7699074" y="2253294"/>
            <a:chExt cx="4948538" cy="9555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99074" y="2253294"/>
              <a:ext cx="4948538" cy="95557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07556" y="2265183"/>
            <a:ext cx="3341500" cy="9708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58581" y="4081277"/>
            <a:ext cx="9984276" cy="3334954"/>
            <a:chOff x="7558581" y="4081277"/>
            <a:chExt cx="9984276" cy="333495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58581" y="4081277"/>
              <a:ext cx="9984276" cy="333495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19738" y="7660804"/>
            <a:ext cx="5358438" cy="919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44231"/>
            <a:ext cx="10510295" cy="13666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9881" y="2433885"/>
            <a:ext cx="6663824" cy="955574"/>
            <a:chOff x="859881" y="2433885"/>
            <a:chExt cx="6663824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881" y="2433885"/>
              <a:ext cx="6663824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2401" y="2438603"/>
            <a:ext cx="5836052" cy="10568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7528" y="4535581"/>
            <a:ext cx="6171429" cy="2264744"/>
            <a:chOff x="757528" y="4535581"/>
            <a:chExt cx="6171429" cy="22647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7528" y="4535581"/>
              <a:ext cx="6171429" cy="22647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23705" y="5224570"/>
            <a:ext cx="1228922" cy="1072849"/>
            <a:chOff x="7523705" y="5224570"/>
            <a:chExt cx="1228922" cy="107284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23705" y="5224570"/>
              <a:ext cx="1228922" cy="10728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39499" y="4214703"/>
            <a:ext cx="8216216" cy="4165431"/>
            <a:chOff x="9339499" y="4214703"/>
            <a:chExt cx="8216216" cy="416543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39499" y="4214703"/>
              <a:ext cx="8216216" cy="41654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46422"/>
            <a:ext cx="8687780" cy="13543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8486" y="2246973"/>
            <a:ext cx="5204398" cy="955574"/>
            <a:chOff x="968486" y="2246973"/>
            <a:chExt cx="5204398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8486" y="2246973"/>
              <a:ext cx="5204398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4342" y="2236248"/>
            <a:ext cx="4491747" cy="9709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8486" y="3436385"/>
            <a:ext cx="10129810" cy="6494710"/>
            <a:chOff x="968486" y="3436385"/>
            <a:chExt cx="10129810" cy="649471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8486" y="3436385"/>
              <a:ext cx="10129810" cy="649471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88573" y="6276135"/>
            <a:ext cx="4722307" cy="8197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552340" y="6354224"/>
            <a:ext cx="578981" cy="668555"/>
            <a:chOff x="11552340" y="6354224"/>
            <a:chExt cx="578981" cy="66855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52340" y="6354224"/>
              <a:ext cx="578981" cy="6685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2022-05-24T17:08:02Z</dcterms:created>
  <dcterms:modified xsi:type="dcterms:W3CDTF">2022-05-24T17:08:02Z</dcterms:modified>
</cp:coreProperties>
</file>