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Relationship Id="rId12" Type="http://schemas.openxmlformats.org/officeDocument/2006/relationships/image" Target="../media/image14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Relationship Id="rId12" Type="http://schemas.openxmlformats.org/officeDocument/2006/relationships/image" Target="../media/image154.png"/><Relationship Id="rId13" Type="http://schemas.openxmlformats.org/officeDocument/2006/relationships/image" Target="../media/image155.png"/><Relationship Id="rId14" Type="http://schemas.openxmlformats.org/officeDocument/2006/relationships/image" Target="../media/image156.png"/><Relationship Id="rId15" Type="http://schemas.openxmlformats.org/officeDocument/2006/relationships/image" Target="../media/image157.png"/><Relationship Id="rId16" Type="http://schemas.openxmlformats.org/officeDocument/2006/relationships/image" Target="../media/image158.png"/><Relationship Id="rId17" Type="http://schemas.openxmlformats.org/officeDocument/2006/relationships/image" Target="../media/image15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Relationship Id="rId11" Type="http://schemas.openxmlformats.org/officeDocument/2006/relationships/image" Target="../media/image169.png"/><Relationship Id="rId12" Type="http://schemas.openxmlformats.org/officeDocument/2006/relationships/image" Target="../media/image17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Relationship Id="rId8" Type="http://schemas.openxmlformats.org/officeDocument/2006/relationships/image" Target="../media/image17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7.png"/><Relationship Id="rId3" Type="http://schemas.openxmlformats.org/officeDocument/2006/relationships/image" Target="../media/image188.png"/><Relationship Id="rId4" Type="http://schemas.openxmlformats.org/officeDocument/2006/relationships/image" Target="../media/image189.png"/><Relationship Id="rId5" Type="http://schemas.openxmlformats.org/officeDocument/2006/relationships/image" Target="../media/image190.png"/><Relationship Id="rId6" Type="http://schemas.openxmlformats.org/officeDocument/2006/relationships/image" Target="../media/image191.png"/><Relationship Id="rId7" Type="http://schemas.openxmlformats.org/officeDocument/2006/relationships/image" Target="../media/image192.png"/><Relationship Id="rId8" Type="http://schemas.openxmlformats.org/officeDocument/2006/relationships/image" Target="../media/image193.png"/><Relationship Id="rId9" Type="http://schemas.openxmlformats.org/officeDocument/2006/relationships/image" Target="../media/image194.png"/><Relationship Id="rId10" Type="http://schemas.openxmlformats.org/officeDocument/2006/relationships/image" Target="../media/image195.png"/><Relationship Id="rId11" Type="http://schemas.openxmlformats.org/officeDocument/2006/relationships/image" Target="../media/image19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Relationship Id="rId26" Type="http://schemas.openxmlformats.org/officeDocument/2006/relationships/image" Target="../media/image31.png"/><Relationship Id="rId27" Type="http://schemas.openxmlformats.org/officeDocument/2006/relationships/image" Target="../media/image32.png"/><Relationship Id="rId28" Type="http://schemas.openxmlformats.org/officeDocument/2006/relationships/image" Target="../media/image33.png"/><Relationship Id="rId29" Type="http://schemas.openxmlformats.org/officeDocument/2006/relationships/image" Target="../media/image34.png"/><Relationship Id="rId30" Type="http://schemas.openxmlformats.org/officeDocument/2006/relationships/image" Target="../media/image3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7.png"/><Relationship Id="rId3" Type="http://schemas.openxmlformats.org/officeDocument/2006/relationships/image" Target="../media/image198.png"/><Relationship Id="rId4" Type="http://schemas.openxmlformats.org/officeDocument/2006/relationships/image" Target="../media/image199.png"/><Relationship Id="rId5" Type="http://schemas.openxmlformats.org/officeDocument/2006/relationships/image" Target="../media/image200.png"/><Relationship Id="rId6" Type="http://schemas.openxmlformats.org/officeDocument/2006/relationships/image" Target="../media/image201.png"/><Relationship Id="rId7" Type="http://schemas.openxmlformats.org/officeDocument/2006/relationships/image" Target="../media/image202.png"/><Relationship Id="rId8" Type="http://schemas.openxmlformats.org/officeDocument/2006/relationships/image" Target="../media/image20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4.png"/><Relationship Id="rId3" Type="http://schemas.openxmlformats.org/officeDocument/2006/relationships/image" Target="../media/image205.png"/><Relationship Id="rId4" Type="http://schemas.openxmlformats.org/officeDocument/2006/relationships/image" Target="../media/image206.png"/><Relationship Id="rId5" Type="http://schemas.openxmlformats.org/officeDocument/2006/relationships/image" Target="../media/image207.png"/><Relationship Id="rId6" Type="http://schemas.openxmlformats.org/officeDocument/2006/relationships/image" Target="../media/image208.png"/><Relationship Id="rId7" Type="http://schemas.openxmlformats.org/officeDocument/2006/relationships/image" Target="../media/image209.png"/><Relationship Id="rId8" Type="http://schemas.openxmlformats.org/officeDocument/2006/relationships/image" Target="../media/image21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5.png"/><Relationship Id="rId3" Type="http://schemas.openxmlformats.org/officeDocument/2006/relationships/image" Target="../media/image216.png"/><Relationship Id="rId4" Type="http://schemas.openxmlformats.org/officeDocument/2006/relationships/image" Target="../media/image217.png"/><Relationship Id="rId5" Type="http://schemas.openxmlformats.org/officeDocument/2006/relationships/image" Target="../media/image218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9.png"/><Relationship Id="rId3" Type="http://schemas.openxmlformats.org/officeDocument/2006/relationships/image" Target="../media/image220.png"/><Relationship Id="rId4" Type="http://schemas.openxmlformats.org/officeDocument/2006/relationships/image" Target="../media/image221.png"/><Relationship Id="rId5" Type="http://schemas.openxmlformats.org/officeDocument/2006/relationships/image" Target="../media/image22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3.png"/><Relationship Id="rId3" Type="http://schemas.openxmlformats.org/officeDocument/2006/relationships/image" Target="../media/image224.png"/><Relationship Id="rId4" Type="http://schemas.openxmlformats.org/officeDocument/2006/relationships/image" Target="../media/image225.png"/><Relationship Id="rId5" Type="http://schemas.openxmlformats.org/officeDocument/2006/relationships/image" Target="../media/image226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7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Relationship Id="rId5" Type="http://schemas.openxmlformats.org/officeDocument/2006/relationships/image" Target="../media/image230.png"/><Relationship Id="rId6" Type="http://schemas.openxmlformats.org/officeDocument/2006/relationships/image" Target="../media/image231.png"/><Relationship Id="rId7" Type="http://schemas.openxmlformats.org/officeDocument/2006/relationships/image" Target="../media/image232.png"/><Relationship Id="rId8" Type="http://schemas.openxmlformats.org/officeDocument/2006/relationships/image" Target="../media/image233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image" Target="../media/image23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0546" y="2186698"/>
            <a:ext cx="9515254" cy="363510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5420" y="7630641"/>
            <a:ext cx="2697366" cy="7141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4354" y="1570305"/>
            <a:ext cx="8925713" cy="285714"/>
            <a:chOff x="1464354" y="1570305"/>
            <a:chExt cx="8925713" cy="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4354" y="1570305"/>
              <a:ext cx="8925713" cy="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4354" y="8718068"/>
            <a:ext cx="8925713" cy="285714"/>
            <a:chOff x="1464354" y="8718068"/>
            <a:chExt cx="8925713" cy="2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354" y="8718068"/>
              <a:ext cx="8925713" cy="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74372" y="7666813"/>
            <a:ext cx="1868251" cy="604434"/>
            <a:chOff x="4374372" y="7666813"/>
            <a:chExt cx="1868251" cy="60443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374372" y="7666813"/>
              <a:ext cx="1868251" cy="604434"/>
              <a:chOff x="4374372" y="7666813"/>
              <a:chExt cx="1868251" cy="60443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374372" y="7666813"/>
                <a:ext cx="1868251" cy="604434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9746" y="7636856"/>
              <a:ext cx="1481370" cy="6774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53526"/>
            <a:ext cx="8687514" cy="13476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8486" y="2246973"/>
            <a:ext cx="5204398" cy="955574"/>
            <a:chOff x="968486" y="2246973"/>
            <a:chExt cx="5204398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486" y="2246973"/>
              <a:ext cx="5204398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4347" y="2251699"/>
            <a:ext cx="4491423" cy="9628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99620" y="3372373"/>
            <a:ext cx="14282380" cy="6980008"/>
            <a:chOff x="2599620" y="3372373"/>
            <a:chExt cx="14282380" cy="69800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9620" y="3372373"/>
              <a:ext cx="14282380" cy="69800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80302" y="8530518"/>
            <a:ext cx="1452036" cy="1567115"/>
            <a:chOff x="6680302" y="8530518"/>
            <a:chExt cx="1452036" cy="15671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80302" y="8530518"/>
              <a:ext cx="1452036" cy="15671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53526"/>
            <a:ext cx="8687514" cy="13476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8486" y="2246973"/>
            <a:ext cx="5802679" cy="955574"/>
            <a:chOff x="968486" y="2246973"/>
            <a:chExt cx="5802679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486" y="2246973"/>
              <a:ext cx="5802679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5621" y="2256578"/>
            <a:ext cx="5164863" cy="10301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436070" y="3383500"/>
            <a:ext cx="10198070" cy="6747595"/>
            <a:chOff x="4436070" y="3383500"/>
            <a:chExt cx="10198070" cy="67475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6070" y="3383500"/>
              <a:ext cx="10198070" cy="67475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00000" y="9154698"/>
            <a:ext cx="1656377" cy="1021443"/>
            <a:chOff x="9200000" y="9154698"/>
            <a:chExt cx="1656377" cy="10214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00000" y="9154698"/>
              <a:ext cx="1656377" cy="10214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53526"/>
            <a:ext cx="8687514" cy="13476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8486" y="2246973"/>
            <a:ext cx="6026766" cy="955574"/>
            <a:chOff x="968486" y="2246973"/>
            <a:chExt cx="6026766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486" y="2246973"/>
              <a:ext cx="6026766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6099" y="2310432"/>
            <a:ext cx="5603347" cy="9723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3777" y="3839595"/>
            <a:ext cx="17627595" cy="6033455"/>
            <a:chOff x="383777" y="3839595"/>
            <a:chExt cx="17627595" cy="60334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3777" y="3839595"/>
              <a:ext cx="17627595" cy="603345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04833" y="3256753"/>
            <a:ext cx="6288061" cy="76039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52287" y="3193030"/>
            <a:ext cx="6288061" cy="7603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53526"/>
            <a:ext cx="8687514" cy="13476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8486" y="2246973"/>
            <a:ext cx="6026766" cy="955574"/>
            <a:chOff x="968486" y="2246973"/>
            <a:chExt cx="6026766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486" y="2246973"/>
              <a:ext cx="6026766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9908" y="2262813"/>
            <a:ext cx="5592523" cy="972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09524" y="3457333"/>
            <a:ext cx="11485714" cy="6899424"/>
            <a:chOff x="3409524" y="3457333"/>
            <a:chExt cx="11485714" cy="68994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09524" y="3457333"/>
              <a:ext cx="11485714" cy="68994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68337" y="9204882"/>
            <a:ext cx="1656377" cy="887595"/>
            <a:chOff x="7668337" y="9204882"/>
            <a:chExt cx="1656377" cy="88759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68337" y="9204882"/>
              <a:ext cx="1656377" cy="8875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53526"/>
            <a:ext cx="8687514" cy="13476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8486" y="2246973"/>
            <a:ext cx="6761626" cy="955574"/>
            <a:chOff x="968486" y="2246973"/>
            <a:chExt cx="6761626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486" y="2246973"/>
              <a:ext cx="6761626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3242" y="2272337"/>
            <a:ext cx="6478052" cy="9723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8486" y="3596282"/>
            <a:ext cx="8141038" cy="6162861"/>
            <a:chOff x="968486" y="3596282"/>
            <a:chExt cx="8141038" cy="61628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8486" y="3596282"/>
              <a:ext cx="8141038" cy="6162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25394" y="2242598"/>
            <a:ext cx="5583573" cy="955574"/>
            <a:chOff x="10925394" y="2242598"/>
            <a:chExt cx="5583573" cy="9555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25394" y="2242598"/>
              <a:ext cx="5583573" cy="9555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30119" y="2232839"/>
            <a:ext cx="5117633" cy="11475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682000" y="3821831"/>
            <a:ext cx="6800357" cy="2580277"/>
            <a:chOff x="10682000" y="3821831"/>
            <a:chExt cx="6800357" cy="258027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82000" y="3821831"/>
              <a:ext cx="6800357" cy="258027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56287" y="7716678"/>
            <a:ext cx="5104498" cy="8030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682000" y="7794765"/>
            <a:ext cx="578981" cy="668555"/>
            <a:chOff x="10682000" y="7794765"/>
            <a:chExt cx="578981" cy="6685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82000" y="7794765"/>
              <a:ext cx="578981" cy="668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53488"/>
            <a:ext cx="6808466" cy="13508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8486" y="2246973"/>
            <a:ext cx="2741081" cy="955574"/>
            <a:chOff x="968486" y="2246973"/>
            <a:chExt cx="2741081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486" y="2246973"/>
              <a:ext cx="2741081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2289" y="2284975"/>
            <a:ext cx="2407538" cy="9628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54053" y="2648570"/>
            <a:ext cx="5894004" cy="6801675"/>
            <a:chOff x="6854053" y="2648570"/>
            <a:chExt cx="5894004" cy="68016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6854053" y="2648570"/>
              <a:ext cx="5894004" cy="680167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20668" y="2861106"/>
            <a:ext cx="1673690" cy="124472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66505" y="3061106"/>
            <a:ext cx="286905" cy="286905"/>
            <a:chOff x="8166505" y="3061106"/>
            <a:chExt cx="286905" cy="2869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66505" y="3061106"/>
              <a:ext cx="286905" cy="28690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01611" y="4144792"/>
            <a:ext cx="3207185" cy="129235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156981" y="4344794"/>
            <a:ext cx="286905" cy="286905"/>
            <a:chOff x="8156981" y="4344794"/>
            <a:chExt cx="286905" cy="2869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56981" y="4344794"/>
              <a:ext cx="286905" cy="28690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13287" y="5404582"/>
            <a:ext cx="1343137" cy="12447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149651" y="5595065"/>
            <a:ext cx="286905" cy="286905"/>
            <a:chOff x="8149651" y="5595065"/>
            <a:chExt cx="286905" cy="2869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49651" y="5595065"/>
              <a:ext cx="286905" cy="28690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85601" y="6619992"/>
            <a:ext cx="1392870" cy="126378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121965" y="6810474"/>
            <a:ext cx="286905" cy="286905"/>
            <a:chOff x="8121965" y="6810474"/>
            <a:chExt cx="286905" cy="28690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21965" y="6810474"/>
              <a:ext cx="286905" cy="28690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454716" y="7816840"/>
            <a:ext cx="1886232" cy="132284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100599" y="8007319"/>
            <a:ext cx="286905" cy="286905"/>
            <a:chOff x="8100599" y="8007319"/>
            <a:chExt cx="286905" cy="28690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00599" y="8007319"/>
              <a:ext cx="286905" cy="2869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80784"/>
            <a:ext cx="5402380" cy="11473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9398" y="2253294"/>
            <a:ext cx="7802192" cy="955574"/>
            <a:chOff x="819398" y="2253294"/>
            <a:chExt cx="7802192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398" y="2253294"/>
              <a:ext cx="7802192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9832" y="2235331"/>
            <a:ext cx="7470511" cy="11415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83506" y="2253294"/>
            <a:ext cx="3001658" cy="955574"/>
            <a:chOff x="9883506" y="2253294"/>
            <a:chExt cx="3001658" cy="95557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83506" y="2253294"/>
              <a:ext cx="3001658" cy="95557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12072" y="2265184"/>
            <a:ext cx="2407540" cy="96810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883506" y="3421036"/>
            <a:ext cx="7986060" cy="4644172"/>
            <a:chOff x="9883506" y="3421036"/>
            <a:chExt cx="7986060" cy="46441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83506" y="3421036"/>
              <a:ext cx="7986060" cy="464417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26365" y="8412291"/>
            <a:ext cx="6431890" cy="124455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19398" y="3421036"/>
            <a:ext cx="6171429" cy="2322086"/>
            <a:chOff x="819398" y="3421036"/>
            <a:chExt cx="6171429" cy="23220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9398" y="3421036"/>
              <a:ext cx="6171429" cy="23220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9398" y="5743121"/>
            <a:ext cx="6171429" cy="4398022"/>
            <a:chOff x="819398" y="5743121"/>
            <a:chExt cx="6171429" cy="439802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9398" y="5743121"/>
              <a:ext cx="6171429" cy="43980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80784"/>
            <a:ext cx="5402380" cy="11473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9398" y="2253294"/>
            <a:ext cx="6416492" cy="955574"/>
            <a:chOff x="819398" y="2253294"/>
            <a:chExt cx="6416492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398" y="2253294"/>
              <a:ext cx="6416492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4594" y="2264422"/>
            <a:ext cx="5729692" cy="10069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5739" y="3699083"/>
            <a:ext cx="9711314" cy="5570021"/>
            <a:chOff x="865739" y="3699083"/>
            <a:chExt cx="9711314" cy="55700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739" y="3699083"/>
              <a:ext cx="9711314" cy="55700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6032" y="9097517"/>
            <a:ext cx="6245149" cy="105009"/>
            <a:chOff x="1006032" y="9097517"/>
            <a:chExt cx="6245149" cy="1050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6032" y="9097517"/>
              <a:ext cx="6245149" cy="1050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77565"/>
            <a:ext cx="5402380" cy="11504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9398" y="2253294"/>
            <a:ext cx="11548491" cy="955574"/>
            <a:chOff x="819398" y="2253294"/>
            <a:chExt cx="11548491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398" y="2253294"/>
              <a:ext cx="11548491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9832" y="2235334"/>
            <a:ext cx="11207339" cy="11415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6541" y="3448552"/>
            <a:ext cx="7150661" cy="7355803"/>
            <a:chOff x="876541" y="3448552"/>
            <a:chExt cx="7150661" cy="73558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6541" y="3448552"/>
              <a:ext cx="7150661" cy="73558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71429" y="5606726"/>
            <a:ext cx="1228922" cy="1072849"/>
            <a:chOff x="9071429" y="5606726"/>
            <a:chExt cx="1228922" cy="107284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71429" y="5606726"/>
              <a:ext cx="1228922" cy="10728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41156" y="5782689"/>
            <a:ext cx="6171429" cy="602791"/>
            <a:chOff x="10941156" y="5782689"/>
            <a:chExt cx="6171429" cy="60279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41156" y="5782689"/>
              <a:ext cx="6171429" cy="6027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35513" y="7945493"/>
            <a:ext cx="1999283" cy="45991"/>
            <a:chOff x="1535513" y="7945493"/>
            <a:chExt cx="1999283" cy="459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5513" y="7945493"/>
              <a:ext cx="1999283" cy="459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77565"/>
            <a:ext cx="6138941" cy="11504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9398" y="2253294"/>
            <a:ext cx="9915161" cy="955574"/>
            <a:chOff x="819398" y="2253294"/>
            <a:chExt cx="9915161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398" y="2253294"/>
              <a:ext cx="9915161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9832" y="2265194"/>
            <a:ext cx="9588473" cy="10861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71429" y="5606726"/>
            <a:ext cx="1228922" cy="1072849"/>
            <a:chOff x="9071429" y="5606726"/>
            <a:chExt cx="1228922" cy="10728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71429" y="5606726"/>
              <a:ext cx="1228922" cy="10728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7017" y="3502305"/>
            <a:ext cx="6901571" cy="6256838"/>
            <a:chOff x="867017" y="3502305"/>
            <a:chExt cx="6901571" cy="62568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7017" y="3502305"/>
              <a:ext cx="6901571" cy="62568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3574" y="7442217"/>
            <a:ext cx="1999283" cy="45991"/>
            <a:chOff x="1493574" y="7442217"/>
            <a:chExt cx="1999283" cy="4599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3574" y="7442217"/>
              <a:ext cx="1999283" cy="459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15421" y="5822358"/>
            <a:ext cx="6171429" cy="641584"/>
            <a:chOff x="10815421" y="5822358"/>
            <a:chExt cx="6171429" cy="64158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15421" y="5822358"/>
              <a:ext cx="6171429" cy="64158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88034" y="6680136"/>
            <a:ext cx="4676373" cy="906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91891" y="176415"/>
            <a:ext cx="6055802" cy="5669200"/>
            <a:chOff x="12591891" y="176415"/>
            <a:chExt cx="6055802" cy="56692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3500000">
              <a:off x="12591891" y="176415"/>
              <a:ext cx="6055802" cy="56692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3309" y="4503160"/>
            <a:ext cx="16942857" cy="5096840"/>
            <a:chOff x="663309" y="4503160"/>
            <a:chExt cx="16942857" cy="50968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309" y="4503160"/>
              <a:ext cx="16942857" cy="50968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684422" y="777676"/>
            <a:ext cx="8433874" cy="135647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5849" y="6222267"/>
            <a:ext cx="2509962" cy="130962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9729" y="7530772"/>
            <a:ext cx="1963367" cy="13374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13982" y="4536816"/>
            <a:ext cx="1494117" cy="8552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66476" y="6210819"/>
            <a:ext cx="3274572" cy="13096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48830" y="7538382"/>
            <a:ext cx="1963367" cy="95331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66765" y="4553941"/>
            <a:ext cx="1503641" cy="8552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51343" y="4506025"/>
            <a:ext cx="18414" cy="5063770"/>
            <a:chOff x="4151343" y="4506025"/>
            <a:chExt cx="18414" cy="50637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51343" y="4506025"/>
              <a:ext cx="18414" cy="50637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07772" y="4485056"/>
            <a:ext cx="18524" cy="5093975"/>
            <a:chOff x="11007772" y="4485056"/>
            <a:chExt cx="18524" cy="509397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07772" y="4485056"/>
              <a:ext cx="18524" cy="50939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14335" y="4454850"/>
            <a:ext cx="18568" cy="5106300"/>
            <a:chOff x="14314335" y="4454850"/>
            <a:chExt cx="18568" cy="510630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14335" y="4454850"/>
              <a:ext cx="18568" cy="51063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8841" y="4263305"/>
            <a:ext cx="16950683" cy="285714"/>
            <a:chOff x="658841" y="4263305"/>
            <a:chExt cx="16950683" cy="28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8841" y="4263305"/>
              <a:ext cx="16950683" cy="28571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48952" y="6222267"/>
            <a:ext cx="1366534" cy="75040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21487" y="7530868"/>
            <a:ext cx="2209329" cy="212312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221519" y="4569231"/>
            <a:ext cx="871927" cy="85524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140981" y="6229867"/>
            <a:ext cx="1864896" cy="75040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104287" y="7521249"/>
            <a:ext cx="2298586" cy="133742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6754013" y="4561632"/>
            <a:ext cx="871928" cy="85524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693783" y="4905224"/>
            <a:ext cx="977473" cy="977473"/>
            <a:chOff x="14693783" y="4905224"/>
            <a:chExt cx="977473" cy="97747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693783" y="4905224"/>
              <a:ext cx="977473" cy="97747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803732" y="5239839"/>
            <a:ext cx="807185" cy="36608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520226" y="4506025"/>
            <a:ext cx="18414" cy="5063770"/>
            <a:chOff x="7520226" y="4506025"/>
            <a:chExt cx="18414" cy="506377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20226" y="4506025"/>
              <a:ext cx="18414" cy="5063770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517918" y="4573006"/>
            <a:ext cx="881441" cy="85524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446028" y="6222267"/>
            <a:ext cx="2764943" cy="75040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374757" y="4968133"/>
            <a:ext cx="1150462" cy="813529"/>
            <a:chOff x="11374757" y="4968133"/>
            <a:chExt cx="1150462" cy="81352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374757" y="4968133"/>
              <a:ext cx="1150462" cy="8135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92467" y="4955194"/>
            <a:ext cx="1018461" cy="928880"/>
            <a:chOff x="992467" y="4955194"/>
            <a:chExt cx="1018461" cy="92888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92467" y="4955194"/>
              <a:ext cx="1018461" cy="928880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408668" y="7539963"/>
            <a:ext cx="3207167" cy="95331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433590" y="4921063"/>
            <a:ext cx="931597" cy="905669"/>
            <a:chOff x="4433590" y="4921063"/>
            <a:chExt cx="931597" cy="90566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433590" y="4921063"/>
              <a:ext cx="931597" cy="90566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952553" y="4916636"/>
            <a:ext cx="668070" cy="867693"/>
            <a:chOff x="7952553" y="4916636"/>
            <a:chExt cx="668070" cy="86769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952553" y="4916636"/>
              <a:ext cx="668070" cy="867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83898"/>
            <a:ext cx="5567513" cy="11441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9398" y="2253294"/>
            <a:ext cx="6949190" cy="955574"/>
            <a:chOff x="819398" y="2253294"/>
            <a:chExt cx="6949190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398" y="2253294"/>
              <a:ext cx="6949190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9832" y="2264432"/>
            <a:ext cx="6488596" cy="10861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0476" y="4501969"/>
            <a:ext cx="9390391" cy="2013960"/>
            <a:chOff x="790476" y="4501969"/>
            <a:chExt cx="9390391" cy="20139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476" y="4501969"/>
              <a:ext cx="9390391" cy="20139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58476" y="6336724"/>
            <a:ext cx="3043359" cy="43782"/>
            <a:chOff x="3958476" y="6336724"/>
            <a:chExt cx="3043359" cy="437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58476" y="6336724"/>
              <a:ext cx="3043359" cy="437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77564"/>
            <a:ext cx="8046476" cy="1260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9398" y="2253294"/>
            <a:ext cx="8987744" cy="955574"/>
            <a:chOff x="819398" y="2253294"/>
            <a:chExt cx="8987744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398" y="2253294"/>
              <a:ext cx="8987744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9832" y="2265185"/>
            <a:ext cx="8847462" cy="10347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13270" y="3587714"/>
            <a:ext cx="4422857" cy="6171429"/>
            <a:chOff x="5313270" y="3587714"/>
            <a:chExt cx="4422857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3270" y="3587714"/>
              <a:ext cx="4422857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10341" y="3690384"/>
            <a:ext cx="627602" cy="615482"/>
            <a:chOff x="9310341" y="3690384"/>
            <a:chExt cx="627602" cy="6154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040000">
              <a:off x="9310341" y="3690384"/>
              <a:ext cx="627602" cy="6154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77564"/>
            <a:ext cx="6299419" cy="1260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28571" y="2299971"/>
            <a:ext cx="12228571" cy="7573458"/>
            <a:chOff x="3028571" y="2299971"/>
            <a:chExt cx="12228571" cy="757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8571" y="2299971"/>
              <a:ext cx="12228571" cy="757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77564"/>
            <a:ext cx="6299419" cy="1260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56140" y="2615702"/>
            <a:ext cx="13506767" cy="6665677"/>
            <a:chOff x="2356140" y="2615702"/>
            <a:chExt cx="13506767" cy="666567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6140" y="2615702"/>
              <a:ext cx="13506767" cy="66656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77564"/>
            <a:ext cx="5327467" cy="1260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18339" y="3189591"/>
            <a:ext cx="16849037" cy="4659884"/>
            <a:chOff x="718339" y="3189591"/>
            <a:chExt cx="16849037" cy="465988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8339" y="3189591"/>
              <a:ext cx="16849037" cy="46598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77564"/>
            <a:ext cx="5327467" cy="1260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72952" y="2238895"/>
            <a:ext cx="12739810" cy="8046819"/>
            <a:chOff x="2772952" y="2238895"/>
            <a:chExt cx="12739810" cy="80468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2952" y="2238895"/>
              <a:ext cx="12739810" cy="80468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77564"/>
            <a:ext cx="4850000" cy="11504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65411" y="4257012"/>
            <a:ext cx="13002510" cy="2114657"/>
            <a:chOff x="2965411" y="4257012"/>
            <a:chExt cx="13002510" cy="211465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65411" y="4257012"/>
              <a:ext cx="13002510" cy="21146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13523" y="3914046"/>
            <a:ext cx="3515155" cy="685933"/>
            <a:chOff x="3413523" y="3914046"/>
            <a:chExt cx="3515155" cy="6859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3523" y="3914046"/>
              <a:ext cx="3515155" cy="68593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23563" y="3947159"/>
            <a:ext cx="2540709" cy="66902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89859" y="4727740"/>
            <a:ext cx="9961804" cy="15124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5292" y="4039353"/>
            <a:ext cx="7037080" cy="23243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4354" y="1570305"/>
            <a:ext cx="8925713" cy="285714"/>
            <a:chOff x="1464354" y="1570305"/>
            <a:chExt cx="8925713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4354" y="1570305"/>
              <a:ext cx="8925713" cy="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4354" y="8784735"/>
            <a:ext cx="8925713" cy="285714"/>
            <a:chOff x="1464354" y="8784735"/>
            <a:chExt cx="8925713" cy="2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4354" y="8784735"/>
              <a:ext cx="8925713" cy="285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7689" y="7525792"/>
            <a:ext cx="2697366" cy="7141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70867" y="7479517"/>
            <a:ext cx="1740669" cy="1740669"/>
            <a:chOff x="3870867" y="7479517"/>
            <a:chExt cx="1740669" cy="17406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320000">
              <a:off x="3870867" y="7479517"/>
              <a:ext cx="1740669" cy="17406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9996" y="1083897"/>
            <a:ext cx="9461876" cy="11441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92840" y="8349852"/>
            <a:ext cx="8370351" cy="1193276"/>
            <a:chOff x="4992840" y="8349852"/>
            <a:chExt cx="8370351" cy="11932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2840" y="8349852"/>
              <a:ext cx="8370351" cy="11932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69583" y="8474871"/>
            <a:ext cx="7944701" cy="9784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17504" y="1767736"/>
            <a:ext cx="6171429" cy="6750242"/>
            <a:chOff x="2017504" y="1767736"/>
            <a:chExt cx="6171429" cy="67502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7504" y="1767736"/>
              <a:ext cx="6171429" cy="67502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041904" y="3246138"/>
            <a:ext cx="4147850" cy="3961196"/>
            <a:chOff x="11041904" y="3246138"/>
            <a:chExt cx="4147850" cy="39611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41904" y="3246138"/>
              <a:ext cx="4147850" cy="39611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83897"/>
            <a:ext cx="10614000" cy="11441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73799" y="2182131"/>
            <a:ext cx="8918081" cy="7863774"/>
            <a:chOff x="8573799" y="2182131"/>
            <a:chExt cx="8918081" cy="78637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3799" y="2182131"/>
              <a:ext cx="8918081" cy="78637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7371" y="2197421"/>
            <a:ext cx="6041545" cy="7877055"/>
            <a:chOff x="977371" y="2197421"/>
            <a:chExt cx="6041545" cy="78770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7371" y="2197421"/>
              <a:ext cx="6041545" cy="78770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01267" y="10026333"/>
            <a:ext cx="4185483" cy="45991"/>
            <a:chOff x="9501267" y="10026333"/>
            <a:chExt cx="4185483" cy="459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01267" y="10026333"/>
              <a:ext cx="4185483" cy="459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0870" y="8993622"/>
            <a:ext cx="1498631" cy="521750"/>
            <a:chOff x="1560870" y="8993622"/>
            <a:chExt cx="1498631" cy="52175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0870" y="8993622"/>
              <a:ext cx="1498631" cy="52175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" y="8888861"/>
            <a:ext cx="1420699" cy="7603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83897"/>
            <a:ext cx="10614000" cy="11441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45806" y="3023043"/>
            <a:ext cx="9268821" cy="2114657"/>
            <a:chOff x="1345806" y="3023043"/>
            <a:chExt cx="9268821" cy="211465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5806" y="3023043"/>
              <a:ext cx="9268821" cy="21146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3917" y="2680076"/>
            <a:ext cx="3515155" cy="685933"/>
            <a:chOff x="1793917" y="2680076"/>
            <a:chExt cx="3515155" cy="6859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3917" y="2680076"/>
              <a:ext cx="3515155" cy="68593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3958" y="2713194"/>
            <a:ext cx="2909251" cy="70825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27687" y="3692287"/>
            <a:ext cx="6971329" cy="11388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45806" y="6437183"/>
            <a:ext cx="9268821" cy="1316992"/>
            <a:chOff x="1345806" y="6437183"/>
            <a:chExt cx="9268821" cy="131699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5806" y="6437183"/>
              <a:ext cx="9268821" cy="13169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93917" y="6094216"/>
            <a:ext cx="3515155" cy="685933"/>
            <a:chOff x="1793917" y="6094216"/>
            <a:chExt cx="3515155" cy="68593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3917" y="6094216"/>
              <a:ext cx="3515155" cy="68593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03958" y="6127336"/>
            <a:ext cx="2909251" cy="70825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72334" y="6935001"/>
            <a:ext cx="7488177" cy="6428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822488" y="4293485"/>
            <a:ext cx="6888772" cy="375764"/>
            <a:chOff x="1822488" y="4293485"/>
            <a:chExt cx="6888772" cy="37576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488" y="4293485"/>
              <a:ext cx="6888772" cy="3757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45806" y="8485515"/>
            <a:ext cx="240174" cy="234887"/>
            <a:chOff x="1345806" y="8485515"/>
            <a:chExt cx="240174" cy="23488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45806" y="8485515"/>
              <a:ext cx="240174" cy="23488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20420" y="8341363"/>
            <a:ext cx="12821957" cy="6956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83898"/>
            <a:ext cx="9471400" cy="1144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08269" y="3942464"/>
            <a:ext cx="13002510" cy="4631039"/>
            <a:chOff x="2608269" y="3942464"/>
            <a:chExt cx="13002510" cy="463103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8269" y="3942464"/>
              <a:ext cx="13002510" cy="46310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56380" y="3599498"/>
            <a:ext cx="3515155" cy="685933"/>
            <a:chOff x="3056380" y="3599498"/>
            <a:chExt cx="3515155" cy="6859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56380" y="3599498"/>
              <a:ext cx="3515155" cy="68593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66417" y="3632613"/>
            <a:ext cx="2911328" cy="70825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056380" y="4855952"/>
            <a:ext cx="286905" cy="286905"/>
            <a:chOff x="3056380" y="4855952"/>
            <a:chExt cx="286905" cy="2869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56380" y="4855952"/>
              <a:ext cx="286905" cy="28690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07249" y="4650954"/>
            <a:ext cx="6476156" cy="7105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075358" y="6114532"/>
            <a:ext cx="286905" cy="286905"/>
            <a:chOff x="3075358" y="6114532"/>
            <a:chExt cx="286905" cy="2869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75358" y="6114532"/>
              <a:ext cx="286905" cy="28690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07249" y="5934878"/>
            <a:ext cx="5282708" cy="7105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056380" y="7390356"/>
            <a:ext cx="286905" cy="286905"/>
            <a:chOff x="3056380" y="7390356"/>
            <a:chExt cx="286905" cy="28690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56380" y="7390356"/>
              <a:ext cx="286905" cy="28690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01573" y="7210697"/>
            <a:ext cx="7933566" cy="7105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53488"/>
            <a:ext cx="10509533" cy="13508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9398" y="2253294"/>
            <a:ext cx="4948538" cy="955574"/>
            <a:chOff x="819398" y="2253294"/>
            <a:chExt cx="4948538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398" y="2253294"/>
              <a:ext cx="4948538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7882" y="2265185"/>
            <a:ext cx="2864948" cy="9680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17210" y="3587714"/>
            <a:ext cx="3156792" cy="6171429"/>
            <a:chOff x="1417210" y="3587714"/>
            <a:chExt cx="3156792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7210" y="3587714"/>
              <a:ext cx="3156792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99074" y="2253294"/>
            <a:ext cx="4948538" cy="955574"/>
            <a:chOff x="7699074" y="2253294"/>
            <a:chExt cx="4948538" cy="9555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99074" y="2253294"/>
              <a:ext cx="4948538" cy="9555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07556" y="2265183"/>
            <a:ext cx="3341329" cy="9776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58581" y="4081277"/>
            <a:ext cx="9984276" cy="3334954"/>
            <a:chOff x="7558581" y="4081277"/>
            <a:chExt cx="9984276" cy="333495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58581" y="4081277"/>
              <a:ext cx="9984276" cy="333495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19738" y="7660804"/>
            <a:ext cx="5284239" cy="909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53450"/>
            <a:ext cx="10509267" cy="13445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8300" y="2433885"/>
            <a:ext cx="6477310" cy="955574"/>
            <a:chOff x="1008300" y="2433885"/>
            <a:chExt cx="6477310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8300" y="2433885"/>
              <a:ext cx="6477310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4306" y="2438603"/>
            <a:ext cx="5836052" cy="10568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9909" y="4535581"/>
            <a:ext cx="6171429" cy="2264744"/>
            <a:chOff x="909909" y="4535581"/>
            <a:chExt cx="6171429" cy="22647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9909" y="4535581"/>
              <a:ext cx="6171429" cy="22647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28467" y="5224570"/>
            <a:ext cx="1228922" cy="1072849"/>
            <a:chOff x="7628467" y="5224570"/>
            <a:chExt cx="1228922" cy="107284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28467" y="5224570"/>
              <a:ext cx="1228922" cy="10728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39499" y="4214703"/>
            <a:ext cx="8216216" cy="4165431"/>
            <a:chOff x="9339499" y="4214703"/>
            <a:chExt cx="8216216" cy="416543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39499" y="4214703"/>
              <a:ext cx="8216216" cy="41654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05297"/>
            <a:ext cx="714344" cy="579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53526"/>
            <a:ext cx="8687514" cy="13476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8486" y="2246973"/>
            <a:ext cx="5204398" cy="955574"/>
            <a:chOff x="968486" y="2246973"/>
            <a:chExt cx="5204398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486" y="2246973"/>
              <a:ext cx="5204398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4342" y="2236248"/>
            <a:ext cx="4491423" cy="9783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8486" y="3436385"/>
            <a:ext cx="10129810" cy="6494710"/>
            <a:chOff x="968486" y="3436385"/>
            <a:chExt cx="10129810" cy="649471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8486" y="3436385"/>
              <a:ext cx="10129810" cy="649471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26668" y="6295183"/>
            <a:ext cx="4718053" cy="82100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552340" y="6354224"/>
            <a:ext cx="578981" cy="668555"/>
            <a:chOff x="11552340" y="6354224"/>
            <a:chExt cx="578981" cy="6685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52340" y="6354224"/>
              <a:ext cx="578981" cy="668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2022-10-26T04:13:26Z</dcterms:created>
  <dcterms:modified xsi:type="dcterms:W3CDTF">2022-10-26T04:13:26Z</dcterms:modified>
</cp:coreProperties>
</file>