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2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2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0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7870-CFF0-4D56-A1B2-B558244D9D4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2EBF-6B77-4794-A223-2BF7A4C50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Protocol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Command(hex) </a:t>
            </a:r>
          </a:p>
          <a:p>
            <a:pPr marL="0" indent="0">
              <a:buNone/>
            </a:pPr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OK </a:t>
            </a:r>
            <a:r>
              <a:rPr lang="en-US" altLang="k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lvl="1"/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CMD: 02 </a:t>
            </a:r>
            <a:r>
              <a:rPr lang="en-US" altLang="ko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37 30 32 30 38 03 30 </a:t>
            </a:r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  <a:p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 command</a:t>
            </a:r>
          </a:p>
          <a:p>
            <a:pPr lvl="1"/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CMD: 02 </a:t>
            </a:r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37 30 33 30 38 03 30 </a:t>
            </a:r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  <a:p>
            <a:endParaRPr lang="en-US" altLang="k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Reading barcode OK command</a:t>
            </a:r>
          </a:p>
          <a:p>
            <a:pPr lvl="1"/>
            <a:r>
              <a:rPr lang="en-US" altLang="ko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CMD: 02 37 30 34 30 38 03 30 36</a:t>
            </a:r>
            <a:endParaRPr lang="en-US" altLang="ko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0455"/>
              </p:ext>
            </p:extLst>
          </p:nvPr>
        </p:nvGraphicFramePr>
        <p:xfrm>
          <a:off x="899592" y="1988840"/>
          <a:ext cx="7920880" cy="15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077"/>
                <a:gridCol w="3478403"/>
                <a:gridCol w="3600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" sz="16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02 30 30 31 30 30 30 32 03 35 36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Reading current output status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600" dirty="0" smtClean="0"/>
                        <a:t>02 30 30 32 30 03 43 35(0020 hex) 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" sz="1600" dirty="0" smtClean="0"/>
                        <a:t>1st photo sensor is detected: ready </a:t>
                      </a:r>
                    </a:p>
                    <a:p>
                      <a:pPr latinLnBrk="1"/>
                      <a:r>
                        <a:rPr lang="en-US" altLang="ko" sz="1600" dirty="0" smtClean="0"/>
                        <a:t>to scan barcode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600" dirty="0" smtClean="0"/>
                        <a:t>02 30 30 43 31 03 30 37(00C1 hex)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600" dirty="0" smtClean="0"/>
                        <a:t>Ready to run</a:t>
                      </a:r>
                      <a:endParaRPr lang="en-US" altLang="ko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2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Flow chart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46068" y="1774287"/>
            <a:ext cx="1203564" cy="18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Read command</a:t>
            </a:r>
            <a:endParaRPr lang="en-US" altLang="ko-KR" sz="900" dirty="0" smtClean="0"/>
          </a:p>
        </p:txBody>
      </p:sp>
      <p:sp>
        <p:nvSpPr>
          <p:cNvPr id="5" name="순서도: 판단 4"/>
          <p:cNvSpPr/>
          <p:nvPr/>
        </p:nvSpPr>
        <p:spPr>
          <a:xfrm>
            <a:off x="3136813" y="4009476"/>
            <a:ext cx="1253713" cy="4291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Ready?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15816" y="5302678"/>
            <a:ext cx="1705049" cy="21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Set 0x802</a:t>
            </a:r>
            <a:endParaRPr lang="ko-KR" altLang="en-US" sz="900" dirty="0"/>
          </a:p>
        </p:txBody>
      </p:sp>
      <p:sp>
        <p:nvSpPr>
          <p:cNvPr id="7" name="순서도: 판단 6"/>
          <p:cNvSpPr/>
          <p:nvPr/>
        </p:nvSpPr>
        <p:spPr>
          <a:xfrm>
            <a:off x="3140167" y="4657548"/>
            <a:ext cx="1253713" cy="4291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Inspection</a:t>
            </a:r>
            <a:endParaRPr lang="ko-KR" altLang="en-US" sz="900" dirty="0"/>
          </a:p>
        </p:txBody>
      </p:sp>
      <p:cxnSp>
        <p:nvCxnSpPr>
          <p:cNvPr id="9" name="직선 화살표 연결선 8"/>
          <p:cNvCxnSpPr>
            <a:stCxn id="4" idx="2"/>
            <a:endCxn id="24" idx="0"/>
          </p:cNvCxnSpPr>
          <p:nvPr/>
        </p:nvCxnSpPr>
        <p:spPr>
          <a:xfrm>
            <a:off x="3747850" y="1958189"/>
            <a:ext cx="6320" cy="24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5" idx="2"/>
            <a:endCxn id="5" idx="0"/>
          </p:cNvCxnSpPr>
          <p:nvPr/>
        </p:nvCxnSpPr>
        <p:spPr>
          <a:xfrm>
            <a:off x="3763435" y="3790510"/>
            <a:ext cx="235" cy="21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6" idx="0"/>
          </p:cNvCxnSpPr>
          <p:nvPr/>
        </p:nvCxnSpPr>
        <p:spPr>
          <a:xfrm>
            <a:off x="3767024" y="5086654"/>
            <a:ext cx="131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89052" y="5302678"/>
            <a:ext cx="1705049" cy="21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Set 0x803</a:t>
            </a:r>
            <a:endParaRPr lang="ko-KR" altLang="en-US" sz="900" dirty="0" smtClean="0"/>
          </a:p>
        </p:txBody>
      </p:sp>
      <p:cxnSp>
        <p:nvCxnSpPr>
          <p:cNvPr id="25" name="꺾인 연결선 24"/>
          <p:cNvCxnSpPr>
            <a:stCxn id="7" idx="3"/>
            <a:endCxn id="23" idx="0"/>
          </p:cNvCxnSpPr>
          <p:nvPr/>
        </p:nvCxnSpPr>
        <p:spPr>
          <a:xfrm>
            <a:off x="4393880" y="4872101"/>
            <a:ext cx="1947697" cy="430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41" idx="2"/>
            <a:endCxn id="4" idx="0"/>
          </p:cNvCxnSpPr>
          <p:nvPr/>
        </p:nvCxnSpPr>
        <p:spPr>
          <a:xfrm rot="5400000" flipH="1">
            <a:off x="1526584" y="3995554"/>
            <a:ext cx="4463024" cy="20491"/>
          </a:xfrm>
          <a:prstGeom prst="curvedConnector5">
            <a:avLst>
              <a:gd name="adj1" fmla="val -5122"/>
              <a:gd name="adj2" fmla="val 8102303"/>
              <a:gd name="adj3" fmla="val 1051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915816" y="6022758"/>
            <a:ext cx="1705049" cy="21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end</a:t>
            </a:r>
            <a:endParaRPr lang="ko-KR" altLang="en-US" sz="900" dirty="0"/>
          </a:p>
        </p:txBody>
      </p:sp>
      <p:cxnSp>
        <p:nvCxnSpPr>
          <p:cNvPr id="44" name="직선 화살표 연결선 43"/>
          <p:cNvCxnSpPr>
            <a:stCxn id="6" idx="2"/>
            <a:endCxn id="41" idx="0"/>
          </p:cNvCxnSpPr>
          <p:nvPr/>
        </p:nvCxnSpPr>
        <p:spPr>
          <a:xfrm>
            <a:off x="3768341" y="5517231"/>
            <a:ext cx="0" cy="505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3" idx="2"/>
          </p:cNvCxnSpPr>
          <p:nvPr/>
        </p:nvCxnSpPr>
        <p:spPr>
          <a:xfrm rot="5400000">
            <a:off x="4980311" y="4346645"/>
            <a:ext cx="190680" cy="253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5" idx="3"/>
            <a:endCxn id="55" idx="0"/>
          </p:cNvCxnSpPr>
          <p:nvPr/>
        </p:nvCxnSpPr>
        <p:spPr>
          <a:xfrm flipH="1" flipV="1">
            <a:off x="3763435" y="3606608"/>
            <a:ext cx="627091" cy="617421"/>
          </a:xfrm>
          <a:prstGeom prst="curvedConnector4">
            <a:avLst>
              <a:gd name="adj1" fmla="val -36454"/>
              <a:gd name="adj2" fmla="val 137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3127313" y="2206334"/>
            <a:ext cx="1253713" cy="4291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Sensor1 detected?</a:t>
            </a:r>
            <a:endParaRPr lang="ko-KR" altLang="en-US" sz="800" dirty="0"/>
          </a:p>
        </p:txBody>
      </p:sp>
      <p:cxnSp>
        <p:nvCxnSpPr>
          <p:cNvPr id="29" name="직선 화살표 연결선 28"/>
          <p:cNvCxnSpPr>
            <a:stCxn id="24" idx="2"/>
            <a:endCxn id="42" idx="0"/>
          </p:cNvCxnSpPr>
          <p:nvPr/>
        </p:nvCxnSpPr>
        <p:spPr>
          <a:xfrm>
            <a:off x="3754170" y="2635440"/>
            <a:ext cx="8090" cy="29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2" idx="2"/>
            <a:endCxn id="55" idx="0"/>
          </p:cNvCxnSpPr>
          <p:nvPr/>
        </p:nvCxnSpPr>
        <p:spPr>
          <a:xfrm>
            <a:off x="3762260" y="3358462"/>
            <a:ext cx="1175" cy="248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24" idx="3"/>
            <a:endCxn id="4" idx="0"/>
          </p:cNvCxnSpPr>
          <p:nvPr/>
        </p:nvCxnSpPr>
        <p:spPr>
          <a:xfrm flipH="1" flipV="1">
            <a:off x="3747850" y="1774287"/>
            <a:ext cx="633176" cy="646600"/>
          </a:xfrm>
          <a:prstGeom prst="curvedConnector4">
            <a:avLst>
              <a:gd name="adj1" fmla="val -36104"/>
              <a:gd name="adj2" fmla="val 135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3135403" y="2929356"/>
            <a:ext cx="1253713" cy="4291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Barcode?</a:t>
            </a:r>
            <a:endParaRPr lang="ko-KR" altLang="en-US" sz="900" dirty="0"/>
          </a:p>
        </p:txBody>
      </p:sp>
      <p:cxnSp>
        <p:nvCxnSpPr>
          <p:cNvPr id="43" name="구부러진 연결선 42"/>
          <p:cNvCxnSpPr>
            <a:stCxn id="42" idx="3"/>
            <a:endCxn id="42" idx="0"/>
          </p:cNvCxnSpPr>
          <p:nvPr/>
        </p:nvCxnSpPr>
        <p:spPr>
          <a:xfrm flipH="1" flipV="1">
            <a:off x="3762260" y="2929356"/>
            <a:ext cx="626856" cy="214553"/>
          </a:xfrm>
          <a:prstGeom prst="curvedConnector4">
            <a:avLst>
              <a:gd name="adj1" fmla="val -36468"/>
              <a:gd name="adj2" fmla="val 206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9632" y="2579907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Retry 5times</a:t>
            </a:r>
            <a:endParaRPr lang="ko-KR" altLang="en-US" sz="1000" dirty="0"/>
          </a:p>
        </p:txBody>
      </p:sp>
      <p:cxnSp>
        <p:nvCxnSpPr>
          <p:cNvPr id="39" name="꺾인 연결선 38"/>
          <p:cNvCxnSpPr>
            <a:stCxn id="42" idx="3"/>
            <a:endCxn id="23" idx="0"/>
          </p:cNvCxnSpPr>
          <p:nvPr/>
        </p:nvCxnSpPr>
        <p:spPr>
          <a:xfrm>
            <a:off x="4389116" y="3143909"/>
            <a:ext cx="1952461" cy="21587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3161653" y="3606608"/>
            <a:ext cx="1203564" cy="18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Read command</a:t>
            </a:r>
            <a:endParaRPr lang="en-US" altLang="ko-KR" sz="9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546029" y="499954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103295" y="499954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OK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>
            <a:stCxn id="5" idx="2"/>
            <a:endCxn id="7" idx="0"/>
          </p:cNvCxnSpPr>
          <p:nvPr/>
        </p:nvCxnSpPr>
        <p:spPr>
          <a:xfrm>
            <a:off x="3763670" y="4438582"/>
            <a:ext cx="3354" cy="21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20539" y="217466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9276" y="410091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99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120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Protocol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2019-05-10T07:22:07Z</dcterms:created>
  <dcterms:modified xsi:type="dcterms:W3CDTF">2019-05-11T09:54:03Z</dcterms:modified>
</cp:coreProperties>
</file>