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7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62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440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8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7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8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9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03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3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2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0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8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3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4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7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2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F8BE96-48D7-452D-A5C4-D4045509EC9C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DDFB26-B115-43D7-A0FF-A715C6A1D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56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0961-4BAB-6206-C12C-B20F0CC8C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Nutge</a:t>
            </a:r>
            <a:r>
              <a:rPr lang="en-US" altLang="ko-KR" dirty="0"/>
              <a:t> Auction(NA)</a:t>
            </a:r>
            <a:br>
              <a:rPr lang="en-US" altLang="ko-KR" dirty="0"/>
            </a:b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604F3-84CD-030A-CEEE-624467659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기안자 </a:t>
            </a:r>
            <a:r>
              <a:rPr lang="en-US" altLang="ko-KR" dirty="0"/>
              <a:t>: </a:t>
            </a:r>
            <a:r>
              <a:rPr lang="en-US" altLang="ko-KR" dirty="0" err="1"/>
              <a:t>Lyj</a:t>
            </a:r>
            <a:r>
              <a:rPr lang="en-US" altLang="ko-KR" dirty="0"/>
              <a:t> Runner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03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45DE-320E-1DC3-3E6B-77CBABFA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56318"/>
            <a:ext cx="10364451" cy="1596177"/>
          </a:xfrm>
        </p:spPr>
        <p:txBody>
          <a:bodyPr/>
          <a:lstStyle/>
          <a:p>
            <a:r>
              <a:rPr lang="en-US" altLang="ko-KR" dirty="0"/>
              <a:t>Nudge Auction </a:t>
            </a:r>
            <a:r>
              <a:rPr lang="ko-KR" altLang="en-US" dirty="0"/>
              <a:t>의미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41AB-E58C-441A-EE44-53004EEE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781299"/>
            <a:ext cx="10364452" cy="400990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나눔바른고딕 옛한글"/>
              </a:rPr>
              <a:t>N</a:t>
            </a:r>
            <a:r>
              <a:rPr lang="en-US" altLang="ko-KR" b="0" i="0" dirty="0">
                <a:effectLst/>
                <a:latin typeface="나눔바른고딕 옛한글"/>
              </a:rPr>
              <a:t>udge marketing</a:t>
            </a:r>
            <a:r>
              <a:rPr lang="ko-KR" altLang="en-US" b="0" i="0" dirty="0">
                <a:effectLst/>
                <a:latin typeface="나눔바른고딕 옛한글"/>
              </a:rPr>
              <a:t>의 </a:t>
            </a:r>
            <a:r>
              <a:rPr lang="en-US" altLang="ko-KR" b="0" i="0" dirty="0">
                <a:effectLst/>
                <a:latin typeface="나눔바른고딕 옛한글"/>
              </a:rPr>
              <a:t>“</a:t>
            </a:r>
            <a:r>
              <a:rPr lang="ko-KR" altLang="en-US" b="0" i="0" dirty="0">
                <a:effectLst/>
                <a:latin typeface="나눔바른고딕 옛한글"/>
              </a:rPr>
              <a:t>넌지시 권유한다</a:t>
            </a:r>
            <a:r>
              <a:rPr lang="en-US" altLang="ko-KR" b="0" i="0" dirty="0">
                <a:effectLst/>
                <a:latin typeface="나눔바른고딕 옛한글"/>
              </a:rPr>
              <a:t>”</a:t>
            </a:r>
            <a:r>
              <a:rPr lang="ko-KR" altLang="en-US" b="0" i="0" dirty="0">
                <a:effectLst/>
                <a:latin typeface="나눔바른고딕 옛한글"/>
              </a:rPr>
              <a:t>라는 축약의</a:t>
            </a:r>
            <a:r>
              <a:rPr lang="ko-KR" altLang="en-US" dirty="0">
                <a:ea typeface="나눔바른고딕 옛한글"/>
              </a:rPr>
              <a:t> 의미로 </a:t>
            </a:r>
            <a:r>
              <a:rPr lang="en-US" altLang="ko-KR" dirty="0">
                <a:ea typeface="나눔바른고딕 옛한글"/>
              </a:rPr>
              <a:t>nudge</a:t>
            </a:r>
            <a:r>
              <a:rPr lang="ko-KR" altLang="en-US" dirty="0">
                <a:ea typeface="나눔바른고딕 옛한글"/>
              </a:rPr>
              <a:t>를 인용</a:t>
            </a:r>
            <a:endParaRPr lang="en-US" altLang="ko-KR" sz="2000" dirty="0">
              <a:ea typeface="나눔바른고딕 옛한글"/>
            </a:endParaRPr>
          </a:p>
          <a:p>
            <a:pPr marL="0" indent="0" algn="l">
              <a:buNone/>
            </a:pPr>
            <a:r>
              <a:rPr lang="ko-KR" altLang="en-US" sz="1400" b="0" i="0" dirty="0">
                <a:effectLst/>
                <a:ea typeface="나눔바른고딕 옛한글"/>
              </a:rPr>
              <a:t>    </a:t>
            </a:r>
            <a:r>
              <a:rPr lang="en-US" altLang="ko-KR" sz="1400" b="0" i="0" dirty="0">
                <a:effectLst/>
                <a:ea typeface="나눔바른고딕 옛한글"/>
              </a:rPr>
              <a:t>- </a:t>
            </a:r>
            <a:r>
              <a:rPr lang="ko-KR" altLang="en-US" sz="1400" b="0" i="0" dirty="0">
                <a:effectLst/>
                <a:ea typeface="나눔바른고딕 옛한글"/>
              </a:rPr>
              <a:t>흥미를 유발하여 소비자의 관심을 끌되</a:t>
            </a:r>
            <a:r>
              <a:rPr lang="en-US" altLang="ko-KR" sz="1400" b="0" i="0" dirty="0">
                <a:effectLst/>
                <a:ea typeface="나눔바른고딕 옛한글"/>
              </a:rPr>
              <a:t>, </a:t>
            </a:r>
            <a:r>
              <a:rPr lang="ko-KR" altLang="en-US" sz="1400" b="0" i="0" dirty="0">
                <a:effectLst/>
                <a:ea typeface="나눔바른고딕 옛한글"/>
              </a:rPr>
              <a:t>선택은 소비자 스스로가 할 수 있게 하는 마케팅 전략</a:t>
            </a:r>
            <a:r>
              <a:rPr lang="en-US" altLang="ko-KR" sz="1400" b="0" i="0" dirty="0">
                <a:effectLst/>
                <a:ea typeface="나눔바른고딕 옛한글"/>
              </a:rPr>
              <a:t>. </a:t>
            </a:r>
          </a:p>
          <a:p>
            <a:pPr marL="0" indent="0" algn="l">
              <a:buNone/>
            </a:pPr>
            <a:endParaRPr lang="en-US" altLang="ko-KR" dirty="0">
              <a:latin typeface="나눔바른고딕 옛한글"/>
            </a:endParaRPr>
          </a:p>
          <a:p>
            <a:r>
              <a:rPr lang="en-US" altLang="ko-KR" sz="2000" b="0" i="0" dirty="0">
                <a:effectLst/>
                <a:ea typeface="나눔바른고딕 옛한글"/>
              </a:rPr>
              <a:t>Auction : </a:t>
            </a:r>
            <a:r>
              <a:rPr lang="ko-KR" altLang="en-US" sz="2000" b="0" i="0" dirty="0">
                <a:effectLst/>
                <a:ea typeface="나눔바른고딕 옛한글"/>
              </a:rPr>
              <a:t>경매</a:t>
            </a:r>
            <a:r>
              <a:rPr lang="en-US" altLang="ko-KR" sz="2000" b="0" i="0" dirty="0">
                <a:effectLst/>
                <a:ea typeface="나눔바른고딕 옛한글"/>
              </a:rPr>
              <a:t>, </a:t>
            </a:r>
            <a:r>
              <a:rPr lang="ko-KR" altLang="en-US" sz="2000" b="0" i="0" dirty="0">
                <a:effectLst/>
                <a:ea typeface="나눔바른고딕 옛한글"/>
              </a:rPr>
              <a:t>경매로 판다라는 의미</a:t>
            </a:r>
            <a:endParaRPr lang="en-US" altLang="ko-KR" sz="2000" b="0" i="0" dirty="0">
              <a:effectLst/>
              <a:ea typeface="나눔바른고딕 옛한글"/>
            </a:endParaRPr>
          </a:p>
          <a:p>
            <a:endParaRPr lang="en-US" altLang="ko-KR" sz="2000" b="0" i="0" dirty="0">
              <a:effectLst/>
              <a:ea typeface="나눔바른고딕 옛한글"/>
            </a:endParaRPr>
          </a:p>
          <a:p>
            <a:r>
              <a:rPr lang="en-US" altLang="ko-KR" sz="2000" b="0" i="0" dirty="0">
                <a:effectLst/>
                <a:ea typeface="나눔바른고딕 옛한글"/>
              </a:rPr>
              <a:t>“Nudge” + “auction” = </a:t>
            </a:r>
            <a:r>
              <a:rPr lang="ko-KR" altLang="en-US" sz="2000" b="0" i="0" dirty="0">
                <a:effectLst/>
                <a:ea typeface="나눔바른고딕 옛한글"/>
              </a:rPr>
              <a:t>넌지시 권유하는 경매플랫폼을 의미 </a:t>
            </a:r>
            <a:endParaRPr lang="en-US" altLang="ko-KR" sz="2000" b="0" i="0" dirty="0">
              <a:effectLst/>
              <a:ea typeface="나눔바른고딕 옛한글"/>
            </a:endParaRPr>
          </a:p>
          <a:p>
            <a:endParaRPr lang="en-US" altLang="ko-KR" sz="2000" b="0" i="0" dirty="0">
              <a:effectLst/>
              <a:ea typeface="나눔바른고딕 옛한글"/>
            </a:endParaRPr>
          </a:p>
          <a:p>
            <a:pPr marL="0" indent="0">
              <a:buNone/>
            </a:pPr>
            <a:r>
              <a:rPr lang="en-US" altLang="ko-KR" dirty="0">
                <a:ea typeface="나눔바른고딕 옛한글"/>
              </a:rPr>
              <a:t>  * </a:t>
            </a:r>
            <a:r>
              <a:rPr lang="ko-KR" altLang="en-US" dirty="0">
                <a:ea typeface="나눔바른고딕 옛한글"/>
              </a:rPr>
              <a:t>무조건 </a:t>
            </a:r>
            <a:r>
              <a:rPr lang="en-US" altLang="ko-KR" dirty="0">
                <a:ea typeface="나눔바른고딕 옛한글"/>
              </a:rPr>
              <a:t>1</a:t>
            </a:r>
            <a:r>
              <a:rPr lang="ko-KR" altLang="en-US" dirty="0">
                <a:ea typeface="나눔바른고딕 옛한글"/>
              </a:rPr>
              <a:t>원부터라는 </a:t>
            </a:r>
            <a:r>
              <a:rPr lang="en-US" altLang="ko-KR" dirty="0">
                <a:ea typeface="나눔바른고딕 옛한글"/>
              </a:rPr>
              <a:t>auction concept</a:t>
            </a:r>
            <a:r>
              <a:rPr lang="ko-KR" altLang="en-US" dirty="0">
                <a:ea typeface="나눔바른고딕 옛한글"/>
              </a:rPr>
              <a:t>으로 소비자들은 보다 좋은 접근성을 제공하고</a:t>
            </a:r>
            <a:endParaRPr lang="en-US" altLang="ko-KR" dirty="0">
              <a:ea typeface="나눔바른고딕 옛한글"/>
            </a:endParaRPr>
          </a:p>
          <a:p>
            <a:pPr marL="0" indent="0">
              <a:buNone/>
            </a:pPr>
            <a:r>
              <a:rPr lang="en-US" altLang="ko-KR" dirty="0">
                <a:ea typeface="나눔바른고딕 옛한글"/>
              </a:rPr>
              <a:t>    </a:t>
            </a:r>
            <a:r>
              <a:rPr lang="ko-KR" altLang="en-US" dirty="0">
                <a:ea typeface="나눔바른고딕 옛한글"/>
              </a:rPr>
              <a:t> 신생기업이 소비자들에게 제품 홍보와 평가의 계기를 받을수 있는 서비스를 제공하는 플랫폼  </a:t>
            </a:r>
            <a:endParaRPr lang="ko-KR" altLang="en-US" sz="2000" b="0" i="0" dirty="0">
              <a:effectLst/>
              <a:ea typeface="나눔바른고딕 옛한글"/>
            </a:endParaRP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165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5228-0502-8A0B-0D3C-773BE601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026" y="3242898"/>
            <a:ext cx="10364452" cy="3424107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Ink Free" panose="03080402000500000000" pitchFamily="66" charset="0"/>
            </a:endParaRPr>
          </a:p>
          <a:p>
            <a:pPr marL="0" indent="0">
              <a:buNone/>
            </a:pPr>
            <a:endParaRPr lang="en-US" altLang="ko-KR" dirty="0">
              <a:latin typeface="Ink Free" panose="03080402000500000000" pitchFamily="66" charset="0"/>
            </a:endParaRPr>
          </a:p>
          <a:p>
            <a:pPr marL="0" indent="0" algn="ctr">
              <a:buNone/>
            </a:pPr>
            <a:endParaRPr lang="en-US" altLang="ko-KR" dirty="0">
              <a:latin typeface="Ink Free" panose="03080402000500000000" pitchFamily="66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12732F8-18FF-C67B-B9B1-F956A7D5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683" y="357249"/>
            <a:ext cx="6143502" cy="61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7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F3A9CDF-90A0-F3F2-2019-543729A92432}"/>
              </a:ext>
            </a:extLst>
          </p:cNvPr>
          <p:cNvGrpSpPr/>
          <p:nvPr/>
        </p:nvGrpSpPr>
        <p:grpSpPr>
          <a:xfrm>
            <a:off x="3039799" y="0"/>
            <a:ext cx="5985450" cy="6858000"/>
            <a:chOff x="2802289" y="-3268120"/>
            <a:chExt cx="6641276" cy="9698624"/>
          </a:xfrm>
        </p:grpSpPr>
        <p:pic>
          <p:nvPicPr>
            <p:cNvPr id="10" name="Picture 9" descr="A group of people sitting in chairs&#10;&#10;Description automatically generated with medium confidence">
              <a:extLst>
                <a:ext uri="{FF2B5EF4-FFF2-40B4-BE49-F238E27FC236}">
                  <a16:creationId xmlns:a16="http://schemas.microsoft.com/office/drawing/2014/main" id="{3404C03D-8630-C9B5-73F1-E9CA0E261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163" y="-3268120"/>
              <a:ext cx="6604000" cy="396875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AE46D88-55ED-A53E-B60C-AA178CCF6822}"/>
                </a:ext>
              </a:extLst>
            </p:cNvPr>
            <p:cNvGrpSpPr/>
            <p:nvPr/>
          </p:nvGrpSpPr>
          <p:grpSpPr>
            <a:xfrm>
              <a:off x="2802289" y="294342"/>
              <a:ext cx="6641276" cy="6136162"/>
              <a:chOff x="2802289" y="294342"/>
              <a:chExt cx="6641276" cy="6136162"/>
            </a:xfrm>
          </p:grpSpPr>
          <p:pic>
            <p:nvPicPr>
              <p:cNvPr id="12" name="Picture 11" descr="A screenshot of a product&#10;&#10;Description automatically generated with low confidence">
                <a:extLst>
                  <a:ext uri="{FF2B5EF4-FFF2-40B4-BE49-F238E27FC236}">
                    <a16:creationId xmlns:a16="http://schemas.microsoft.com/office/drawing/2014/main" id="{7EA596B2-CC34-097D-9AA4-9B4B0A14B7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2289" y="294342"/>
                <a:ext cx="6629400" cy="391795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text, screenshot, font, design&#10;&#10;Description automatically generated">
                <a:extLst>
                  <a:ext uri="{FF2B5EF4-FFF2-40B4-BE49-F238E27FC236}">
                    <a16:creationId xmlns:a16="http://schemas.microsoft.com/office/drawing/2014/main" id="{3B5482E2-FC30-7AF6-8EAA-A50367E23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815" y="3725404"/>
                <a:ext cx="6635750" cy="2705100"/>
              </a:xfrm>
              <a:prstGeom prst="rect">
                <a:avLst/>
              </a:prstGeom>
            </p:spPr>
          </p:pic>
        </p:grp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ED6F80FD-A319-A4BE-FDE8-A49A26C8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6038" y="-27656"/>
            <a:ext cx="10364451" cy="159617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홈페이지 시안 컨셉</a:t>
            </a:r>
          </a:p>
        </p:txBody>
      </p:sp>
    </p:spTree>
    <p:extLst>
      <p:ext uri="{BB962C8B-B14F-4D97-AF65-F5344CB8AC3E}">
        <p14:creationId xmlns:p14="http://schemas.microsoft.com/office/powerpoint/2010/main" val="89272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6B45E5-4CDE-F6EF-BFB1-CC1AA1433DF0}"/>
              </a:ext>
            </a:extLst>
          </p:cNvPr>
          <p:cNvSpPr/>
          <p:nvPr/>
        </p:nvSpPr>
        <p:spPr>
          <a:xfrm>
            <a:off x="5005449" y="902525"/>
            <a:ext cx="2410691" cy="985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N.A</a:t>
            </a:r>
            <a:endParaRPr lang="ko-KR" alt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99BFD-1997-5603-0798-D0CF7F6D9F93}"/>
              </a:ext>
            </a:extLst>
          </p:cNvPr>
          <p:cNvSpPr/>
          <p:nvPr/>
        </p:nvSpPr>
        <p:spPr>
          <a:xfrm>
            <a:off x="87077" y="3429001"/>
            <a:ext cx="1442853" cy="985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나의</a:t>
            </a:r>
            <a:endParaRPr lang="en-US" altLang="ko-KR" sz="2400" dirty="0"/>
          </a:p>
          <a:p>
            <a:pPr algn="ctr"/>
            <a:r>
              <a:rPr lang="en-US" altLang="ko-KR" sz="2400" dirty="0"/>
              <a:t>N.A</a:t>
            </a:r>
            <a:endParaRPr lang="ko-KR" alt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4EF4B-E3D8-72BB-4438-676FD279EDAF}"/>
              </a:ext>
            </a:extLst>
          </p:cNvPr>
          <p:cNvSpPr/>
          <p:nvPr/>
        </p:nvSpPr>
        <p:spPr>
          <a:xfrm>
            <a:off x="5463633" y="2165762"/>
            <a:ext cx="1442853" cy="985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홈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9C938-51E5-DC63-2050-00AA36C13E4E}"/>
              </a:ext>
            </a:extLst>
          </p:cNvPr>
          <p:cNvSpPr/>
          <p:nvPr/>
        </p:nvSpPr>
        <p:spPr>
          <a:xfrm>
            <a:off x="1637808" y="3428999"/>
            <a:ext cx="1442853" cy="985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경매하기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88647C-6F64-E861-CC51-1A0A179523AA}"/>
              </a:ext>
            </a:extLst>
          </p:cNvPr>
          <p:cNvSpPr/>
          <p:nvPr/>
        </p:nvSpPr>
        <p:spPr>
          <a:xfrm>
            <a:off x="4759773" y="3428999"/>
            <a:ext cx="1442853" cy="985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로그인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42A1C6-19BF-0FB4-62AD-F919ED124B6E}"/>
              </a:ext>
            </a:extLst>
          </p:cNvPr>
          <p:cNvSpPr/>
          <p:nvPr/>
        </p:nvSpPr>
        <p:spPr>
          <a:xfrm>
            <a:off x="6340429" y="3428999"/>
            <a:ext cx="1442853" cy="985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회원가입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95E656-55B9-2F1A-E906-BC3D9F730E44}"/>
              </a:ext>
            </a:extLst>
          </p:cNvPr>
          <p:cNvSpPr/>
          <p:nvPr/>
        </p:nvSpPr>
        <p:spPr>
          <a:xfrm>
            <a:off x="7910920" y="3428999"/>
            <a:ext cx="1442853" cy="985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출품하기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97B0FE-CF7B-9F69-324E-4F15485BB492}"/>
              </a:ext>
            </a:extLst>
          </p:cNvPr>
          <p:cNvSpPr/>
          <p:nvPr/>
        </p:nvSpPr>
        <p:spPr>
          <a:xfrm>
            <a:off x="9481411" y="3428999"/>
            <a:ext cx="1442853" cy="985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고객센터</a:t>
            </a:r>
            <a:endParaRPr lang="en-US" altLang="ko-KR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CBFFD3-8E23-98B0-13CE-04A9A9046CC8}"/>
              </a:ext>
            </a:extLst>
          </p:cNvPr>
          <p:cNvSpPr/>
          <p:nvPr/>
        </p:nvSpPr>
        <p:spPr>
          <a:xfrm>
            <a:off x="3213753" y="3428999"/>
            <a:ext cx="1442853" cy="985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최신물품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5E3AD4-94B0-A4DE-7A63-BC05BA2F303B}"/>
              </a:ext>
            </a:extLst>
          </p:cNvPr>
          <p:cNvSpPr/>
          <p:nvPr/>
        </p:nvSpPr>
        <p:spPr>
          <a:xfrm>
            <a:off x="10682828" y="4503717"/>
            <a:ext cx="1442853" cy="985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About </a:t>
            </a:r>
          </a:p>
          <a:p>
            <a:pPr algn="ctr"/>
            <a:r>
              <a:rPr lang="en-US" altLang="ko-KR" sz="2400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3861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B895-7C3F-53C3-92C4-5A729069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 기능들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0D8EC-9EF9-A0A7-B831-DCB993F8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489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98</TotalTime>
  <Words>110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나눔바른고딕 옛한글</vt:lpstr>
      <vt:lpstr>Arial</vt:lpstr>
      <vt:lpstr>Ink Free</vt:lpstr>
      <vt:lpstr>Tw Cen MT</vt:lpstr>
      <vt:lpstr>Droplet</vt:lpstr>
      <vt:lpstr>Nutge Auction(NA) project</vt:lpstr>
      <vt:lpstr>Nudge Auction 의미</vt:lpstr>
      <vt:lpstr>PowerPoint Presentation</vt:lpstr>
      <vt:lpstr>홈페이지 시안 컨셉</vt:lpstr>
      <vt:lpstr>PowerPoint Presentation</vt:lpstr>
      <vt:lpstr>필요 기능들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Nutge Auction(NA) project</dc:title>
  <dc:creator>youngjune lee</dc:creator>
  <cp:lastModifiedBy>youngjune lee</cp:lastModifiedBy>
  <cp:revision>3</cp:revision>
  <dcterms:created xsi:type="dcterms:W3CDTF">2023-05-26T11:37:12Z</dcterms:created>
  <dcterms:modified xsi:type="dcterms:W3CDTF">2023-05-26T13:15:24Z</dcterms:modified>
</cp:coreProperties>
</file>