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程序在屏幕上打印用星号组成的等腰三角形。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程序打印个人信息，个人信息格式如下所示：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学</a:t>
            </a:r>
            <a:r>
              <a:rPr lang="zh-CN" altLang="en-US" dirty="0" smtClean="0"/>
              <a:t>号：</a:t>
            </a:r>
            <a:r>
              <a:rPr lang="en-US" altLang="zh-CN" dirty="0" smtClean="0"/>
              <a:t>JT2011023</a:t>
            </a:r>
          </a:p>
          <a:p>
            <a:pPr marL="0" indent="0">
              <a:buNone/>
            </a:pPr>
            <a:r>
              <a:rPr lang="zh-CN" altLang="en-US" dirty="0" smtClean="0"/>
              <a:t>姓名：张三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性别：男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身高：</a:t>
            </a:r>
            <a:r>
              <a:rPr lang="en-US" altLang="zh-CN" dirty="0" smtClean="0"/>
              <a:t>168cm</a:t>
            </a:r>
          </a:p>
          <a:p>
            <a:pPr marL="0" indent="0">
              <a:buNone/>
            </a:pPr>
            <a:r>
              <a:rPr lang="zh-CN" altLang="en-US" dirty="0" smtClean="0"/>
              <a:t>体重：</a:t>
            </a:r>
            <a:r>
              <a:rPr lang="en-US" altLang="zh-CN" dirty="0" smtClean="0"/>
              <a:t>54.3kg</a:t>
            </a:r>
          </a:p>
        </p:txBody>
      </p:sp>
    </p:spTree>
    <p:extLst>
      <p:ext uri="{BB962C8B-B14F-4D97-AF65-F5344CB8AC3E}">
        <p14:creationId xmlns:p14="http://schemas.microsoft.com/office/powerpoint/2010/main" val="394145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24" name="内容占位符 2"/>
          <p:cNvSpPr>
            <a:spLocks noGrp="1"/>
          </p:cNvSpPr>
          <p:nvPr>
            <p:ph idx="1"/>
          </p:nvPr>
        </p:nvSpPr>
        <p:spPr>
          <a:xfrm>
            <a:off x="426244" y="793750"/>
            <a:ext cx="8291512" cy="606425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import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charset="0"/>
                <a:ea typeface="宋体" charset="-122"/>
              </a:rPr>
              <a:t>java.util.Scanner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public class </a:t>
            </a:r>
            <a:r>
              <a:rPr lang="en-US" altLang="zh-CN" sz="2400" dirty="0" err="1" smtClean="0">
                <a:solidFill>
                  <a:srgbClr val="030209"/>
                </a:solidFill>
                <a:latin typeface="Arial" charset="0"/>
                <a:ea typeface="宋体" charset="-122"/>
              </a:rPr>
              <a:t>SystemInput</a:t>
            </a: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public static void main(String </a:t>
            </a:r>
            <a:r>
              <a:rPr lang="en-US" altLang="zh-CN" sz="2400" dirty="0" err="1" smtClean="0">
                <a:solidFill>
                  <a:srgbClr val="030209"/>
                </a:solidFill>
                <a:latin typeface="Arial" charset="0"/>
                <a:ea typeface="宋体" charset="-122"/>
              </a:rPr>
              <a:t>args</a:t>
            </a: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[]){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	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Scanner reader=new Scanner(System.in);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		float f1=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charset="0"/>
                <a:ea typeface="宋体" charset="-122"/>
              </a:rPr>
              <a:t>reader.nextFloat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	</a:t>
            </a:r>
            <a:r>
              <a:rPr lang="en-US" altLang="zh-CN" sz="2400" dirty="0" err="1" smtClean="0">
                <a:solidFill>
                  <a:srgbClr val="030209"/>
                </a:solidFill>
                <a:latin typeface="Arial" charset="0"/>
                <a:ea typeface="宋体" charset="-122"/>
              </a:rPr>
              <a:t>System.out.println</a:t>
            </a: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(f1);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charset="0"/>
                <a:ea typeface="宋体" charset="-122"/>
              </a:rPr>
              <a:t>boolean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b1=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charset="0"/>
                <a:ea typeface="宋体" charset="-122"/>
              </a:rPr>
              <a:t>reader.nextBoolean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	</a:t>
            </a:r>
            <a:r>
              <a:rPr lang="en-US" altLang="zh-CN" sz="2400" dirty="0" err="1" smtClean="0">
                <a:solidFill>
                  <a:srgbClr val="030209"/>
                </a:solidFill>
                <a:latin typeface="Arial" charset="0"/>
                <a:ea typeface="宋体" charset="-122"/>
              </a:rPr>
              <a:t>System.out.println</a:t>
            </a: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(b1);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charset="0"/>
                <a:ea typeface="宋体" charset="-122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i1=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charset="0"/>
                <a:ea typeface="宋体" charset="-122"/>
              </a:rPr>
              <a:t>reader.nextInt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	</a:t>
            </a:r>
            <a:r>
              <a:rPr lang="en-US" altLang="zh-CN" sz="2400" dirty="0" err="1" smtClean="0">
                <a:solidFill>
                  <a:srgbClr val="030209"/>
                </a:solidFill>
                <a:latin typeface="Arial" charset="0"/>
                <a:ea typeface="宋体" charset="-122"/>
              </a:rPr>
              <a:t>System.out.println</a:t>
            </a: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(i1);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	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double d1=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charset="0"/>
                <a:ea typeface="宋体" charset="-122"/>
              </a:rPr>
              <a:t>reader.nextDouble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	</a:t>
            </a:r>
            <a:r>
              <a:rPr lang="en-US" altLang="zh-CN" sz="2400" dirty="0" err="1" smtClean="0">
                <a:solidFill>
                  <a:srgbClr val="030209"/>
                </a:solidFill>
                <a:latin typeface="Arial" charset="0"/>
                <a:ea typeface="宋体" charset="-122"/>
              </a:rPr>
              <a:t>System.out.println</a:t>
            </a: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(d1);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}</a:t>
            </a:r>
            <a:endParaRPr lang="zh-CN" altLang="en-US" sz="2400" dirty="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pPr marL="0" indent="0"/>
            <a:endParaRPr lang="zh-CN" altLang="en-US" dirty="0" smtClean="0">
              <a:solidFill>
                <a:srgbClr val="030209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技术及其应用</a:t>
            </a:r>
            <a:endParaRPr lang="en-US" altLang="zh-CN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参考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2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 marL="365125" indent="-255588">
              <a:buNone/>
              <a:defRPr/>
            </a:pPr>
            <a:r>
              <a:rPr lang="en-US" altLang="zh-CN" dirty="0" smtClean="0">
                <a:solidFill>
                  <a:srgbClr val="030209"/>
                </a:solidFill>
              </a:rPr>
              <a:t>3. class </a:t>
            </a:r>
            <a:r>
              <a:rPr lang="en-US" altLang="zh-CN" dirty="0" err="1">
                <a:solidFill>
                  <a:srgbClr val="030209"/>
                </a:solidFill>
              </a:rPr>
              <a:t>Rect</a:t>
            </a:r>
            <a:r>
              <a:rPr lang="en-US" altLang="zh-CN" dirty="0">
                <a:solidFill>
                  <a:srgbClr val="030209"/>
                </a:solidFill>
              </a:rPr>
              <a:t> {</a:t>
            </a:r>
          </a:p>
          <a:p>
            <a:pPr marL="365125" indent="-255588">
              <a:buNone/>
              <a:defRPr/>
            </a:pPr>
            <a:r>
              <a:rPr lang="en-US" altLang="zh-CN" dirty="0">
                <a:solidFill>
                  <a:srgbClr val="030209"/>
                </a:solidFill>
              </a:rPr>
              <a:t>   double width; //</a:t>
            </a:r>
            <a:r>
              <a:rPr lang="zh-CN" altLang="en-US" dirty="0">
                <a:solidFill>
                  <a:srgbClr val="030209"/>
                </a:solidFill>
              </a:rPr>
              <a:t>矩形的宽</a:t>
            </a:r>
          </a:p>
          <a:p>
            <a:pPr marL="365125" indent="-255588">
              <a:buNone/>
              <a:defRPr/>
            </a:pPr>
            <a:r>
              <a:rPr lang="zh-CN" altLang="en-US" dirty="0">
                <a:solidFill>
                  <a:srgbClr val="030209"/>
                </a:solidFill>
              </a:rPr>
              <a:t>   </a:t>
            </a:r>
            <a:r>
              <a:rPr lang="en-US" altLang="zh-CN" dirty="0">
                <a:solidFill>
                  <a:srgbClr val="030209"/>
                </a:solidFill>
              </a:rPr>
              <a:t>double height; //</a:t>
            </a:r>
            <a:r>
              <a:rPr lang="zh-CN" altLang="en-US" dirty="0">
                <a:solidFill>
                  <a:srgbClr val="030209"/>
                </a:solidFill>
              </a:rPr>
              <a:t>矩形的高</a:t>
            </a:r>
          </a:p>
          <a:p>
            <a:pPr marL="365125" indent="-255588">
              <a:buNone/>
              <a:defRPr/>
            </a:pPr>
            <a:r>
              <a:rPr lang="zh-CN" altLang="en-US" dirty="0">
                <a:solidFill>
                  <a:srgbClr val="030209"/>
                </a:solidFill>
              </a:rPr>
              <a:t>   </a:t>
            </a:r>
            <a:r>
              <a:rPr lang="en-US" altLang="zh-CN" dirty="0">
                <a:solidFill>
                  <a:srgbClr val="030209"/>
                </a:solidFill>
              </a:rPr>
              <a:t>double </a:t>
            </a:r>
            <a:r>
              <a:rPr lang="en-US" altLang="zh-CN" dirty="0" err="1">
                <a:solidFill>
                  <a:srgbClr val="030209"/>
                </a:solidFill>
              </a:rPr>
              <a:t>getArea</a:t>
            </a:r>
            <a:r>
              <a:rPr lang="en-US" altLang="zh-CN" dirty="0">
                <a:solidFill>
                  <a:srgbClr val="030209"/>
                </a:solidFill>
              </a:rPr>
              <a:t>() {//</a:t>
            </a:r>
            <a:r>
              <a:rPr lang="zh-CN" altLang="en-US" dirty="0">
                <a:solidFill>
                  <a:srgbClr val="030209"/>
                </a:solidFill>
              </a:rPr>
              <a:t>计算面积的方法</a:t>
            </a:r>
          </a:p>
          <a:p>
            <a:pPr marL="365125" indent="-255588">
              <a:buNone/>
              <a:defRPr/>
            </a:pPr>
            <a:r>
              <a:rPr lang="en-US" altLang="zh-CN" dirty="0">
                <a:solidFill>
                  <a:srgbClr val="030209"/>
                </a:solidFill>
              </a:rPr>
              <a:t>	   double area=width*height;</a:t>
            </a:r>
          </a:p>
          <a:p>
            <a:pPr marL="365125" indent="-255588">
              <a:buNone/>
              <a:defRPr/>
            </a:pPr>
            <a:r>
              <a:rPr lang="en-US" altLang="zh-CN" dirty="0">
                <a:solidFill>
                  <a:srgbClr val="030209"/>
                </a:solidFill>
              </a:rPr>
              <a:t>      return area;</a:t>
            </a:r>
          </a:p>
          <a:p>
            <a:pPr marL="365125" indent="-255588">
              <a:buNone/>
              <a:defRPr/>
            </a:pPr>
            <a:r>
              <a:rPr lang="en-US" altLang="zh-CN" dirty="0">
                <a:solidFill>
                  <a:srgbClr val="030209"/>
                </a:solidFill>
              </a:rPr>
              <a:t>   }</a:t>
            </a:r>
          </a:p>
          <a:p>
            <a:pPr marL="365125" indent="-255588">
              <a:buNone/>
              <a:defRPr/>
            </a:pPr>
            <a:r>
              <a:rPr lang="en-US" altLang="zh-CN" dirty="0">
                <a:solidFill>
                  <a:srgbClr val="030209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模仿</a:t>
            </a:r>
            <a:r>
              <a:rPr lang="en-US" altLang="zh-CN" dirty="0" err="1" smtClean="0"/>
              <a:t>Rect</a:t>
            </a:r>
            <a:r>
              <a:rPr lang="zh-CN" altLang="en-US" dirty="0"/>
              <a:t>类，写一个圆锥</a:t>
            </a:r>
            <a:r>
              <a:rPr lang="zh-CN" altLang="en-US" dirty="0" smtClean="0"/>
              <a:t>类，提供打印体积的方法，在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方法中打印某个圆锥对象的体积。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要求：写两个类</a:t>
            </a:r>
            <a:r>
              <a:rPr lang="en-US" altLang="zh-CN" dirty="0" smtClean="0"/>
              <a:t>Circular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，分别保存为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39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30209"/>
                </a:solidFill>
              </a:rPr>
              <a:t>4.</a:t>
            </a:r>
            <a:r>
              <a:rPr lang="zh-CN" altLang="en-US" dirty="0"/>
              <a:t>定义一个</a:t>
            </a:r>
            <a:r>
              <a:rPr lang="zh-CN" altLang="en-US" dirty="0" smtClean="0"/>
              <a:t>三角形类</a:t>
            </a:r>
            <a:r>
              <a:rPr lang="en-US" altLang="zh-CN" dirty="0" smtClean="0"/>
              <a:t>Triangle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属性：三边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判断是否为三角形，返回真假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定义一个测试类</a:t>
            </a:r>
            <a:r>
              <a:rPr lang="en-US" altLang="zh-CN" dirty="0" smtClean="0"/>
              <a:t>Test</a:t>
            </a:r>
          </a:p>
          <a:p>
            <a:pPr marL="0" indent="0">
              <a:buNone/>
              <a:defRPr/>
            </a:pPr>
            <a:r>
              <a:rPr lang="zh-CN" altLang="en-US" dirty="0"/>
              <a:t>主</a:t>
            </a:r>
            <a:r>
              <a:rPr lang="zh-CN" altLang="en-US" dirty="0" smtClean="0"/>
              <a:t>方法：提供一个三角形对象，赋值三边，判断是否构成三角形。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要求：</a:t>
            </a:r>
            <a:r>
              <a:rPr lang="zh-CN" altLang="en-US" dirty="0"/>
              <a:t>写两个</a:t>
            </a:r>
            <a:r>
              <a:rPr lang="zh-CN" altLang="en-US" dirty="0" smtClean="0"/>
              <a:t>类</a:t>
            </a:r>
            <a:r>
              <a:rPr lang="en-US" altLang="zh-CN" dirty="0" smtClean="0"/>
              <a:t>Triangle</a:t>
            </a:r>
            <a:r>
              <a:rPr lang="zh-CN" altLang="en-US" dirty="0" smtClean="0"/>
              <a:t>和</a:t>
            </a:r>
            <a:r>
              <a:rPr lang="en-US" altLang="zh-CN" dirty="0"/>
              <a:t>Test</a:t>
            </a:r>
            <a:r>
              <a:rPr lang="zh-CN" altLang="en-US" dirty="0" smtClean="0"/>
              <a:t>，保存为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/>
              <a:t>Java</a:t>
            </a:r>
            <a:r>
              <a:rPr lang="zh-CN" altLang="en-US" dirty="0" smtClean="0"/>
              <a:t>源文件中。</a:t>
            </a: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  <a:p>
            <a:pPr marL="109537" indent="0">
              <a:buNone/>
              <a:defRPr/>
            </a:pPr>
            <a:r>
              <a:rPr lang="en-US" altLang="zh-CN" dirty="0" smtClean="0">
                <a:solidFill>
                  <a:srgbClr val="030209"/>
                </a:solidFill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798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30209"/>
                </a:solidFill>
              </a:rPr>
              <a:t>5.</a:t>
            </a:r>
            <a:r>
              <a:rPr lang="zh-CN" altLang="en-US" dirty="0" smtClean="0">
                <a:solidFill>
                  <a:srgbClr val="030209"/>
                </a:solidFill>
              </a:rPr>
              <a:t>从键盘输入两个浮点数，输出他们的四则运算结果。</a:t>
            </a:r>
            <a:endParaRPr lang="en-US" altLang="zh-CN" dirty="0" smtClean="0">
              <a:solidFill>
                <a:srgbClr val="030209"/>
              </a:solidFill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30209"/>
                </a:solidFill>
              </a:rPr>
              <a:t>6.</a:t>
            </a:r>
            <a:r>
              <a:rPr lang="zh-CN" altLang="en-US" dirty="0" smtClean="0">
                <a:solidFill>
                  <a:srgbClr val="030209"/>
                </a:solidFill>
              </a:rPr>
              <a:t>从键盘输入圆柱体的底面半径和高，求该圆柱体的表面积和体积。（圆柱体抽象成类）</a:t>
            </a:r>
            <a:endParaRPr lang="en-US" altLang="zh-CN" dirty="0" smtClean="0">
              <a:solidFill>
                <a:srgbClr val="030209"/>
              </a:solidFill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30209"/>
                </a:solidFill>
              </a:rPr>
              <a:t>7.</a:t>
            </a:r>
            <a:r>
              <a:rPr lang="zh-CN" altLang="en-US" dirty="0" smtClean="0">
                <a:solidFill>
                  <a:srgbClr val="030209"/>
                </a:solidFill>
              </a:rPr>
              <a:t>水仙花数（一个</a:t>
            </a:r>
            <a:r>
              <a:rPr lang="en-US" altLang="zh-CN" dirty="0" smtClean="0">
                <a:solidFill>
                  <a:srgbClr val="030209"/>
                </a:solidFill>
              </a:rPr>
              <a:t>3</a:t>
            </a:r>
            <a:r>
              <a:rPr lang="zh-CN" altLang="en-US" dirty="0" smtClean="0">
                <a:solidFill>
                  <a:srgbClr val="030209"/>
                </a:solidFill>
              </a:rPr>
              <a:t>位数）是指其个位、十位、百位</a:t>
            </a:r>
            <a:r>
              <a:rPr lang="en-US" altLang="zh-CN" dirty="0" smtClean="0">
                <a:solidFill>
                  <a:srgbClr val="030209"/>
                </a:solidFill>
              </a:rPr>
              <a:t>3</a:t>
            </a:r>
            <a:r>
              <a:rPr lang="zh-CN" altLang="en-US" dirty="0" smtClean="0">
                <a:solidFill>
                  <a:srgbClr val="030209"/>
                </a:solidFill>
              </a:rPr>
              <a:t>个数的立方和等于这个数本身，求所有水仙花数。</a:t>
            </a:r>
            <a:endParaRPr lang="en-US" altLang="zh-CN" dirty="0" smtClean="0">
              <a:solidFill>
                <a:srgbClr val="030209"/>
              </a:solidFill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30209"/>
                </a:solidFill>
              </a:rPr>
              <a:t>8.</a:t>
            </a:r>
            <a:r>
              <a:rPr lang="zh-CN" altLang="en-US" dirty="0" smtClean="0">
                <a:solidFill>
                  <a:srgbClr val="030209"/>
                </a:solidFill>
              </a:rPr>
              <a:t>编写程序输出</a:t>
            </a:r>
            <a:r>
              <a:rPr lang="en-US" altLang="zh-CN" dirty="0" smtClean="0">
                <a:solidFill>
                  <a:srgbClr val="030209"/>
                </a:solidFill>
              </a:rPr>
              <a:t>Fibonacci</a:t>
            </a:r>
            <a:r>
              <a:rPr lang="zh-CN" altLang="en-US" dirty="0" smtClean="0">
                <a:solidFill>
                  <a:srgbClr val="030209"/>
                </a:solidFill>
              </a:rPr>
              <a:t>数列的前</a:t>
            </a:r>
            <a:r>
              <a:rPr lang="en-US" altLang="zh-CN" dirty="0" smtClean="0">
                <a:solidFill>
                  <a:srgbClr val="030209"/>
                </a:solidFill>
              </a:rPr>
              <a:t>20</a:t>
            </a:r>
            <a:r>
              <a:rPr lang="zh-CN" altLang="en-US" dirty="0" smtClean="0">
                <a:solidFill>
                  <a:srgbClr val="030209"/>
                </a:solidFill>
              </a:rPr>
              <a:t>项。</a:t>
            </a:r>
            <a:endParaRPr lang="en-US" altLang="zh-CN" dirty="0" smtClean="0">
              <a:solidFill>
                <a:srgbClr val="030209"/>
              </a:solidFill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30209"/>
                </a:solidFill>
              </a:rPr>
              <a:t>9.</a:t>
            </a:r>
            <a:r>
              <a:rPr lang="zh-CN" altLang="en-US" dirty="0" smtClean="0">
                <a:solidFill>
                  <a:srgbClr val="030209"/>
                </a:solidFill>
              </a:rPr>
              <a:t>打印九九乘法表，格式如下：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229200"/>
            <a:ext cx="60102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9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参考：</a:t>
            </a:r>
            <a:endParaRPr lang="zh-CN" altLang="en-US" dirty="0" smtClean="0"/>
          </a:p>
        </p:txBody>
      </p:sp>
      <p:sp>
        <p:nvSpPr>
          <p:cNvPr id="26627" name="内容占位符 8"/>
          <p:cNvSpPr>
            <a:spLocks noGrp="1"/>
          </p:cNvSpPr>
          <p:nvPr>
            <p:ph idx="1"/>
          </p:nvPr>
        </p:nvSpPr>
        <p:spPr>
          <a:xfrm>
            <a:off x="250825" y="908050"/>
            <a:ext cx="8551863" cy="4460875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、可以将所有的类写在一个文件中，这时必须只有一个</a:t>
            </a:r>
            <a:r>
              <a:rPr lang="en-US" altLang="zh-CN" dirty="0" smtClean="0"/>
              <a:t>public </a:t>
            </a:r>
            <a:r>
              <a:rPr lang="zh-CN" altLang="en-US" dirty="0" smtClean="0"/>
              <a:t>类，并以此类名命名文件；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public  class 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class Example{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/>
              <a:t>命名为</a:t>
            </a:r>
            <a:r>
              <a:rPr lang="en-US" altLang="zh-CN" dirty="0" smtClean="0"/>
              <a:t>Rect.java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 err="1" smtClean="0"/>
              <a:t>javac</a:t>
            </a:r>
            <a:r>
              <a:rPr lang="en-US" altLang="zh-CN" dirty="0" smtClean="0"/>
              <a:t> Rect.java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/>
              <a:t>会将该文件中所有类都生成字节码文件。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运行时必须运行主类</a:t>
            </a:r>
            <a:r>
              <a:rPr lang="en-US" altLang="zh-CN" dirty="0" smtClean="0"/>
              <a:t>java Example</a:t>
            </a:r>
          </a:p>
        </p:txBody>
      </p:sp>
      <p:sp>
        <p:nvSpPr>
          <p:cNvPr id="2662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9DF42B8-24B1-4ED4-952F-FC3F80799911}" type="datetime1">
              <a:rPr lang="zh-CN" altLang="en-US" sz="1400" smtClean="0">
                <a:solidFill>
                  <a:srgbClr val="1C1C1C"/>
                </a:solidFill>
              </a:rPr>
              <a:pPr eaLnBrk="1" hangingPunct="1"/>
              <a:t>2017/2/23</a:t>
            </a:fld>
            <a:endParaRPr lang="en-US" altLang="zh-CN" sz="1400" smtClean="0">
              <a:solidFill>
                <a:srgbClr val="1C1C1C"/>
              </a:solidFill>
            </a:endParaRPr>
          </a:p>
        </p:txBody>
      </p:sp>
      <p:sp>
        <p:nvSpPr>
          <p:cNvPr id="2662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C497137-88A9-401C-9760-1D3E301EB696}" type="slidenum">
              <a:rPr lang="en-US" altLang="zh-CN" sz="2400" smtClean="0">
                <a:solidFill>
                  <a:srgbClr val="1C1C1C"/>
                </a:solidFill>
              </a:rPr>
              <a:pPr eaLnBrk="1" hangingPunct="1"/>
              <a:t>5</a:t>
            </a:fld>
            <a:endParaRPr lang="en-US" altLang="zh-CN" sz="2400" smtClean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参考</a:t>
            </a:r>
            <a:endParaRPr lang="zh-CN" altLang="en-US" dirty="0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250825" y="765175"/>
            <a:ext cx="8551863" cy="4460875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、也可以为每个类分别写在一个</a:t>
            </a:r>
            <a:r>
              <a:rPr lang="en-US" altLang="zh-CN" smtClean="0"/>
              <a:t>.java</a:t>
            </a:r>
            <a:r>
              <a:rPr lang="zh-CN" altLang="en-US" smtClean="0"/>
              <a:t>文件中，分别编译，运行时也要运行主类</a:t>
            </a:r>
            <a:endParaRPr lang="en-US" altLang="zh-CN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public  class Rect{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mtClean="0"/>
              <a:t>命名为</a:t>
            </a:r>
            <a:r>
              <a:rPr lang="en-US" altLang="zh-CN" smtClean="0"/>
              <a:t>Rect.java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public class Example{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mtClean="0"/>
              <a:t>命名为</a:t>
            </a:r>
            <a:r>
              <a:rPr lang="en-US" altLang="zh-CN" smtClean="0"/>
              <a:t>Example.java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javac *.java</a:t>
            </a:r>
            <a:r>
              <a:rPr lang="zh-CN" altLang="en-US" smtClean="0"/>
              <a:t>或者</a:t>
            </a:r>
            <a:r>
              <a:rPr lang="en-US" altLang="zh-CN" smtClean="0"/>
              <a:t>javac Example.java</a:t>
            </a:r>
            <a:r>
              <a:rPr lang="zh-CN" altLang="en-US" smtClean="0"/>
              <a:t>自动编译相关类</a:t>
            </a:r>
            <a:endParaRPr lang="en-US" altLang="zh-CN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java Example</a:t>
            </a:r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D587364-237B-4A82-B0A9-DCA1747054D7}" type="datetime1">
              <a:rPr lang="zh-CN" altLang="en-US" sz="1400" smtClean="0">
                <a:solidFill>
                  <a:srgbClr val="1C1C1C"/>
                </a:solidFill>
              </a:rPr>
              <a:pPr eaLnBrk="1" hangingPunct="1"/>
              <a:t>2017/2/23</a:t>
            </a:fld>
            <a:endParaRPr lang="en-US" altLang="zh-CN" sz="1400" smtClean="0">
              <a:solidFill>
                <a:srgbClr val="1C1C1C"/>
              </a:solidFill>
            </a:endParaRPr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84B2A2F-B688-4CA8-A0F3-BF2925D8532D}" type="slidenum">
              <a:rPr lang="en-US" altLang="zh-CN" sz="2400" smtClean="0">
                <a:solidFill>
                  <a:srgbClr val="1C1C1C"/>
                </a:solidFill>
              </a:rPr>
              <a:pPr eaLnBrk="1" hangingPunct="1"/>
              <a:t>6</a:t>
            </a:fld>
            <a:endParaRPr lang="en-US" altLang="zh-CN" sz="2400" smtClean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395288" y="1919808"/>
            <a:ext cx="8291512" cy="5181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打印</a:t>
            </a:r>
            <a:r>
              <a:rPr lang="en-US" altLang="zh-CN" dirty="0" err="1" smtClean="0">
                <a:solidFill>
                  <a:srgbClr val="030209"/>
                </a:solidFill>
                <a:latin typeface="Arial" charset="0"/>
                <a:ea typeface="宋体" charset="-122"/>
              </a:rPr>
              <a:t>boolean</a:t>
            </a:r>
            <a:endParaRPr lang="en-US" altLang="zh-CN" dirty="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r>
              <a:rPr lang="zh-CN" altLang="en-US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打印</a:t>
            </a:r>
            <a:r>
              <a:rPr lang="en-US" altLang="zh-CN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char</a:t>
            </a:r>
            <a:r>
              <a:rPr lang="zh-CN" altLang="en-US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char</a:t>
            </a:r>
            <a:r>
              <a:rPr lang="zh-CN" altLang="en-US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数组，字符串</a:t>
            </a:r>
            <a:endParaRPr lang="en-US" altLang="zh-CN" dirty="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r>
              <a:rPr lang="zh-CN" altLang="en-US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打印</a:t>
            </a:r>
            <a:r>
              <a:rPr lang="en-US" altLang="zh-CN" dirty="0" err="1" smtClean="0">
                <a:solidFill>
                  <a:srgbClr val="030209"/>
                </a:solidFill>
                <a:latin typeface="Arial" charset="0"/>
                <a:ea typeface="宋体" charset="-122"/>
              </a:rPr>
              <a:t>double,float,int,long</a:t>
            </a:r>
            <a:endParaRPr lang="en-US" altLang="zh-CN" dirty="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r>
              <a:rPr lang="zh-CN" altLang="en-US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打印的内容使用</a:t>
            </a:r>
            <a:r>
              <a:rPr lang="en-US" altLang="zh-CN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+</a:t>
            </a:r>
            <a:r>
              <a:rPr lang="zh-CN" altLang="en-US" dirty="0" smtClean="0">
                <a:solidFill>
                  <a:srgbClr val="030209"/>
                </a:solidFill>
                <a:latin typeface="Arial" charset="0"/>
                <a:ea typeface="宋体" charset="-122"/>
              </a:rPr>
              <a:t>连接起来，其中必须有一个是字符串。</a:t>
            </a:r>
            <a:endParaRPr lang="en-US" altLang="zh-CN" dirty="0" smtClean="0">
              <a:solidFill>
                <a:srgbClr val="030209"/>
              </a:solidFill>
              <a:latin typeface="Arial" charset="0"/>
              <a:ea typeface="宋体" charset="-122"/>
            </a:endParaRPr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457200" y="1051446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-122"/>
              </a:rPr>
              <a:t>Java</a:t>
            </a:r>
            <a:r>
              <a:rPr lang="zh-CN" altLang="en-US" dirty="0" smtClean="0">
                <a:latin typeface="Arial" charset="0"/>
                <a:ea typeface="宋体" charset="-122"/>
              </a:rPr>
              <a:t>打印语句</a:t>
            </a:r>
            <a:r>
              <a:rPr lang="en-US" altLang="zh-CN" dirty="0" err="1" smtClean="0">
                <a:latin typeface="Arial" charset="0"/>
                <a:ea typeface="宋体" charset="-122"/>
              </a:rPr>
              <a:t>System.out.print</a:t>
            </a:r>
            <a:r>
              <a:rPr lang="en-US" altLang="zh-CN" dirty="0" smtClean="0">
                <a:latin typeface="Arial" charset="0"/>
                <a:ea typeface="宋体" charset="-122"/>
              </a:rPr>
              <a:t>()</a:t>
            </a:r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参考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0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pPr marL="109538" indent="0"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JDK 1.5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新增了</a:t>
            </a:r>
            <a:endParaRPr lang="en-US" altLang="zh-CN" sz="260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pPr marL="109538" indent="0"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System.out.printf("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格式控制部分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"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，表达式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1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，表达式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2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…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表达式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n)</a:t>
            </a:r>
            <a:endParaRPr lang="zh-CN" altLang="en-US" sz="260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pPr marL="109538" indent="0"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%d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：输出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int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类型数据值。</a:t>
            </a:r>
          </a:p>
          <a:p>
            <a:pPr marL="109538" indent="0"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%c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：输出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char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型数据。</a:t>
            </a:r>
          </a:p>
          <a:p>
            <a:pPr marL="109538" indent="0"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%f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：输出浮点型数据，小数部分最多保留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6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位。</a:t>
            </a:r>
          </a:p>
          <a:p>
            <a:pPr marL="109538" indent="0"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%s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：输出字符串数据。</a:t>
            </a:r>
          </a:p>
          <a:p>
            <a:pPr marL="109538" indent="0">
              <a:buFont typeface="Wingdings" pitchFamily="2" charset="2"/>
              <a:buNone/>
            </a:pP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输出数据时也可以控制数据在命令行的位置，例如：</a:t>
            </a:r>
          </a:p>
          <a:p>
            <a:pPr marL="109538" indent="0"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%md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：输出的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int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型数据占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m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列。</a:t>
            </a:r>
          </a:p>
          <a:p>
            <a:pPr marL="109538" indent="0"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%m.nf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：输出的浮点型数据占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m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列，小数点保留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n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位。</a:t>
            </a:r>
          </a:p>
          <a:p>
            <a:pPr marL="109538" indent="0">
              <a:buFont typeface="Wingdings 3" pitchFamily="18" charset="2"/>
              <a:buChar char=""/>
            </a:pPr>
            <a:endParaRPr lang="zh-CN" altLang="en-US" sz="2600" smtClean="0">
              <a:solidFill>
                <a:srgbClr val="030209"/>
              </a:solidFill>
              <a:latin typeface="Arial" charset="0"/>
              <a:ea typeface="宋体" charset="-122"/>
            </a:endParaRPr>
          </a:p>
        </p:txBody>
      </p:sp>
      <p:sp>
        <p:nvSpPr>
          <p:cNvPr id="28675" name="标题 2"/>
          <p:cNvSpPr txBox="1">
            <a:spLocks/>
          </p:cNvSpPr>
          <p:nvPr/>
        </p:nvSpPr>
        <p:spPr bwMode="white">
          <a:xfrm>
            <a:off x="395288" y="188913"/>
            <a:ext cx="5791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chemeClr val="bg1"/>
                </a:solidFill>
                <a:ea typeface="宋体" charset="-122"/>
              </a:rPr>
              <a:t>Java</a:t>
            </a:r>
            <a:r>
              <a:rPr lang="zh-CN" altLang="en-US" sz="3200" b="1">
                <a:solidFill>
                  <a:schemeClr val="bg1"/>
                </a:solidFill>
                <a:ea typeface="宋体" charset="-122"/>
              </a:rPr>
              <a:t>打印语句</a:t>
            </a:r>
            <a:r>
              <a:rPr lang="en-US" altLang="zh-CN" sz="3200" b="1">
                <a:solidFill>
                  <a:schemeClr val="bg1"/>
                </a:solidFill>
                <a:ea typeface="宋体" charset="-122"/>
              </a:rPr>
              <a:t>System.out.print()</a:t>
            </a:r>
            <a:endParaRPr lang="zh-CN" altLang="en-US" sz="3200" b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参考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9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pPr marL="1095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Scanner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是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JDK1.5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新增的一个类，可以使用该类创建一个对象：</a:t>
            </a:r>
          </a:p>
          <a:p>
            <a:pPr marL="1095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 </a:t>
            </a:r>
            <a:endParaRPr lang="zh-CN" altLang="en-US" sz="260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pPr marL="1095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Scanner reader=new Scanner(System.in);</a:t>
            </a:r>
            <a:endParaRPr lang="zh-CN" altLang="en-US" sz="260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pPr marL="1095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 </a:t>
            </a:r>
            <a:endParaRPr lang="zh-CN" altLang="en-US" sz="260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pPr marL="109538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然后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reader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对象调用下列方法，读取用户在命令行（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MS-DOS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窗口）输入的各种基本类型数据：</a:t>
            </a:r>
          </a:p>
          <a:p>
            <a:pPr marL="1095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 </a:t>
            </a:r>
            <a:endParaRPr lang="zh-CN" altLang="en-US" sz="260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pPr marL="1095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nextBoolean();nextByte(),nextShort(),nextInt(),nextLong(),nextFloat(),nextDouble()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。</a:t>
            </a:r>
          </a:p>
          <a:p>
            <a:pPr marL="1095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 </a:t>
            </a:r>
            <a:endParaRPr lang="zh-CN" altLang="en-US" sz="2600" smtClean="0">
              <a:solidFill>
                <a:srgbClr val="030209"/>
              </a:solidFill>
              <a:latin typeface="Arial" charset="0"/>
              <a:ea typeface="宋体" charset="-122"/>
            </a:endParaRPr>
          </a:p>
          <a:p>
            <a:pPr marL="109538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上述方法执行时都会堵塞，程序等待用户在命令行输入数据并按</a:t>
            </a:r>
            <a:r>
              <a:rPr lang="en-US" altLang="zh-CN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Enter</a:t>
            </a:r>
            <a:r>
              <a:rPr lang="zh-CN" altLang="en-US" sz="2600" smtClean="0">
                <a:solidFill>
                  <a:srgbClr val="030209"/>
                </a:solidFill>
                <a:latin typeface="Arial" charset="0"/>
                <a:ea typeface="宋体" charset="-122"/>
              </a:rPr>
              <a:t>键确认。</a:t>
            </a:r>
          </a:p>
          <a:p>
            <a:pPr marL="109538" indent="0">
              <a:lnSpc>
                <a:spcPct val="80000"/>
              </a:lnSpc>
              <a:buFont typeface="Wingdings 3" pitchFamily="18" charset="2"/>
              <a:buChar char=""/>
            </a:pPr>
            <a:endParaRPr lang="zh-CN" altLang="en-US" sz="2600" smtClean="0">
              <a:solidFill>
                <a:srgbClr val="030209"/>
              </a:solidFill>
              <a:latin typeface="Arial" charset="0"/>
              <a:ea typeface="宋体" charset="-122"/>
            </a:endParaRPr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900" smtClean="0">
                <a:latin typeface="Arial" charset="0"/>
                <a:ea typeface="宋体" charset="-122"/>
              </a:rPr>
              <a:t>键盘输入语句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参考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4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535</Words>
  <Application>Microsoft Office PowerPoint</Application>
  <PresentationFormat>全屏显示(4:3)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参考：</vt:lpstr>
      <vt:lpstr>参考</vt:lpstr>
      <vt:lpstr>Java打印语句System.out.print()</vt:lpstr>
      <vt:lpstr>参考</vt:lpstr>
      <vt:lpstr>键盘输入语句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lzy</cp:lastModifiedBy>
  <cp:revision>8</cp:revision>
  <dcterms:created xsi:type="dcterms:W3CDTF">2017-02-22T23:42:49Z</dcterms:created>
  <dcterms:modified xsi:type="dcterms:W3CDTF">2017-02-23T00:45:17Z</dcterms:modified>
</cp:coreProperties>
</file>