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090" y="-2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7521-32ED-48E3-BE45-2BB0EC3F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B9D06-EDAD-4DF3-A8D0-749ECE9D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3022A-1AC2-4F89-9806-FBEC9FB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5405D-B728-4512-B783-0ED98BF6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ECF23-6674-41E8-A998-7DC40442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4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D278-5D48-4679-9415-48A68AE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951BB-1F7B-484C-A94E-2AAED8E5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ABA63-34CF-4F2D-A32C-D05C1D0C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E7E88-F7E1-4DE5-87D1-E28AE942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64DC-67FA-41B8-ACC4-93D359CA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8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37197-8F08-499E-84D8-A185DFA77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BE755-622B-4DB6-BBA1-DDD4990B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F2C69-2540-425D-B510-765B51DC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8F300-4E4A-424F-9E97-ABE72E1B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FA088-863A-4296-B34D-A4C0C047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725E2-724A-4586-A753-C9BD4666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E726E-D85E-43BB-9F88-87D5BD97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34B87-29A1-4441-ADF3-00980B3C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997F9-6A63-46ED-B68A-17AFF8E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5FA19-1E43-4C64-8DFE-A109E609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E449-45C5-4219-9991-2D2BD8FE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94291-03D3-4429-AB7A-B7F8C6A4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9F34C-79B2-4BB1-A6BA-A2386D61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DF752-BBF0-41E2-8571-754904E3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B1E32-08DF-4FEF-B4BB-5575353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1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81DB-11F6-49E4-99C7-F2AD70D5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AE343-E9F9-485B-9EF5-A42E1C3BF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7E594-6CB8-46B3-9047-4B972467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8EA3E-1319-488C-9BCA-A7759B9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120C3-CC26-4ECA-B5A3-26999B75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7E7FC-013F-4BAD-8A9F-5DA22E56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7C3B-2277-4F48-9554-8F77C7B2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06613-3D77-4BE3-ACAA-1E782382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54923-8A5C-4C52-AA52-72D55B99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679C8-E281-4EA6-A418-9B7E663EA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32027-F0CE-405A-8AC4-9FA6145B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791FF6-D8C8-4083-80AE-F571727B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CEE35D-F427-4E6A-AAB0-D6DF3824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8FE81-E779-42C9-AA98-AB5356F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9CB1F-E380-473B-8F62-03EF4E14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4B5B66-FF90-4E37-9119-AD13D3E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4FE0F-F902-47B6-BBA5-9F9F779F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89E45-8F10-4B6C-8FDD-57014152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3CC3B-96AB-4312-8E80-E4F2A876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460B0-55D4-4530-B7E5-E1CC2DBD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94987-8009-49D1-96C6-C5A07AF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9089B-91D0-4179-A3C6-2A455B78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E484-4FF4-46F6-B9AE-F8701996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AA3F8-24D8-4E2F-BC22-150477A5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21618-7F9A-46C1-AC8C-D2487B43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00449-E230-4B1F-BD2E-D76B06E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E3B00-751A-4F63-994C-DE4BF61D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9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0EE3F-27C6-4B79-AACD-3512D02E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547BC-4159-4B55-AC4A-8256CC46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615B5-9AEE-49F2-8848-415E7306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1BB10-BDDA-4AFA-847F-CB630549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5808A-4CA7-4264-9306-9115C3AC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193A3-E5FA-4377-8BB1-DA8A662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ACEF6-128E-425C-BF7C-D1FE046B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B53EC-D29B-4D3B-ABC4-F56C391D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B9BC1-6EED-4B86-8C48-AB0F28169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9392-8F29-4AB2-A555-7D3B2176D264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5EF30-327D-4BF9-B998-E2B1E363F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FF54B-F844-4970-B8C0-1BA686BBD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82A6-B52F-478D-8739-BB62273CE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15167D-4046-48DA-87E4-561F73DD2827}"/>
              </a:ext>
            </a:extLst>
          </p:cNvPr>
          <p:cNvCxnSpPr/>
          <p:nvPr/>
        </p:nvCxnSpPr>
        <p:spPr>
          <a:xfrm>
            <a:off x="3867325" y="2525086"/>
            <a:ext cx="1786855" cy="317103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0BA725B-DC91-4DA4-89D8-AECA1A2EAA39}"/>
              </a:ext>
            </a:extLst>
          </p:cNvPr>
          <p:cNvCxnSpPr>
            <a:cxnSpLocks/>
          </p:cNvCxnSpPr>
          <p:nvPr/>
        </p:nvCxnSpPr>
        <p:spPr>
          <a:xfrm flipH="1">
            <a:off x="5654180" y="2525085"/>
            <a:ext cx="1786855" cy="3171039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45BF33A-EC67-49B4-818C-AEE7711B0921}"/>
              </a:ext>
            </a:extLst>
          </p:cNvPr>
          <p:cNvCxnSpPr/>
          <p:nvPr/>
        </p:nvCxnSpPr>
        <p:spPr>
          <a:xfrm>
            <a:off x="3867325" y="2525085"/>
            <a:ext cx="357371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1A28E9C-015D-4757-A425-D2DD34131B2D}"/>
              </a:ext>
            </a:extLst>
          </p:cNvPr>
          <p:cNvCxnSpPr>
            <a:cxnSpLocks/>
          </p:cNvCxnSpPr>
          <p:nvPr/>
        </p:nvCxnSpPr>
        <p:spPr>
          <a:xfrm>
            <a:off x="5427678" y="5293454"/>
            <a:ext cx="458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19F92B-B388-49BA-B468-10AE580337A2}"/>
              </a:ext>
            </a:extLst>
          </p:cNvPr>
          <p:cNvCxnSpPr>
            <a:cxnSpLocks/>
          </p:cNvCxnSpPr>
          <p:nvPr/>
        </p:nvCxnSpPr>
        <p:spPr>
          <a:xfrm>
            <a:off x="5184395" y="4848837"/>
            <a:ext cx="93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6747E28-F942-4BEA-A46E-67EBF95C7E4A}"/>
              </a:ext>
            </a:extLst>
          </p:cNvPr>
          <p:cNvCxnSpPr>
            <a:cxnSpLocks/>
          </p:cNvCxnSpPr>
          <p:nvPr/>
        </p:nvCxnSpPr>
        <p:spPr>
          <a:xfrm>
            <a:off x="4760752" y="4102215"/>
            <a:ext cx="1786855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7C9823DA-821F-4D2F-BD2E-00627CA5A3FA}"/>
              </a:ext>
            </a:extLst>
          </p:cNvPr>
          <p:cNvSpPr/>
          <p:nvPr/>
        </p:nvSpPr>
        <p:spPr>
          <a:xfrm>
            <a:off x="5587067" y="5620624"/>
            <a:ext cx="151004" cy="151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E7D82E85-A03F-41D5-AEB9-787398EFF4FA}"/>
              </a:ext>
            </a:extLst>
          </p:cNvPr>
          <p:cNvSpPr/>
          <p:nvPr/>
        </p:nvSpPr>
        <p:spPr>
          <a:xfrm rot="13639919">
            <a:off x="3703542" y="4423792"/>
            <a:ext cx="552804" cy="13619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6054C7-639C-4C24-90D0-5ECE05A28ABD}"/>
              </a:ext>
            </a:extLst>
          </p:cNvPr>
          <p:cNvSpPr/>
          <p:nvPr/>
        </p:nvSpPr>
        <p:spPr>
          <a:xfrm rot="2782078">
            <a:off x="4156323" y="1389325"/>
            <a:ext cx="3109381" cy="3044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06D633-4404-4DC0-9E57-3F515523EA49}"/>
              </a:ext>
            </a:extLst>
          </p:cNvPr>
          <p:cNvSpPr/>
          <p:nvPr/>
        </p:nvSpPr>
        <p:spPr>
          <a:xfrm rot="2782078">
            <a:off x="4916897" y="3554993"/>
            <a:ext cx="1514107" cy="1482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8DE01C-EDD4-4A0B-805A-58F9D10B69A0}"/>
              </a:ext>
            </a:extLst>
          </p:cNvPr>
          <p:cNvSpPr/>
          <p:nvPr/>
        </p:nvSpPr>
        <p:spPr>
          <a:xfrm rot="2782078">
            <a:off x="5243948" y="4544891"/>
            <a:ext cx="845348" cy="827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D78CD34-8B05-4D7F-B8F9-F4B913802406}"/>
              </a:ext>
            </a:extLst>
          </p:cNvPr>
          <p:cNvCxnSpPr>
            <a:cxnSpLocks/>
          </p:cNvCxnSpPr>
          <p:nvPr/>
        </p:nvCxnSpPr>
        <p:spPr>
          <a:xfrm>
            <a:off x="5577741" y="5540811"/>
            <a:ext cx="16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62CB24E-FF65-4CB0-A9E4-F3D84175E3B0}"/>
              </a:ext>
            </a:extLst>
          </p:cNvPr>
          <p:cNvSpPr/>
          <p:nvPr/>
        </p:nvSpPr>
        <p:spPr>
          <a:xfrm rot="2782078">
            <a:off x="5469966" y="5147929"/>
            <a:ext cx="393481" cy="385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2B4E91-E8C3-48D9-8CA3-7C6BB8836850}"/>
              </a:ext>
            </a:extLst>
          </p:cNvPr>
          <p:cNvSpPr txBox="1"/>
          <p:nvPr/>
        </p:nvSpPr>
        <p:spPr>
          <a:xfrm>
            <a:off x="2829746" y="466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光源方向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A8C480C-EA4F-4F49-B7D6-EE206D9D2375}"/>
              </a:ext>
            </a:extLst>
          </p:cNvPr>
          <p:cNvSpPr txBox="1"/>
          <p:nvPr/>
        </p:nvSpPr>
        <p:spPr>
          <a:xfrm>
            <a:off x="5786169" y="548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137A17-434D-45CB-8438-DA7DB90C49E7}"/>
              </a:ext>
            </a:extLst>
          </p:cNvPr>
          <p:cNvCxnSpPr>
            <a:cxnSpLocks/>
          </p:cNvCxnSpPr>
          <p:nvPr/>
        </p:nvCxnSpPr>
        <p:spPr>
          <a:xfrm>
            <a:off x="5786169" y="5540811"/>
            <a:ext cx="24518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B5430F2-1BEA-4049-AB50-0A1CEBA24A14}"/>
              </a:ext>
            </a:extLst>
          </p:cNvPr>
          <p:cNvCxnSpPr>
            <a:cxnSpLocks/>
          </p:cNvCxnSpPr>
          <p:nvPr/>
        </p:nvCxnSpPr>
        <p:spPr>
          <a:xfrm>
            <a:off x="5886450" y="5293454"/>
            <a:ext cx="23515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EC2DC38-83DA-4977-98F9-65D1053B8EFC}"/>
              </a:ext>
            </a:extLst>
          </p:cNvPr>
          <p:cNvCxnSpPr>
            <a:cxnSpLocks/>
          </p:cNvCxnSpPr>
          <p:nvPr/>
        </p:nvCxnSpPr>
        <p:spPr>
          <a:xfrm>
            <a:off x="6123962" y="4848837"/>
            <a:ext cx="21140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E04540-1343-4C0D-A75F-A139F5D015DC}"/>
              </a:ext>
            </a:extLst>
          </p:cNvPr>
          <p:cNvCxnSpPr>
            <a:cxnSpLocks/>
          </p:cNvCxnSpPr>
          <p:nvPr/>
        </p:nvCxnSpPr>
        <p:spPr>
          <a:xfrm flipV="1">
            <a:off x="6547607" y="4104684"/>
            <a:ext cx="1690382" cy="73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98B5A0-DB85-41B4-87D6-F8F0C38876D4}"/>
              </a:ext>
            </a:extLst>
          </p:cNvPr>
          <p:cNvCxnSpPr>
            <a:cxnSpLocks/>
          </p:cNvCxnSpPr>
          <p:nvPr/>
        </p:nvCxnSpPr>
        <p:spPr>
          <a:xfrm>
            <a:off x="7441035" y="2525085"/>
            <a:ext cx="7969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DD45699-A945-47EC-ACDD-B18AC69BE044}"/>
              </a:ext>
            </a:extLst>
          </p:cNvPr>
          <p:cNvSpPr txBox="1"/>
          <p:nvPr/>
        </p:nvSpPr>
        <p:spPr>
          <a:xfrm>
            <a:off x="8374891" y="3138979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Cascade 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C11A123D-4DC2-40BF-85D1-9FB96CDA26ED}"/>
              </a:ext>
            </a:extLst>
          </p:cNvPr>
          <p:cNvSpPr/>
          <p:nvPr/>
        </p:nvSpPr>
        <p:spPr>
          <a:xfrm>
            <a:off x="8247512" y="2525085"/>
            <a:ext cx="117440" cy="1585519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AA633454-ADB6-41EF-BD63-36DD874DD1B7}"/>
              </a:ext>
            </a:extLst>
          </p:cNvPr>
          <p:cNvSpPr/>
          <p:nvPr/>
        </p:nvSpPr>
        <p:spPr>
          <a:xfrm>
            <a:off x="8247512" y="4110606"/>
            <a:ext cx="117440" cy="738232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8FB466CE-723B-4641-B834-EEB56BF79A57}"/>
              </a:ext>
            </a:extLst>
          </p:cNvPr>
          <p:cNvSpPr/>
          <p:nvPr/>
        </p:nvSpPr>
        <p:spPr>
          <a:xfrm>
            <a:off x="8247512" y="4854760"/>
            <a:ext cx="123237" cy="43869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4A74F69B-2282-4166-B900-91A847DDB3F3}"/>
              </a:ext>
            </a:extLst>
          </p:cNvPr>
          <p:cNvSpPr/>
          <p:nvPr/>
        </p:nvSpPr>
        <p:spPr>
          <a:xfrm>
            <a:off x="8247512" y="5293453"/>
            <a:ext cx="117440" cy="253907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0F3B31C-80F5-448A-B483-2E2156A5993D}"/>
              </a:ext>
            </a:extLst>
          </p:cNvPr>
          <p:cNvSpPr txBox="1"/>
          <p:nvPr/>
        </p:nvSpPr>
        <p:spPr>
          <a:xfrm>
            <a:off x="8374891" y="4310445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Cascade 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8FED52-4232-4D29-B811-6C1FAC06A83F}"/>
              </a:ext>
            </a:extLst>
          </p:cNvPr>
          <p:cNvSpPr txBox="1"/>
          <p:nvPr/>
        </p:nvSpPr>
        <p:spPr>
          <a:xfrm>
            <a:off x="8374891" y="489597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Cascade 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4A93AAB-C27E-47D4-B0D4-202B55770044}"/>
              </a:ext>
            </a:extLst>
          </p:cNvPr>
          <p:cNvSpPr txBox="1"/>
          <p:nvPr/>
        </p:nvSpPr>
        <p:spPr>
          <a:xfrm>
            <a:off x="8374891" y="5251129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Cascade 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wizkkk</dc:creator>
  <cp:lastModifiedBy>wizkkk</cp:lastModifiedBy>
  <cp:revision>5</cp:revision>
  <dcterms:created xsi:type="dcterms:W3CDTF">2021-05-09T10:26:46Z</dcterms:created>
  <dcterms:modified xsi:type="dcterms:W3CDTF">2021-05-09T10:51:31Z</dcterms:modified>
</cp:coreProperties>
</file>