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A41C-DCE7-4551-B98E-E978A98D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CE9F87-0D0F-458A-BD31-72167E38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41B45-37E7-4CDB-8B52-E2445F8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84351-9F29-4BD5-AE58-E77506A7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7446F-980A-4FDA-BD98-78CD7E4B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6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0330B-64F8-46CB-A86B-BEA37F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7E0A6-2247-4FB3-A924-A2874C61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F3F7D-2BF1-46BD-82BE-C6F80E14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DBC9A-DEEF-4BBE-8839-5327211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C6FE7-85A1-484D-B61F-BB1EA5C9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AD2F51-CF93-4CE1-85C2-FDE938ABF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504FA-FEC1-442D-B940-EE5086E4F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34948-1EDD-4006-88A4-FC31C160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6757F-30FD-42BC-A713-0852D63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7E34E-2A32-4E92-9038-3EF355B0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010CD-5A4A-4605-9354-AA16759A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11F57-7CA1-4ED1-B3CB-533C6E8D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4E4DA-384E-41DB-BA20-2B0BDBF1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AC32-1302-4379-AC54-D5C445BC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3E1CF-FB95-4F84-A9FE-25D85C68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F549-F20D-41D4-8C5E-EA0E6FDE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D54F9-7CE7-4CBA-A4B1-B6AD0AB2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29FDF-15F8-4DBD-9A55-9F8ED823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E7508-9712-487B-8D9B-E7D5838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C977-E3C6-4799-9AA1-66B1414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C9FF-30D3-4272-ACD3-6087F1DE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2F8E-4B42-48E5-928B-A7122997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5CE50-29F4-44DB-906F-3CF6D28C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C53E2-58CE-4605-9BE8-948ECC45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D891F-985E-4E78-8158-777E47C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ACB0D-CF96-49CD-B2AF-B1F3FF44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4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E5F6-C599-41C3-B30A-4CCEAC30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3EDBD-0A70-416C-B4F5-C54AE6DF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3D905-EE7D-42FD-9289-DBF1FA6A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D6A86-5B6A-43D3-B5AD-A7F373834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AC016-3403-4909-8291-AF3E344C8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06E86-2CD3-480F-B1EC-DE564DD2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5E049-7B1B-46D1-8EFA-A619092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3AE07-3CAB-41D8-8693-2DC192D8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9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9CCD0-456B-4799-8178-C1F08A69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59A157-5AC2-408C-8B42-14FA161E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4615D-52C1-47DA-B640-57545211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DF93B-E9B9-4D51-A68D-3BBD5771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06F9C-2FE9-4875-8A4C-59323644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36AF46-C85D-4B00-8ED8-69E38DDA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AE391-3ADA-4D84-921C-BCF115E6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A605-5C5B-4E82-88F6-17885238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E144E-D116-45EF-B647-4A60B867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234D4-D9D6-4549-A135-D892AABC7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C06B1-2389-44DA-AF91-418F1D9E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A41A9-F996-4607-B104-76AE62D6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BD49A-FE17-4323-AC7F-80577D7D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FA68-E999-461D-8E10-1C9427A4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D5DBC-569A-47FF-A851-56907A58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13A1F-B762-40B8-A5C1-7A638A6F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4A37C-E90E-462D-8069-1374BD80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FACD3-3988-42CA-BCF5-228879F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C1CE5-6049-43F6-AE4E-5F46BDFC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6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1F872A-9B9D-4E35-B6FD-A84141F1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D458A-27C4-4030-980E-A6793DA7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FFF68-AD4B-42C0-938E-AADB2A6F5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35E1-ACA9-4B29-95D8-3512BFC0767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10F62-F88E-453E-A9BA-B59BA5992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B8048-6990-49BD-B1B0-EB64B543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FA32-153B-4471-A100-DD5E6447A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3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57E77C4-629E-4382-8E9D-9165A59A39FC}"/>
              </a:ext>
            </a:extLst>
          </p:cNvPr>
          <p:cNvSpPr/>
          <p:nvPr/>
        </p:nvSpPr>
        <p:spPr>
          <a:xfrm>
            <a:off x="2265027" y="1904300"/>
            <a:ext cx="478173" cy="109057"/>
          </a:xfrm>
          <a:custGeom>
            <a:avLst/>
            <a:gdLst>
              <a:gd name="connsiteX0" fmla="*/ 0 w 478173"/>
              <a:gd name="connsiteY0" fmla="*/ 92279 h 109057"/>
              <a:gd name="connsiteX1" fmla="*/ 50334 w 478173"/>
              <a:gd name="connsiteY1" fmla="*/ 109057 h 109057"/>
              <a:gd name="connsiteX2" fmla="*/ 369116 w 478173"/>
              <a:gd name="connsiteY2" fmla="*/ 58723 h 109057"/>
              <a:gd name="connsiteX3" fmla="*/ 427839 w 478173"/>
              <a:gd name="connsiteY3" fmla="*/ 33556 h 109057"/>
              <a:gd name="connsiteX4" fmla="*/ 478173 w 478173"/>
              <a:gd name="connsiteY4" fmla="*/ 0 h 1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73" h="109057">
                <a:moveTo>
                  <a:pt x="0" y="92279"/>
                </a:moveTo>
                <a:cubicBezTo>
                  <a:pt x="16778" y="97872"/>
                  <a:pt x="32648" y="109057"/>
                  <a:pt x="50334" y="109057"/>
                </a:cubicBezTo>
                <a:cubicBezTo>
                  <a:pt x="235570" y="109057"/>
                  <a:pt x="237639" y="109853"/>
                  <a:pt x="369116" y="58723"/>
                </a:cubicBezTo>
                <a:cubicBezTo>
                  <a:pt x="388964" y="51004"/>
                  <a:pt x="409088" y="43653"/>
                  <a:pt x="427839" y="33556"/>
                </a:cubicBezTo>
                <a:cubicBezTo>
                  <a:pt x="445593" y="23996"/>
                  <a:pt x="478173" y="0"/>
                  <a:pt x="4781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0DD1362-0FD0-41C4-9CA2-95191182FB6C}"/>
              </a:ext>
            </a:extLst>
          </p:cNvPr>
          <p:cNvSpPr/>
          <p:nvPr/>
        </p:nvSpPr>
        <p:spPr>
          <a:xfrm>
            <a:off x="2248249" y="2021746"/>
            <a:ext cx="68598" cy="444617"/>
          </a:xfrm>
          <a:custGeom>
            <a:avLst/>
            <a:gdLst>
              <a:gd name="connsiteX0" fmla="*/ 0 w 68598"/>
              <a:gd name="connsiteY0" fmla="*/ 0 h 444617"/>
              <a:gd name="connsiteX1" fmla="*/ 25167 w 68598"/>
              <a:gd name="connsiteY1" fmla="*/ 41945 h 444617"/>
              <a:gd name="connsiteX2" fmla="*/ 41945 w 68598"/>
              <a:gd name="connsiteY2" fmla="*/ 100668 h 444617"/>
              <a:gd name="connsiteX3" fmla="*/ 67112 w 68598"/>
              <a:gd name="connsiteY3" fmla="*/ 260059 h 444617"/>
              <a:gd name="connsiteX4" fmla="*/ 41945 w 68598"/>
              <a:gd name="connsiteY4" fmla="*/ 444617 h 44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8" h="444617">
                <a:moveTo>
                  <a:pt x="0" y="0"/>
                </a:moveTo>
                <a:cubicBezTo>
                  <a:pt x="8389" y="13982"/>
                  <a:pt x="18896" y="26894"/>
                  <a:pt x="25167" y="41945"/>
                </a:cubicBezTo>
                <a:cubicBezTo>
                  <a:pt x="32997" y="60737"/>
                  <a:pt x="37751" y="80747"/>
                  <a:pt x="41945" y="100668"/>
                </a:cubicBezTo>
                <a:cubicBezTo>
                  <a:pt x="50847" y="142951"/>
                  <a:pt x="60379" y="212931"/>
                  <a:pt x="67112" y="260059"/>
                </a:cubicBezTo>
                <a:cubicBezTo>
                  <a:pt x="58193" y="429518"/>
                  <a:pt x="88235" y="375182"/>
                  <a:pt x="41945" y="4446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AAFA63F-939B-4EC9-8A6E-84AA264FA44B}"/>
              </a:ext>
            </a:extLst>
          </p:cNvPr>
          <p:cNvSpPr/>
          <p:nvPr/>
        </p:nvSpPr>
        <p:spPr>
          <a:xfrm>
            <a:off x="2306972" y="1996579"/>
            <a:ext cx="294067" cy="335560"/>
          </a:xfrm>
          <a:custGeom>
            <a:avLst/>
            <a:gdLst>
              <a:gd name="connsiteX0" fmla="*/ 0 w 294067"/>
              <a:gd name="connsiteY0" fmla="*/ 335560 h 335560"/>
              <a:gd name="connsiteX1" fmla="*/ 50334 w 294067"/>
              <a:gd name="connsiteY1" fmla="*/ 327171 h 335560"/>
              <a:gd name="connsiteX2" fmla="*/ 92279 w 294067"/>
              <a:gd name="connsiteY2" fmla="*/ 310393 h 335560"/>
              <a:gd name="connsiteX3" fmla="*/ 125835 w 294067"/>
              <a:gd name="connsiteY3" fmla="*/ 302004 h 335560"/>
              <a:gd name="connsiteX4" fmla="*/ 243281 w 294067"/>
              <a:gd name="connsiteY4" fmla="*/ 192947 h 335560"/>
              <a:gd name="connsiteX5" fmla="*/ 260059 w 294067"/>
              <a:gd name="connsiteY5" fmla="*/ 151002 h 335560"/>
              <a:gd name="connsiteX6" fmla="*/ 276837 w 294067"/>
              <a:gd name="connsiteY6" fmla="*/ 125835 h 335560"/>
              <a:gd name="connsiteX7" fmla="*/ 285226 w 294067"/>
              <a:gd name="connsiteY7" fmla="*/ 75501 h 335560"/>
              <a:gd name="connsiteX8" fmla="*/ 293615 w 294067"/>
              <a:gd name="connsiteY8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067" h="335560">
                <a:moveTo>
                  <a:pt x="0" y="335560"/>
                </a:moveTo>
                <a:cubicBezTo>
                  <a:pt x="16778" y="332764"/>
                  <a:pt x="33924" y="331646"/>
                  <a:pt x="50334" y="327171"/>
                </a:cubicBezTo>
                <a:cubicBezTo>
                  <a:pt x="64862" y="323209"/>
                  <a:pt x="77993" y="315155"/>
                  <a:pt x="92279" y="310393"/>
                </a:cubicBezTo>
                <a:cubicBezTo>
                  <a:pt x="103217" y="306747"/>
                  <a:pt x="114650" y="304800"/>
                  <a:pt x="125835" y="302004"/>
                </a:cubicBezTo>
                <a:cubicBezTo>
                  <a:pt x="218576" y="229872"/>
                  <a:pt x="180925" y="267774"/>
                  <a:pt x="243281" y="192947"/>
                </a:cubicBezTo>
                <a:cubicBezTo>
                  <a:pt x="248874" y="178965"/>
                  <a:pt x="253325" y="164471"/>
                  <a:pt x="260059" y="151002"/>
                </a:cubicBezTo>
                <a:cubicBezTo>
                  <a:pt x="264568" y="141984"/>
                  <a:pt x="273649" y="135400"/>
                  <a:pt x="276837" y="125835"/>
                </a:cubicBezTo>
                <a:cubicBezTo>
                  <a:pt x="282216" y="109698"/>
                  <a:pt x="281890" y="92180"/>
                  <a:pt x="285226" y="75501"/>
                </a:cubicBezTo>
                <a:cubicBezTo>
                  <a:pt x="297006" y="16601"/>
                  <a:pt x="293615" y="67760"/>
                  <a:pt x="29361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E0BCF3-E3CD-4295-8E22-7C5449B1F806}"/>
              </a:ext>
            </a:extLst>
          </p:cNvPr>
          <p:cNvSpPr/>
          <p:nvPr/>
        </p:nvSpPr>
        <p:spPr>
          <a:xfrm>
            <a:off x="2375570" y="2046913"/>
            <a:ext cx="128542" cy="12854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5057F5-B71C-41F3-8FAE-1C7B503BF5D2}"/>
              </a:ext>
            </a:extLst>
          </p:cNvPr>
          <p:cNvSpPr/>
          <p:nvPr/>
        </p:nvSpPr>
        <p:spPr>
          <a:xfrm>
            <a:off x="3875714" y="1430050"/>
            <a:ext cx="260059" cy="26005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BCC254-7069-4B84-AA9A-230240940AC2}"/>
              </a:ext>
            </a:extLst>
          </p:cNvPr>
          <p:cNvSpPr txBox="1"/>
          <p:nvPr/>
        </p:nvSpPr>
        <p:spPr>
          <a:xfrm>
            <a:off x="2182135" y="15362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眼睛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3FC0E2-DDDF-478A-892B-7D61DD68868F}"/>
              </a:ext>
            </a:extLst>
          </p:cNvPr>
          <p:cNvSpPr txBox="1"/>
          <p:nvPr/>
        </p:nvSpPr>
        <p:spPr>
          <a:xfrm>
            <a:off x="3733873" y="11222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光源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5B9ED-E16B-4134-97C2-7885B7B8C770}"/>
              </a:ext>
            </a:extLst>
          </p:cNvPr>
          <p:cNvSpPr/>
          <p:nvPr/>
        </p:nvSpPr>
        <p:spPr>
          <a:xfrm>
            <a:off x="3657600" y="2332139"/>
            <a:ext cx="620012" cy="335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BEAB7F-26D7-4EC0-B260-952D42A9BEF1}"/>
              </a:ext>
            </a:extLst>
          </p:cNvPr>
          <p:cNvCxnSpPr/>
          <p:nvPr/>
        </p:nvCxnSpPr>
        <p:spPr>
          <a:xfrm>
            <a:off x="2575873" y="3129094"/>
            <a:ext cx="26672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3DB5E1D-52BA-43CE-873D-46E71CD4B0FB}"/>
              </a:ext>
            </a:extLst>
          </p:cNvPr>
          <p:cNvCxnSpPr>
            <a:stCxn id="9" idx="2"/>
          </p:cNvCxnSpPr>
          <p:nvPr/>
        </p:nvCxnSpPr>
        <p:spPr>
          <a:xfrm flipH="1">
            <a:off x="3405930" y="1560080"/>
            <a:ext cx="469784" cy="156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9769F17-0E53-4240-A1AC-A49F5F0786C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3967606" y="1690109"/>
            <a:ext cx="38138" cy="64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1326DA2-9DBB-43CA-B435-D3D03D9E9AF6}"/>
              </a:ext>
            </a:extLst>
          </p:cNvPr>
          <p:cNvCxnSpPr>
            <a:stCxn id="9" idx="6"/>
          </p:cNvCxnSpPr>
          <p:nvPr/>
        </p:nvCxnSpPr>
        <p:spPr>
          <a:xfrm>
            <a:off x="4135773" y="1560080"/>
            <a:ext cx="283680" cy="156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2E1B6CC-AA81-4694-A813-4825FEE1EE3E}"/>
              </a:ext>
            </a:extLst>
          </p:cNvPr>
          <p:cNvCxnSpPr/>
          <p:nvPr/>
        </p:nvCxnSpPr>
        <p:spPr>
          <a:xfrm flipH="1">
            <a:off x="3464653" y="2743200"/>
            <a:ext cx="285226" cy="2852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8E573AE-2C41-4B22-A9AB-C6EF0162B16C}"/>
              </a:ext>
            </a:extLst>
          </p:cNvPr>
          <p:cNvCxnSpPr/>
          <p:nvPr/>
        </p:nvCxnSpPr>
        <p:spPr>
          <a:xfrm flipH="1">
            <a:off x="3590488" y="2743200"/>
            <a:ext cx="285226" cy="2852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2AFB9C-218F-41DD-9260-7FFA668592FC}"/>
              </a:ext>
            </a:extLst>
          </p:cNvPr>
          <p:cNvCxnSpPr/>
          <p:nvPr/>
        </p:nvCxnSpPr>
        <p:spPr>
          <a:xfrm flipH="1">
            <a:off x="3699545" y="2751589"/>
            <a:ext cx="285226" cy="2852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F5F887-AE42-4B5C-8699-B8AC59B60233}"/>
              </a:ext>
            </a:extLst>
          </p:cNvPr>
          <p:cNvCxnSpPr/>
          <p:nvPr/>
        </p:nvCxnSpPr>
        <p:spPr>
          <a:xfrm flipH="1">
            <a:off x="3825380" y="2751589"/>
            <a:ext cx="285226" cy="2852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C27F61E-8AEE-4331-8DEA-9FA502F7D161}"/>
              </a:ext>
            </a:extLst>
          </p:cNvPr>
          <p:cNvCxnSpPr/>
          <p:nvPr/>
        </p:nvCxnSpPr>
        <p:spPr>
          <a:xfrm flipH="1">
            <a:off x="3942826" y="2751589"/>
            <a:ext cx="285226" cy="2852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DE621B8-26BC-487B-AF6A-85DC80E3DD42}"/>
              </a:ext>
            </a:extLst>
          </p:cNvPr>
          <p:cNvCxnSpPr/>
          <p:nvPr/>
        </p:nvCxnSpPr>
        <p:spPr>
          <a:xfrm flipH="1">
            <a:off x="4068661" y="2751589"/>
            <a:ext cx="285226" cy="2852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FA6D3B0-B53A-412D-9C95-4F3C3FE7213A}"/>
              </a:ext>
            </a:extLst>
          </p:cNvPr>
          <p:cNvCxnSpPr>
            <a:cxnSpLocks/>
          </p:cNvCxnSpPr>
          <p:nvPr/>
        </p:nvCxnSpPr>
        <p:spPr>
          <a:xfrm>
            <a:off x="2725874" y="2332139"/>
            <a:ext cx="402672" cy="69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1A5C318-6E7A-4296-A611-7CF1D44F8905}"/>
              </a:ext>
            </a:extLst>
          </p:cNvPr>
          <p:cNvCxnSpPr>
            <a:cxnSpLocks/>
          </p:cNvCxnSpPr>
          <p:nvPr/>
        </p:nvCxnSpPr>
        <p:spPr>
          <a:xfrm>
            <a:off x="2743200" y="2332139"/>
            <a:ext cx="1262544" cy="64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07733DA-7F20-40DE-9131-BC1968A69375}"/>
              </a:ext>
            </a:extLst>
          </p:cNvPr>
          <p:cNvSpPr txBox="1"/>
          <p:nvPr/>
        </p:nvSpPr>
        <p:spPr>
          <a:xfrm>
            <a:off x="3916659" y="28661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阴影</a:t>
            </a:r>
          </a:p>
        </p:txBody>
      </p:sp>
    </p:spTree>
    <p:extLst>
      <p:ext uri="{BB962C8B-B14F-4D97-AF65-F5344CB8AC3E}">
        <p14:creationId xmlns:p14="http://schemas.microsoft.com/office/powerpoint/2010/main" val="35629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wizkkk</dc:creator>
  <cp:lastModifiedBy>wizkkk</cp:lastModifiedBy>
  <cp:revision>1</cp:revision>
  <dcterms:created xsi:type="dcterms:W3CDTF">2021-05-07T14:08:26Z</dcterms:created>
  <dcterms:modified xsi:type="dcterms:W3CDTF">2021-05-07T14:14:10Z</dcterms:modified>
</cp:coreProperties>
</file>