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324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0AFA-8DED-4E25-9514-040BB623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07190-26C2-4DE5-BBD7-A9004C353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098B0-16B7-421F-8787-45AA567F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9EFD1-9569-4914-AA02-DAFE673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A2469-BC54-4E72-9379-5A3512D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62B2C-B5E8-4212-9032-8E29682D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B73BF-A61F-451D-8D8D-6F50A948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4B52E-58E3-4EA2-A3BA-340627A1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67B75-EBCD-4A92-94EF-8D96C7BF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4838C-DBB5-4CC0-AE12-B729E455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582EF5-4F00-4033-9846-1E8794D1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98025-F3B3-4381-A50B-136FA754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682F0-5B83-4B6B-810C-3CAA677E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46BBC-8BA4-4E6E-8614-24674DD8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3F728-7A35-4EBC-9F13-80A26365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BD63-6345-4E14-8BD5-0E043781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816D-C4C4-46C2-98C9-32EAE7AD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941E-8D2C-4D8B-ABE1-600BDB93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90031-83DD-44A8-B2A3-8AFDE3F2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A1958-3677-4F11-AE86-01CF034C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0F1C-EB59-47BF-819A-57FC1311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A6FCF-4409-49D6-889E-88F15D9B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24757-9DF3-49F9-8CB9-410A9E88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3FA85-C545-4F97-935A-13E3410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3E4E-3701-43AC-8E83-5732BAA0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727A9-209B-4D25-A4AD-3C24BFCE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3891A-68C1-457B-A87C-D675D207E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B7A94-8010-44B0-8290-3B4DAF21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2C8E3-00EE-4775-BA6F-23CCFA16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823B4-EAF0-4E4D-9F46-1AB27958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4448F-647A-460E-8EB8-E21FE06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1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D389F-57B8-4729-A686-AED16FC0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F4BD1-53FE-4709-8B59-C7D82095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DEE51-A92E-466E-86D3-CD18B597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B13F6-5D05-498F-80E1-006BE7A14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DA772C-0861-43F0-BC95-EB958D35C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20DBC-98AC-4275-B6FE-6A66C7B1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D5688-2C7D-46EF-BDE3-9D99D63A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83FE3-883B-4F90-986A-613E8F9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5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BE8B-E76A-4EF4-8604-7F91F6BE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669F3-52A4-4185-8FDF-0FF39108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C4E446-EB88-4E60-A04B-9700813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B0C1C-E437-4761-9E79-25297D0C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3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42AA7-6387-424F-8463-5C67FF5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DD741-E143-400C-A38F-8401E205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4DF63-3E59-4AFA-AAA6-AFEE138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0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31F29-09FE-4769-A900-9046619D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AF276-49EE-4617-A384-98F377D3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5B7EB-DB7F-40AE-A417-29B6E95D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0C1C6-5972-4C0B-B006-2B632FE3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0EF01-0E14-4CE7-A649-59DC2D5F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8643C-784A-41C4-804F-08922CEA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8A50-DD95-404E-803D-F3DA2C35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E06177-1763-47FA-9959-CCE9C374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BFC7F-F778-488D-A072-14520349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6F4F3-E525-43CD-BEDC-7F3E172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E386F-E7DB-46BC-A3C0-6AEDD0D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A05B1-7881-4B69-B11B-BAF7162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D403C-6B1D-4B23-9684-2BBEA45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3121E-B26D-48F2-9D6F-2046AB0CC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F671C-362C-4625-ACD1-29961B9F2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6AA2-9305-48FD-9C3E-3929C03F9664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8209A-6AAC-4968-87D9-4C4DEE5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ECAB8-73F2-4DA4-B5E1-6742E1AC0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8CB7-4AEA-48AA-9F2E-CAD31C946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087B29D-5930-4AFF-B77C-BA715BC34B61}"/>
              </a:ext>
            </a:extLst>
          </p:cNvPr>
          <p:cNvSpPr/>
          <p:nvPr/>
        </p:nvSpPr>
        <p:spPr>
          <a:xfrm>
            <a:off x="3070860" y="1402080"/>
            <a:ext cx="4754880" cy="3177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E61B18-F61E-4561-A8D2-4E384DBAB6F4}"/>
              </a:ext>
            </a:extLst>
          </p:cNvPr>
          <p:cNvSpPr/>
          <p:nvPr/>
        </p:nvSpPr>
        <p:spPr>
          <a:xfrm>
            <a:off x="3540154" y="2371725"/>
            <a:ext cx="134224" cy="1001697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8224C1-18A5-4A6C-A204-8D4A41E8B8AF}"/>
              </a:ext>
            </a:extLst>
          </p:cNvPr>
          <p:cNvGrpSpPr/>
          <p:nvPr/>
        </p:nvGrpSpPr>
        <p:grpSpPr>
          <a:xfrm>
            <a:off x="6837028" y="1543573"/>
            <a:ext cx="382624" cy="2793534"/>
            <a:chOff x="6837028" y="1619075"/>
            <a:chExt cx="382624" cy="2793534"/>
          </a:xfrm>
          <a:solidFill>
            <a:schemeClr val="bg1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D84F5A-81C5-4B1C-A1D7-2443A41665B9}"/>
                </a:ext>
              </a:extLst>
            </p:cNvPr>
            <p:cNvSpPr/>
            <p:nvPr/>
          </p:nvSpPr>
          <p:spPr>
            <a:xfrm>
              <a:off x="6837028" y="1619075"/>
              <a:ext cx="134224" cy="279353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ED209F3-F990-4CA3-8BA7-7A03A433F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1711354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A55ECBB-A19B-4075-800B-94F357FD4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2000949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8E41CAE-D1E8-4BD4-B148-33F82521A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2290544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DC67560-2728-49B0-AD2D-A487BCCAD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2580139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06754C-76CD-4284-AA9C-3809EC0F8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2869734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79F6848-C7B7-4CC2-A848-7A2E4A4C8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3159329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81BAD06-E329-4B01-9B07-55CB6C04F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3448924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59148DA-7617-451C-BFBF-4E7268C37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3738519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3DEB13A-191F-4046-B843-05E7A7BFE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760" y="4028114"/>
              <a:ext cx="234892" cy="234892"/>
            </a:xfrm>
            <a:prstGeom prst="line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A3A15D7B-F068-4B4F-B6D8-AD86A50C193C}"/>
              </a:ext>
            </a:extLst>
          </p:cNvPr>
          <p:cNvSpPr/>
          <p:nvPr/>
        </p:nvSpPr>
        <p:spPr>
          <a:xfrm>
            <a:off x="5697523" y="2709730"/>
            <a:ext cx="461219" cy="4612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D0A57-72E5-4829-BBD8-732B2FF21EFB}"/>
              </a:ext>
            </a:extLst>
          </p:cNvPr>
          <p:cNvCxnSpPr>
            <a:cxnSpLocks/>
          </p:cNvCxnSpPr>
          <p:nvPr/>
        </p:nvCxnSpPr>
        <p:spPr>
          <a:xfrm>
            <a:off x="3674378" y="2371724"/>
            <a:ext cx="3162650" cy="46764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EDD59A9-311F-4798-94FC-42D7920695CA}"/>
              </a:ext>
            </a:extLst>
          </p:cNvPr>
          <p:cNvCxnSpPr>
            <a:cxnSpLocks/>
          </p:cNvCxnSpPr>
          <p:nvPr/>
        </p:nvCxnSpPr>
        <p:spPr>
          <a:xfrm flipV="1">
            <a:off x="3674378" y="2409825"/>
            <a:ext cx="3162650" cy="96359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FE044BD-B6FD-4F27-925E-BB4A0D2D44FA}"/>
              </a:ext>
            </a:extLst>
          </p:cNvPr>
          <p:cNvCxnSpPr>
            <a:cxnSpLocks/>
          </p:cNvCxnSpPr>
          <p:nvPr/>
        </p:nvCxnSpPr>
        <p:spPr>
          <a:xfrm>
            <a:off x="3674378" y="2371725"/>
            <a:ext cx="3160728" cy="11572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BB4D883-2D88-4295-A4B1-EB7D46889FA6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607266" y="3083827"/>
            <a:ext cx="3229762" cy="28959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74AAE6-1406-4CC6-A81C-9928381FB0DA}"/>
              </a:ext>
            </a:extLst>
          </p:cNvPr>
          <p:cNvCxnSpPr>
            <a:cxnSpLocks/>
          </p:cNvCxnSpPr>
          <p:nvPr/>
        </p:nvCxnSpPr>
        <p:spPr>
          <a:xfrm>
            <a:off x="6827502" y="2841314"/>
            <a:ext cx="0" cy="23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7440B5E-3D16-432E-BFBC-596CADD00B95}"/>
              </a:ext>
            </a:extLst>
          </p:cNvPr>
          <p:cNvCxnSpPr>
            <a:cxnSpLocks/>
          </p:cNvCxnSpPr>
          <p:nvPr/>
        </p:nvCxnSpPr>
        <p:spPr>
          <a:xfrm>
            <a:off x="6830343" y="3076206"/>
            <a:ext cx="0" cy="4676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E23166F-A0E0-423A-BEC4-246AF5656597}"/>
              </a:ext>
            </a:extLst>
          </p:cNvPr>
          <p:cNvCxnSpPr>
            <a:cxnSpLocks/>
          </p:cNvCxnSpPr>
          <p:nvPr/>
        </p:nvCxnSpPr>
        <p:spPr>
          <a:xfrm>
            <a:off x="6827502" y="2409825"/>
            <a:ext cx="0" cy="4295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27F8C89-EAA8-4E94-BD02-761386AA222C}"/>
              </a:ext>
            </a:extLst>
          </p:cNvPr>
          <p:cNvSpPr txBox="1"/>
          <p:nvPr/>
        </p:nvSpPr>
        <p:spPr>
          <a:xfrm>
            <a:off x="3303336" y="20952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面光源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FE79B72-286A-4E15-9C07-8413F39BE1AB}"/>
              </a:ext>
            </a:extLst>
          </p:cNvPr>
          <p:cNvSpPr txBox="1"/>
          <p:nvPr/>
        </p:nvSpPr>
        <p:spPr>
          <a:xfrm>
            <a:off x="5624202" y="21063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遮挡物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CA8ADAA-2C4B-48A2-86C4-08CD1A7A727D}"/>
              </a:ext>
            </a:extLst>
          </p:cNvPr>
          <p:cNvSpPr txBox="1"/>
          <p:nvPr/>
        </p:nvSpPr>
        <p:spPr>
          <a:xfrm>
            <a:off x="6378672" y="15439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墙壁</a:t>
            </a:r>
          </a:p>
        </p:txBody>
      </p:sp>
    </p:spTree>
    <p:extLst>
      <p:ext uri="{BB962C8B-B14F-4D97-AF65-F5344CB8AC3E}">
        <p14:creationId xmlns:p14="http://schemas.microsoft.com/office/powerpoint/2010/main" val="32461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wizkkk</dc:creator>
  <cp:lastModifiedBy>wizkkk</cp:lastModifiedBy>
  <cp:revision>5</cp:revision>
  <dcterms:created xsi:type="dcterms:W3CDTF">2021-05-11T13:27:28Z</dcterms:created>
  <dcterms:modified xsi:type="dcterms:W3CDTF">2021-05-11T13:51:11Z</dcterms:modified>
</cp:coreProperties>
</file>