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2597C-D1F3-4530-98FC-F94192BE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9236D2-DB55-4516-A5D4-F89ECBC2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FC663-E527-475F-B5B4-0961B6A2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81D61-7B90-4B01-B3EE-69617F71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B98C7-D7E0-47E3-93CD-D82CDB62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1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5F445-5E69-4B33-B86A-D3F64C55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8D79E-D288-4455-BFE0-8F5C650A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B3D48-4014-47D8-8187-253DBC3B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55F36-5549-46D6-B699-9EB8CE56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A310A-D4C8-4DF6-B3CC-5C0FE6A9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5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E352DD-C1F1-4A9C-B7C5-3A2804614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2D8B23-E746-4323-8BDF-D13E63B5B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402C3-07AA-40D3-947F-86512D0D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487DB-18D5-42E2-A98E-0A334680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77D78-25A6-455B-8FEB-CF93FD90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6CA-CFEC-432A-950C-B4723486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C601B-F300-4F76-AF09-2546ED26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B117A-D5BA-456E-969E-897CA14D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6A334-C60D-473C-96B8-9EFF7923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6FB0E-F4EA-4237-B0FA-32A993C4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3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8B5FF-B132-48D6-B550-08357797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61E83-EF6D-4E8A-8A33-09CD06012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3B391-9DC4-434D-B117-996EFB22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94BB3-390E-40CC-B758-A2FCA824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89004-80B3-428C-ACCD-1F3F8367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3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32B9A-D1B2-4A42-9D4E-E19DB5FB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6ED53-25B7-4A4A-AD4D-8BE90E06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111AA-34A1-4EEF-87A6-8613E6401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F4C74-1970-4AFF-9426-6B4FCDDA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023AA-4CD7-460B-AFA8-DE0C0A1F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DFE06-5D2B-4A85-91B2-87BE4AD3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73E8-FAB6-4FBE-B9AC-57D03543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7D710-82E6-4EC5-A570-D61FFA3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FF3054-E0DA-4520-B2EA-D8456152A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69BEF-C437-446E-BDF9-8FC7FC737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DA9C7E-1E34-4945-95BC-095425B84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4FC42C-85B9-4BF7-B9B9-308B9AC3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1AD58-CF8D-4D4C-8F5D-E2AC4B6B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EAB66B-44FF-48D4-8E66-B268F40D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6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2160-84AF-4201-B545-3181E229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ED6B24-76E7-4BA0-B99A-B0A29122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564666-F789-4FC3-8C05-E004E7A2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587AC6-F6AE-41DC-A742-BAAC925B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1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DFA512-4AB1-456B-B17A-7EB1B81B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F33A40-A355-4827-82B4-C4F6464A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04A4A-A503-4782-A81C-11B91AC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2EF2C-C6ED-4232-B534-BD09F14D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58824-140D-4E06-A3CD-083F7123A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71C5A-63C2-4872-9692-2AAC1E0E9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66C98-3D7D-40E7-8E99-8A94A918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BDD77-8D58-4C78-9C9A-ABD15A0B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9DCB2-0031-4C72-A006-09B1621E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3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59F50-2849-4BE0-A49F-8B695C03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2D4C0C-BC91-4808-8E7F-ED59B56D6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8CE51-3C73-41A6-A833-05F439543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119DF-8233-4C7B-BB1B-8BB63036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4DC16-949D-481F-BD0E-CA6486C6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0E9B2-7548-43A0-8F0A-DC9047D9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5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0BF402-242C-408A-B3CB-5D50720E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D9DAC-DB3D-4B2C-B594-B4671E5C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8D81B-A39E-4FFB-92DE-43B4682C5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CB7B-6A16-440E-893E-3B5D9F5AF36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50439-078D-4AB1-8645-95A2B5E7A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75AD1-910F-46DE-931F-42822C42E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03B55-3FC8-4F7F-9FC4-4D2508309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3BD3528D-A38A-4DF2-81AA-BB032248A686}"/>
              </a:ext>
            </a:extLst>
          </p:cNvPr>
          <p:cNvSpPr/>
          <p:nvPr/>
        </p:nvSpPr>
        <p:spPr>
          <a:xfrm>
            <a:off x="595618" y="872455"/>
            <a:ext cx="9110444" cy="4102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09B4DE6B-ED99-44F5-99EE-A86449108C9F}"/>
              </a:ext>
            </a:extLst>
          </p:cNvPr>
          <p:cNvSpPr/>
          <p:nvPr/>
        </p:nvSpPr>
        <p:spPr>
          <a:xfrm rot="18998554">
            <a:off x="2743202" y="1257300"/>
            <a:ext cx="101600" cy="23495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13405-C55F-4D80-8D7D-FD32563D464B}"/>
              </a:ext>
            </a:extLst>
          </p:cNvPr>
          <p:cNvSpPr/>
          <p:nvPr/>
        </p:nvSpPr>
        <p:spPr>
          <a:xfrm>
            <a:off x="1950544" y="3321070"/>
            <a:ext cx="6437217" cy="3619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B17DE1FB-E563-4CA6-9E80-B5D5A7945A8C}"/>
              </a:ext>
            </a:extLst>
          </p:cNvPr>
          <p:cNvSpPr/>
          <p:nvPr/>
        </p:nvSpPr>
        <p:spPr>
          <a:xfrm rot="18998554">
            <a:off x="4008456" y="1257299"/>
            <a:ext cx="101600" cy="23495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005B0722-50CD-4334-8E84-95672C49724D}"/>
              </a:ext>
            </a:extLst>
          </p:cNvPr>
          <p:cNvSpPr/>
          <p:nvPr/>
        </p:nvSpPr>
        <p:spPr>
          <a:xfrm rot="18998554">
            <a:off x="5273710" y="1257300"/>
            <a:ext cx="101600" cy="23495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C6B2A6-9EF8-40B3-B57D-6CEA4C13186D}"/>
              </a:ext>
            </a:extLst>
          </p:cNvPr>
          <p:cNvSpPr/>
          <p:nvPr/>
        </p:nvSpPr>
        <p:spPr>
          <a:xfrm rot="18998554">
            <a:off x="6538964" y="1257298"/>
            <a:ext cx="101600" cy="23495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1DABAEA-3C81-4811-AD5A-3C833F3DB1C7}"/>
              </a:ext>
            </a:extLst>
          </p:cNvPr>
          <p:cNvGrpSpPr/>
          <p:nvPr/>
        </p:nvGrpSpPr>
        <p:grpSpPr>
          <a:xfrm>
            <a:off x="3315500" y="2942573"/>
            <a:ext cx="5072261" cy="662596"/>
            <a:chOff x="3391001" y="2867072"/>
            <a:chExt cx="5072261" cy="662596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0D936E2-C88D-4620-A261-E17CE2F814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1001" y="2882900"/>
              <a:ext cx="634899" cy="6348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F71B6CF-0718-4BBC-8843-2FD1C1384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6255" y="2882900"/>
              <a:ext cx="638769" cy="63876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4C60CD4-A885-4907-973B-81C6836FC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3403" y="2882900"/>
              <a:ext cx="630745" cy="63074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EFD2BF-CE87-4357-B7B1-C1FD79C02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6504" y="2882900"/>
              <a:ext cx="646768" cy="64676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4CCF1AD-BD41-485C-B42E-08EB3AFEF6FE}"/>
                </a:ext>
              </a:extLst>
            </p:cNvPr>
            <p:cNvCxnSpPr/>
            <p:nvPr/>
          </p:nvCxnSpPr>
          <p:spPr>
            <a:xfrm>
              <a:off x="4025900" y="2882900"/>
              <a:ext cx="638379" cy="63837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7E5A13B-248B-4076-909D-6350975EF63A}"/>
                </a:ext>
              </a:extLst>
            </p:cNvPr>
            <p:cNvCxnSpPr/>
            <p:nvPr/>
          </p:nvCxnSpPr>
          <p:spPr>
            <a:xfrm>
              <a:off x="5295024" y="2882900"/>
              <a:ext cx="638379" cy="63837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2645622-00E7-4D20-87F6-17DC7D6582E8}"/>
                </a:ext>
              </a:extLst>
            </p:cNvPr>
            <p:cNvCxnSpPr/>
            <p:nvPr/>
          </p:nvCxnSpPr>
          <p:spPr>
            <a:xfrm>
              <a:off x="6564148" y="2867072"/>
              <a:ext cx="638379" cy="63837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2DF03D3-A648-468C-9A1A-12D108BE698E}"/>
                </a:ext>
              </a:extLst>
            </p:cNvPr>
            <p:cNvCxnSpPr/>
            <p:nvPr/>
          </p:nvCxnSpPr>
          <p:spPr>
            <a:xfrm>
              <a:off x="7824883" y="2867072"/>
              <a:ext cx="638379" cy="63837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041A96B-D14B-4114-AE82-6665B91F92FB}"/>
              </a:ext>
            </a:extLst>
          </p:cNvPr>
          <p:cNvCxnSpPr>
            <a:cxnSpLocks/>
          </p:cNvCxnSpPr>
          <p:nvPr/>
        </p:nvCxnSpPr>
        <p:spPr>
          <a:xfrm>
            <a:off x="4345454" y="3321068"/>
            <a:ext cx="51229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D541C47-F921-4FFA-8739-AA7D05F07812}"/>
              </a:ext>
            </a:extLst>
          </p:cNvPr>
          <p:cNvCxnSpPr>
            <a:cxnSpLocks/>
          </p:cNvCxnSpPr>
          <p:nvPr/>
        </p:nvCxnSpPr>
        <p:spPr>
          <a:xfrm>
            <a:off x="5601754" y="3321068"/>
            <a:ext cx="51229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54C483A-7CBE-4D71-BCE9-5BD8BBE5D78F}"/>
              </a:ext>
            </a:extLst>
          </p:cNvPr>
          <p:cNvCxnSpPr>
            <a:cxnSpLocks/>
          </p:cNvCxnSpPr>
          <p:nvPr/>
        </p:nvCxnSpPr>
        <p:spPr>
          <a:xfrm>
            <a:off x="6870878" y="3321068"/>
            <a:ext cx="51229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959281D-AFFF-4248-B05F-BD7F5EB0A345}"/>
              </a:ext>
            </a:extLst>
          </p:cNvPr>
          <p:cNvCxnSpPr>
            <a:cxnSpLocks/>
          </p:cNvCxnSpPr>
          <p:nvPr/>
        </p:nvCxnSpPr>
        <p:spPr>
          <a:xfrm>
            <a:off x="8131613" y="3321043"/>
            <a:ext cx="29325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B86A2F3-8594-4ADC-855D-1A5847A807EA}"/>
              </a:ext>
            </a:extLst>
          </p:cNvPr>
          <p:cNvSpPr txBox="1"/>
          <p:nvPr/>
        </p:nvSpPr>
        <p:spPr>
          <a:xfrm>
            <a:off x="4962878" y="30562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阴影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6FB4D-E02E-4D2E-8F23-4A7FAEA7AA4D}"/>
              </a:ext>
            </a:extLst>
          </p:cNvPr>
          <p:cNvSpPr txBox="1"/>
          <p:nvPr/>
        </p:nvSpPr>
        <p:spPr>
          <a:xfrm>
            <a:off x="6231744" y="30562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阴影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37068B7-C819-4234-BBB5-42A81D444D7D}"/>
              </a:ext>
            </a:extLst>
          </p:cNvPr>
          <p:cNvSpPr txBox="1"/>
          <p:nvPr/>
        </p:nvSpPr>
        <p:spPr>
          <a:xfrm>
            <a:off x="5479500" y="3046867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非阴影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0244085-3B07-44FA-8CDB-4CD114CCAEFB}"/>
              </a:ext>
            </a:extLst>
          </p:cNvPr>
          <p:cNvSpPr txBox="1"/>
          <p:nvPr/>
        </p:nvSpPr>
        <p:spPr>
          <a:xfrm>
            <a:off x="2240004" y="16029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光照方向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3E2184-3974-40E7-87E3-0F9E72498881}"/>
              </a:ext>
            </a:extLst>
          </p:cNvPr>
          <p:cNvSpPr txBox="1"/>
          <p:nvPr/>
        </p:nvSpPr>
        <p:spPr>
          <a:xfrm>
            <a:off x="1855149" y="2972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地板</a:t>
            </a:r>
          </a:p>
        </p:txBody>
      </p:sp>
    </p:spTree>
    <p:extLst>
      <p:ext uri="{BB962C8B-B14F-4D97-AF65-F5344CB8AC3E}">
        <p14:creationId xmlns:p14="http://schemas.microsoft.com/office/powerpoint/2010/main" val="12084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3BD3528D-A38A-4DF2-81AA-BB032248A686}"/>
              </a:ext>
            </a:extLst>
          </p:cNvPr>
          <p:cNvSpPr/>
          <p:nvPr/>
        </p:nvSpPr>
        <p:spPr>
          <a:xfrm>
            <a:off x="595618" y="872455"/>
            <a:ext cx="9110444" cy="4102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09B4DE6B-ED99-44F5-99EE-A86449108C9F}"/>
              </a:ext>
            </a:extLst>
          </p:cNvPr>
          <p:cNvSpPr/>
          <p:nvPr/>
        </p:nvSpPr>
        <p:spPr>
          <a:xfrm rot="18998554">
            <a:off x="2743202" y="1638300"/>
            <a:ext cx="101600" cy="23495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13405-C55F-4D80-8D7D-FD32563D464B}"/>
              </a:ext>
            </a:extLst>
          </p:cNvPr>
          <p:cNvSpPr/>
          <p:nvPr/>
        </p:nvSpPr>
        <p:spPr>
          <a:xfrm>
            <a:off x="1950544" y="3321070"/>
            <a:ext cx="6437217" cy="3619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B17DE1FB-E563-4CA6-9E80-B5D5A7945A8C}"/>
              </a:ext>
            </a:extLst>
          </p:cNvPr>
          <p:cNvSpPr/>
          <p:nvPr/>
        </p:nvSpPr>
        <p:spPr>
          <a:xfrm rot="18998554">
            <a:off x="4008456" y="1638299"/>
            <a:ext cx="101600" cy="23495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005B0722-50CD-4334-8E84-95672C49724D}"/>
              </a:ext>
            </a:extLst>
          </p:cNvPr>
          <p:cNvSpPr/>
          <p:nvPr/>
        </p:nvSpPr>
        <p:spPr>
          <a:xfrm rot="18998554">
            <a:off x="5273710" y="1638300"/>
            <a:ext cx="101600" cy="23495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C6B2A6-9EF8-40B3-B57D-6CEA4C13186D}"/>
              </a:ext>
            </a:extLst>
          </p:cNvPr>
          <p:cNvSpPr/>
          <p:nvPr/>
        </p:nvSpPr>
        <p:spPr>
          <a:xfrm rot="18998554">
            <a:off x="6538964" y="1638298"/>
            <a:ext cx="101600" cy="23495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1DABAEA-3C81-4811-AD5A-3C833F3DB1C7}"/>
              </a:ext>
            </a:extLst>
          </p:cNvPr>
          <p:cNvGrpSpPr/>
          <p:nvPr/>
        </p:nvGrpSpPr>
        <p:grpSpPr>
          <a:xfrm>
            <a:off x="3315500" y="3323573"/>
            <a:ext cx="5072261" cy="662596"/>
            <a:chOff x="3391001" y="2867072"/>
            <a:chExt cx="5072261" cy="662596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0D936E2-C88D-4620-A261-E17CE2F814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1001" y="2882900"/>
              <a:ext cx="634899" cy="6348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F71B6CF-0718-4BBC-8843-2FD1C1384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6255" y="2882900"/>
              <a:ext cx="638769" cy="63876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4C60CD4-A885-4907-973B-81C6836FC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3403" y="2882900"/>
              <a:ext cx="630745" cy="63074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EFD2BF-CE87-4357-B7B1-C1FD79C02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6504" y="2882900"/>
              <a:ext cx="646768" cy="64676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4CCF1AD-BD41-485C-B42E-08EB3AFEF6FE}"/>
                </a:ext>
              </a:extLst>
            </p:cNvPr>
            <p:cNvCxnSpPr/>
            <p:nvPr/>
          </p:nvCxnSpPr>
          <p:spPr>
            <a:xfrm>
              <a:off x="4025900" y="2882900"/>
              <a:ext cx="638379" cy="63837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7E5A13B-248B-4076-909D-6350975EF63A}"/>
                </a:ext>
              </a:extLst>
            </p:cNvPr>
            <p:cNvCxnSpPr/>
            <p:nvPr/>
          </p:nvCxnSpPr>
          <p:spPr>
            <a:xfrm>
              <a:off x="5295024" y="2882900"/>
              <a:ext cx="638379" cy="63837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2645622-00E7-4D20-87F6-17DC7D6582E8}"/>
                </a:ext>
              </a:extLst>
            </p:cNvPr>
            <p:cNvCxnSpPr/>
            <p:nvPr/>
          </p:nvCxnSpPr>
          <p:spPr>
            <a:xfrm>
              <a:off x="6564148" y="2867072"/>
              <a:ext cx="638379" cy="63837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2DF03D3-A648-468C-9A1A-12D108BE698E}"/>
                </a:ext>
              </a:extLst>
            </p:cNvPr>
            <p:cNvCxnSpPr/>
            <p:nvPr/>
          </p:nvCxnSpPr>
          <p:spPr>
            <a:xfrm>
              <a:off x="7824883" y="2867072"/>
              <a:ext cx="638379" cy="63837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041A96B-D14B-4114-AE82-6665B91F92FB}"/>
              </a:ext>
            </a:extLst>
          </p:cNvPr>
          <p:cNvCxnSpPr>
            <a:cxnSpLocks/>
          </p:cNvCxnSpPr>
          <p:nvPr/>
        </p:nvCxnSpPr>
        <p:spPr>
          <a:xfrm>
            <a:off x="2733675" y="3321068"/>
            <a:ext cx="536257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0244085-3B07-44FA-8CDB-4CD114CCAEFB}"/>
              </a:ext>
            </a:extLst>
          </p:cNvPr>
          <p:cNvSpPr txBox="1"/>
          <p:nvPr/>
        </p:nvSpPr>
        <p:spPr>
          <a:xfrm>
            <a:off x="2240004" y="16029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光照方向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3E2184-3974-40E7-87E3-0F9E72498881}"/>
              </a:ext>
            </a:extLst>
          </p:cNvPr>
          <p:cNvSpPr txBox="1"/>
          <p:nvPr/>
        </p:nvSpPr>
        <p:spPr>
          <a:xfrm>
            <a:off x="1855149" y="2972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地板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6C108B5-0390-40F2-9713-B08D3086CA07}"/>
              </a:ext>
            </a:extLst>
          </p:cNvPr>
          <p:cNvSpPr/>
          <p:nvPr/>
        </p:nvSpPr>
        <p:spPr>
          <a:xfrm rot="19056048">
            <a:off x="3215798" y="2743200"/>
            <a:ext cx="99702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4D8FC3-906D-419D-8293-CFECF9FA2E73}"/>
              </a:ext>
            </a:extLst>
          </p:cNvPr>
          <p:cNvSpPr txBox="1"/>
          <p:nvPr/>
        </p:nvSpPr>
        <p:spPr>
          <a:xfrm>
            <a:off x="3279238" y="2722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偏移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17DCCEC6-ADA6-47D2-9602-0E759FE46DF6}"/>
              </a:ext>
            </a:extLst>
          </p:cNvPr>
          <p:cNvSpPr/>
          <p:nvPr/>
        </p:nvSpPr>
        <p:spPr>
          <a:xfrm rot="19056048">
            <a:off x="4546886" y="2743200"/>
            <a:ext cx="99702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38A65-AD79-4A21-A2EE-B714FCE4E2B9}"/>
              </a:ext>
            </a:extLst>
          </p:cNvPr>
          <p:cNvSpPr txBox="1"/>
          <p:nvPr/>
        </p:nvSpPr>
        <p:spPr>
          <a:xfrm>
            <a:off x="4610326" y="2722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偏移</a:t>
            </a: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67486885-6006-453E-95DC-D0B218A4A527}"/>
              </a:ext>
            </a:extLst>
          </p:cNvPr>
          <p:cNvSpPr/>
          <p:nvPr/>
        </p:nvSpPr>
        <p:spPr>
          <a:xfrm rot="19056048">
            <a:off x="5794462" y="2743200"/>
            <a:ext cx="99702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00D9BD-D66C-4C59-BC81-0D86ECE8C78D}"/>
              </a:ext>
            </a:extLst>
          </p:cNvPr>
          <p:cNvSpPr txBox="1"/>
          <p:nvPr/>
        </p:nvSpPr>
        <p:spPr>
          <a:xfrm>
            <a:off x="5857902" y="2722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偏移</a:t>
            </a:r>
          </a:p>
        </p:txBody>
      </p:sp>
    </p:spTree>
    <p:extLst>
      <p:ext uri="{BB962C8B-B14F-4D97-AF65-F5344CB8AC3E}">
        <p14:creationId xmlns:p14="http://schemas.microsoft.com/office/powerpoint/2010/main" val="173963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wizkkk</dc:creator>
  <cp:lastModifiedBy>wizkkk</cp:lastModifiedBy>
  <cp:revision>5</cp:revision>
  <dcterms:created xsi:type="dcterms:W3CDTF">2021-05-10T14:19:42Z</dcterms:created>
  <dcterms:modified xsi:type="dcterms:W3CDTF">2021-05-10T14:39:24Z</dcterms:modified>
</cp:coreProperties>
</file>