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88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Context</a:t>
            </a:r>
            <a:endParaRPr sz="1400" b="0" i="0" u="none" strike="noStrike" cap="none" dirty="0">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Constraints within solution space</a:t>
            </a:r>
            <a:endParaRPr sz="1400" b="0" i="0" u="none" strike="noStrike" cap="none" dirty="0">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b="1" i="0" u="none" strike="noStrike" cap="none" dirty="0">
                <a:solidFill>
                  <a:srgbClr val="000000"/>
                </a:solidFill>
                <a:latin typeface="Arial"/>
                <a:ea typeface="Arial"/>
                <a:cs typeface="Arial"/>
                <a:sym typeface="Arial"/>
              </a:rPr>
              <a:t>This problem is being worked on to address Big Mountain Resort's challenges in pricing, facility utilization, and cost management.  Big Mountain Resort's goal is to transition to a more data-driven business strategy and needs direction optimizing ticket pricing while through cost-saving measures and better utilization of assets.</a:t>
            </a:r>
            <a:endParaRPr sz="1100"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b="1" i="0" u="none" strike="noStrike" cap="none" dirty="0">
                <a:solidFill>
                  <a:srgbClr val="000000"/>
                </a:solidFill>
                <a:latin typeface="Arial"/>
                <a:ea typeface="Arial"/>
                <a:cs typeface="Arial"/>
                <a:sym typeface="Arial"/>
              </a:rPr>
              <a:t>A key criteria for measuring success is the calculating the optimal ticket pricing strategy. A strategy that maximizes profitability by implementing cost-cutting measures which aligns with the resort's data-driven strategy and this needs to be completed within one year.</a:t>
            </a:r>
            <a:endParaRPr sz="1100"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b="1" i="0" u="none" strike="noStrike" cap="none" dirty="0">
                <a:solidFill>
                  <a:srgbClr val="000000"/>
                </a:solidFill>
                <a:latin typeface="Arial"/>
                <a:ea typeface="Arial"/>
                <a:cs typeface="Arial"/>
                <a:sym typeface="Arial"/>
              </a:rPr>
              <a:t>The scope of this initiative will be ticket pricing, facility utilization analysis, and identifying cost-saving areas. There will be a concentration on pricing strategies, whether the facility is being utilized efficiently , and identifying cost reduction areas.</a:t>
            </a:r>
            <a:endParaRPr sz="1100" b="1"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b="1" i="0" u="none" strike="noStrike" cap="none" dirty="0">
                <a:solidFill>
                  <a:srgbClr val="000000"/>
                </a:solidFill>
                <a:latin typeface="Arial"/>
                <a:ea typeface="Arial"/>
                <a:cs typeface="Arial"/>
                <a:sym typeface="Arial"/>
              </a:rPr>
              <a:t>There may be limitations in the data available for analysis, resistance to change, revenue generated, and the need to balance cost-cutting with customer service. </a:t>
            </a:r>
            <a:endParaRPr sz="110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b="1" i="0" u="none" strike="noStrike" cap="none" dirty="0">
                <a:solidFill>
                  <a:srgbClr val="000000"/>
                </a:solidFill>
                <a:latin typeface="Arial"/>
                <a:ea typeface="Arial"/>
                <a:cs typeface="Arial"/>
                <a:sym typeface="Arial"/>
              </a:rPr>
              <a:t>Primary data sources historical ticket sales, facility usage, cost and revenue, utilizing benchmarks for other ski resorts, and surveys and customer comments . These data sources will provide guidance into areas of cost-cutting, ticket pricing optimization, and facility utilization. Finally, recommendations will be presented to Big Mountain Resort's senior managerial team for approval.</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b="1" i="0" u="none" strike="noStrike" cap="none" dirty="0">
                <a:solidFill>
                  <a:srgbClr val="000000"/>
                </a:solidFill>
                <a:latin typeface="Arial"/>
                <a:ea typeface="Arial"/>
                <a:cs typeface="Arial"/>
                <a:sym typeface="Arial"/>
              </a:rPr>
              <a:t>The primary stakeholders are the Director of Operations Jimmy Blackburn, and the Database Manager Alesha Eisen. Also important input will be necessary from the marketing team, company financial analysts, the and resorts management. Data sources include the resort's various databases and industry benchmarks.</a:t>
            </a:r>
            <a:endParaRPr sz="1100" b="1"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7662522"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1" i="0" u="none" strike="noStrike" cap="none" dirty="0">
                <a:solidFill>
                  <a:srgbClr val="000000"/>
                </a:solidFill>
                <a:latin typeface="Arial"/>
                <a:ea typeface="Arial"/>
                <a:cs typeface="Arial"/>
                <a:sym typeface="Arial"/>
              </a:rPr>
              <a:t>The goal is to determine an optimal ticket pricing strategy for Big Mountain Resort.  Project success can be measured by evaluating the impact of the recommended pricing strategy, along with cost-cutting measures, on profitability. This strategy aligns with the resort's goal of implementing a more data-driven business approach and needs to be implemented with in the next year.</a:t>
            </a:r>
            <a:endParaRPr sz="11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670</Words>
  <Application>Microsoft Office PowerPoint</Application>
  <PresentationFormat>On-screen Show (4:3)</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Ronald Hankey</cp:lastModifiedBy>
  <cp:revision>3</cp:revision>
  <dcterms:modified xsi:type="dcterms:W3CDTF">2023-09-08T03:35:22Z</dcterms:modified>
</cp:coreProperties>
</file>