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4" r:id="rId5"/>
    <p:sldId id="329" r:id="rId6"/>
    <p:sldId id="332" r:id="rId7"/>
    <p:sldId id="334" r:id="rId8"/>
    <p:sldId id="335" r:id="rId9"/>
    <p:sldId id="337" r:id="rId10"/>
    <p:sldId id="338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3020" autoAdjust="0"/>
  </p:normalViewPr>
  <p:slideViewPr>
    <p:cSldViewPr snapToGrid="0">
      <p:cViewPr varScale="1">
        <p:scale>
          <a:sx n="77" d="100"/>
          <a:sy n="77" d="100"/>
        </p:scale>
        <p:origin x="408" y="84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Haffer XH"/>
              </a:rPr>
              <a:t>Capstone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Hankey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sz="3200" dirty="0"/>
              <a:t>Diabetes Prediction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11.6% of the total population, or 38.4 million people, have diabetes diagnosed or undiagnosed</a:t>
            </a:r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About 22.8% of adults with diabetes, or 8.7 million people, are undiagnosed.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97.6 million American adults aged 18 and older have prediabetes, representing 34.5% of the adult population.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Sources: CDC, 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sz="3200" dirty="0"/>
              <a:t>Diabetes Prediction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risk of developing diabetes within 5 years after a prediabetes diagnosis is around 50%</a:t>
            </a:r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total estimated cost of diagnosed diabetes in the US in 2022 was a staggering $412.9 billion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Diabetes significantly increases the risk of early death, resulting in lost economic productivity and potential earnings.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Sources: CDC, 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E625-DD11-3BAA-23E7-3CF6FD3E5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2120663"/>
          </a:xfrm>
        </p:spPr>
        <p:txBody>
          <a:bodyPr/>
          <a:lstStyle/>
          <a:p>
            <a:r>
              <a:rPr lang="en-US" sz="4000" dirty="0"/>
              <a:t>Capstone Presentation</a:t>
            </a:r>
            <a:br>
              <a:rPr lang="en-US" sz="4000" dirty="0"/>
            </a:br>
            <a:r>
              <a:rPr lang="en-US" sz="4000" dirty="0"/>
              <a:t>Diabetes Prediction</a:t>
            </a:r>
            <a:br>
              <a:rPr lang="en-US" sz="4000" dirty="0"/>
            </a:br>
            <a:r>
              <a:rPr lang="en-US" sz="4000" dirty="0"/>
              <a:t>Cost Breakdown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B5FB-13FF-BAE9-169F-79D022CD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2931090"/>
            <a:ext cx="8874306" cy="3012510"/>
          </a:xfrm>
        </p:spPr>
        <p:txBody>
          <a:bodyPr/>
          <a:lstStyle/>
          <a:p>
            <a:pPr marL="0" marR="0">
              <a:spcBef>
                <a:spcPts val="180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Direct Medical Costs ($306.6 billion):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Hospitalizations: $101.1 billion (33% of direct costs) - Diabetes complications like heart disease, stroke, and kidney failure often require hospitalization, driving up costs.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C9A8B-2E64-0DA1-903C-2DA89D57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95" y="4267199"/>
            <a:ext cx="4620005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1BA9-3B3E-3BE8-E865-F89A016C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1"/>
            <a:ext cx="8874306" cy="3197901"/>
          </a:xfrm>
        </p:spPr>
        <p:txBody>
          <a:bodyPr/>
          <a:lstStyle/>
          <a:p>
            <a:r>
              <a:rPr lang="en-US" sz="4000" dirty="0"/>
              <a:t>Capstone Presentation</a:t>
            </a:r>
            <a:br>
              <a:rPr lang="en-US" sz="4000" dirty="0"/>
            </a:br>
            <a:r>
              <a:rPr lang="en-US" sz="4000" dirty="0"/>
              <a:t>Diabetes Prediction</a:t>
            </a:r>
            <a:br>
              <a:rPr lang="en-US" sz="4000" dirty="0"/>
            </a:br>
            <a:r>
              <a:rPr lang="en-US" sz="4000" dirty="0"/>
              <a:t>Cost Breakdown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5A2A0-7152-E303-D365-49C69798B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2567836"/>
            <a:ext cx="8874306" cy="3375764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Medications: $52.3 billion (17%) - Insulin, diabetes medications, and other related drugs are essential for managing blood sugar levels but can be expensive.</a:t>
            </a:r>
          </a:p>
          <a:p>
            <a:pPr marL="34290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Doctor visits: $49.3 billion (16%) - People with diabetes require regular doctor visits for monitoring and managing their condition.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Blood sugar monitoring supplies: $18.5 billion (6%) - Blood glucose meters, test strips, and other monitoring tools are crucial for managing diabetes but add to the overall cost.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diabetes-related treatments and procedures: $85.4 billion (28%) - This includes costs associated with diabetes education, foot care, vision care, and other essential services.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4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22D-8447-9D25-9BF2-68F61C787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Capstone Presentation</a:t>
            </a:r>
            <a:br>
              <a:rPr lang="en-US" sz="4000" dirty="0"/>
            </a:br>
            <a:r>
              <a:rPr lang="en-US" sz="4000" dirty="0"/>
              <a:t>Diabetes Presentation</a:t>
            </a:r>
            <a:br>
              <a:rPr lang="en-US" sz="4000" dirty="0"/>
            </a:br>
            <a:r>
              <a:rPr lang="en-US" sz="4000" dirty="0"/>
              <a:t>Indirect Costs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88992-A921-1E9E-2ED7-E4D6EA11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2818356"/>
            <a:ext cx="8874306" cy="3125244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Indirect Costs ($106.3 billion)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Reduced productivity at work: $53.2 billion (50% of indirect costs) - Diabetes can impact work performance due to fatigue, illness, and doctor appointments, leading to lost productivity.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Absenteeism from work: $27.5 billion (26%) - Diabetes-related illness and complications can lead to missed workdays, further impacting productivity and income.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Unemployment due to diabetes-related complications: $13.3 billion (13%) - In severe cases, diabetes can lead to disabilities and job loss, adding to the financial burden.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Premature mortality: $12.3 billion (11%) - Diabetes significantly increases the risk of early death, resulting in lost economic productivity and potential earnings.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F444-1FD6-95C7-94E5-17F19603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A5899-1379-4ABC-688B-3B3144BBB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66FF0-417D-0ABB-7607-ABF91EA7CC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EA967-52F6-69EE-8C69-DE1911F2C8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FE1F3C-6374-560E-C3F4-675D8FB70C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2B2079-DB93-55E7-A50D-CD4909E8672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D226C4-532E-C3A8-1760-BEA6A770DD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268542-7E5D-F8E4-68A5-11190056F5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0FAE73-F859-7104-E2D7-C202E6DAAD2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179F31-FFBE-97AA-B308-C55929C9ED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685CCCB-169F-46F3-8C42-344DB0F16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586A798-4CC2-D2B7-D966-FF1E5ADD6D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2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 Hankey</a:t>
            </a:r>
          </a:p>
          <a:p>
            <a:r>
              <a:rPr lang="en-US" dirty="0"/>
              <a:t>Hankey.Ronald@mayo.edu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{9CC461D8-812C-4FC9-B7A1-DE2DF7417EEC}tf03460604_win32</Template>
  <TotalTime>116</TotalTime>
  <Words>462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Haffer XH</vt:lpstr>
      <vt:lpstr>Symbol</vt:lpstr>
      <vt:lpstr>Office Theme</vt:lpstr>
      <vt:lpstr>Capstone Presentation</vt:lpstr>
      <vt:lpstr>Introduction  Diabetes Prediction</vt:lpstr>
      <vt:lpstr>Introduction  Diabetes Prediction</vt:lpstr>
      <vt:lpstr>Capstone Presentation Diabetes Prediction Cost Breakdown </vt:lpstr>
      <vt:lpstr>Capstone Presentation Diabetes Prediction Cost Breakdown   </vt:lpstr>
      <vt:lpstr>Capstone Presentation Diabetes Presentation Indirect Costs   </vt:lpstr>
      <vt:lpstr>PowerPoint Presentation</vt:lpstr>
      <vt:lpstr>Thank you</vt:lpstr>
    </vt:vector>
  </TitlesOfParts>
  <Company>Mayo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Hankey, Ronald A.</dc:creator>
  <cp:lastModifiedBy>Hankey, Ronald A.</cp:lastModifiedBy>
  <cp:revision>3</cp:revision>
  <dcterms:created xsi:type="dcterms:W3CDTF">2024-01-29T20:36:12Z</dcterms:created>
  <dcterms:modified xsi:type="dcterms:W3CDTF">2024-01-29T22:32:53Z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