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69" r:id="rId10"/>
    <p:sldId id="260" r:id="rId11"/>
    <p:sldId id="270" r:id="rId12"/>
    <p:sldId id="261" r:id="rId13"/>
    <p:sldId id="271" r:id="rId14"/>
    <p:sldId id="262" r:id="rId15"/>
    <p:sldId id="263" r:id="rId16"/>
    <p:sldId id="264" r:id="rId17"/>
  </p:sldIdLst>
  <p:sldSz cx="9144000" cy="5143500" type="screen16x9"/>
  <p:notesSz cx="6858000" cy="9144000"/>
  <p:embeddedFontLs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981a841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981a841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22604"/>
              </p:ext>
            </p:extLst>
          </p:nvPr>
        </p:nvGraphicFramePr>
        <p:xfrm>
          <a:off x="1734453" y="1896218"/>
          <a:ext cx="462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importances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Limitations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https://github.com/lykkelig/Group6_Final_Project/tree/Erik_branch/Web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https://public.tableau.com/app/profile/erik.svoboda/viz/EmployeeAttrition_16528352408970/FinalProject?publish=yes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0E3CD-5ACB-4ECC-BBE3-D5D50FEA8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Drop columns that are not useful: 4 columns dropped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B626B06-0C57-402F-AC2C-7D2B938B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50" y="446731"/>
            <a:ext cx="5371354" cy="42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On-screen Show (16:9)</PresentationFormat>
  <Paragraphs>60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Maven Pro</vt:lpstr>
      <vt:lpstr>Nunito</vt:lpstr>
      <vt:lpstr>Momentum</vt:lpstr>
      <vt:lpstr>Employee Attrition Rate</vt:lpstr>
      <vt:lpstr>What’s important about Employee Attrition? </vt:lpstr>
      <vt:lpstr>Data and Technologies</vt:lpstr>
      <vt:lpstr>ERD Diagram</vt:lpstr>
      <vt:lpstr>Data Exploration</vt:lpstr>
      <vt:lpstr>Data Exploration</vt:lpstr>
      <vt:lpstr>Data  Exploration</vt:lpstr>
      <vt:lpstr>Data  Exploration</vt:lpstr>
      <vt:lpstr>Data Processing</vt:lpstr>
      <vt:lpstr>Data Processing</vt:lpstr>
      <vt:lpstr>Data Processing</vt:lpstr>
      <vt:lpstr>Machine Learning Models Used</vt:lpstr>
      <vt:lpstr>Preliminary Feature Selection</vt:lpstr>
      <vt:lpstr>Machine Learning Limitations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cp:lastModifiedBy>Hetrick, MeLea D., M.S.</cp:lastModifiedBy>
  <cp:revision>3</cp:revision>
  <dcterms:modified xsi:type="dcterms:W3CDTF">2022-05-26T01:24:55Z</dcterms:modified>
</cp:coreProperties>
</file>