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981a841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981a841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IBM/employee-attrition-aif360/blob/master/data/emp_attrition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</a:t>
            </a:r>
            <a:r>
              <a:rPr lang="en"/>
              <a:t>prevalence</a:t>
            </a:r>
            <a:r>
              <a:rPr lang="en"/>
              <a:t> of remote work it is easy for employees to change companies. There are many hidden costs of hiring a new employee, which makes turnover very expensive for all companies.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IMB Human Resources data collected across the company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Limitations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