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60" r:id="rId10"/>
    <p:sldId id="27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981a841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981a841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22604"/>
              </p:ext>
            </p:extLst>
          </p:nvPr>
        </p:nvGraphicFramePr>
        <p:xfrm>
          <a:off x="1734453" y="1896218"/>
          <a:ext cx="462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Limitations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Drop columns that are not useful: 4 columns dropped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B626B06-0C57-402F-AC2C-7D2B938B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50" y="446731"/>
            <a:ext cx="5371354" cy="42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Arial</vt:lpstr>
      <vt:lpstr>Maven Pro</vt:lpstr>
      <vt:lpstr>Momentum</vt:lpstr>
      <vt:lpstr>Employee Attrition Rate</vt:lpstr>
      <vt:lpstr>What’s important about Employee Attrition? </vt:lpstr>
      <vt:lpstr>Data and Technologies</vt:lpstr>
      <vt:lpstr>Data Exploration</vt:lpstr>
      <vt:lpstr>Data Exploration</vt:lpstr>
      <vt:lpstr>Data  Exploration</vt:lpstr>
      <vt:lpstr>Data  Exploration</vt:lpstr>
      <vt:lpstr>Data Processing</vt:lpstr>
      <vt:lpstr>Data Processing</vt:lpstr>
      <vt:lpstr>Data Processing</vt:lpstr>
      <vt:lpstr>Machine Learning Models Used</vt:lpstr>
      <vt:lpstr>Machine Learning Limitations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cp:lastModifiedBy>Hetrick, MeLea D., M.S.</cp:lastModifiedBy>
  <cp:revision>1</cp:revision>
  <dcterms:modified xsi:type="dcterms:W3CDTF">2022-05-24T14:01:29Z</dcterms:modified>
</cp:coreProperties>
</file>