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71" r:id="rId10"/>
    <p:sldId id="269" r:id="rId11"/>
    <p:sldId id="260" r:id="rId12"/>
    <p:sldId id="261" r:id="rId13"/>
    <p:sldId id="273" r:id="rId14"/>
    <p:sldId id="263" r:id="rId15"/>
    <p:sldId id="264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87.772%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Support Vector Machine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XG Boost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88.315%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Naïve Bayes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71.467%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rik.svoboda/viz/EmployeeAttrition_16528352408970/FinalProjec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63132"/>
              </p:ext>
            </p:extLst>
          </p:nvPr>
        </p:nvGraphicFramePr>
        <p:xfrm>
          <a:off x="1303800" y="1414995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90.816%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87.075%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85.714%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70.408%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3545470" cy="29337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Top 10 Features</a:t>
            </a:r>
          </a:p>
          <a:p>
            <a:pPr marL="146050" indent="0">
              <a:buNone/>
            </a:pPr>
            <a:r>
              <a:rPr lang="en-US" dirty="0"/>
              <a:t>52: </a:t>
            </a:r>
            <a:r>
              <a:rPr lang="en-US" dirty="0" err="1"/>
              <a:t>OverTime_Yes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13: </a:t>
            </a:r>
            <a:r>
              <a:rPr lang="en-US" dirty="0" err="1"/>
              <a:t>PerformanceRating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26: </a:t>
            </a:r>
            <a:r>
              <a:rPr lang="en-US" dirty="0" err="1"/>
              <a:t>BusinessTravel_Travel_Frequently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41: </a:t>
            </a:r>
            <a:r>
              <a:rPr lang="en-US" dirty="0" err="1"/>
              <a:t>JobRole_Laboratory</a:t>
            </a:r>
            <a:r>
              <a:rPr lang="en-US" dirty="0"/>
              <a:t> Technician</a:t>
            </a:r>
          </a:p>
          <a:p>
            <a:pPr marL="146050" indent="0">
              <a:buNone/>
            </a:pPr>
            <a:r>
              <a:rPr lang="en-US" dirty="0"/>
              <a:t>50: </a:t>
            </a:r>
            <a:r>
              <a:rPr lang="en-US" dirty="0" err="1"/>
              <a:t>MaritalStatus_Single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36: </a:t>
            </a:r>
            <a:r>
              <a:rPr lang="en-US" dirty="0" err="1"/>
              <a:t>EducationField_Technical</a:t>
            </a:r>
            <a:r>
              <a:rPr lang="en-US" dirty="0"/>
              <a:t> Degree</a:t>
            </a:r>
          </a:p>
          <a:p>
            <a:pPr marL="146050" indent="0">
              <a:buNone/>
            </a:pPr>
            <a:r>
              <a:rPr lang="en-US" dirty="0"/>
              <a:t>47: </a:t>
            </a:r>
            <a:r>
              <a:rPr lang="en-US" dirty="0" err="1"/>
              <a:t>JobRole_Sales</a:t>
            </a:r>
            <a:r>
              <a:rPr lang="en-US" dirty="0"/>
              <a:t> Representative</a:t>
            </a:r>
          </a:p>
          <a:p>
            <a:pPr marL="146050" indent="0">
              <a:buNone/>
            </a:pPr>
            <a:r>
              <a:rPr lang="en-US" dirty="0"/>
              <a:t>38: </a:t>
            </a:r>
            <a:r>
              <a:rPr lang="en-US" dirty="0" err="1"/>
              <a:t>Gender_Male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30: </a:t>
            </a:r>
            <a:r>
              <a:rPr lang="en-US" dirty="0" err="1"/>
              <a:t>Department_Sales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33: </a:t>
            </a:r>
            <a:r>
              <a:rPr lang="en-US" dirty="0" err="1"/>
              <a:t>EducationField_Marketing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DB17F-86CC-4067-9FBC-F5B3607B5C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E6C38E-805E-4036-B5AA-D95AF03F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21" y="1162172"/>
            <a:ext cx="4137604" cy="37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columns that are not useful: 4 columns dropped</a:t>
            </a:r>
          </a:p>
          <a:p>
            <a:pPr lvl="1"/>
            <a:r>
              <a:rPr lang="en-US" dirty="0"/>
              <a:t>ID numbers</a:t>
            </a:r>
          </a:p>
          <a:p>
            <a:pPr lvl="1"/>
            <a:r>
              <a:rPr lang="en-US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420</Words>
  <Application>Microsoft Office PowerPoint</Application>
  <PresentationFormat>On-screen Show (16:9)</PresentationFormat>
  <Paragraphs>89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Nunito</vt:lpstr>
      <vt:lpstr>Arial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Machine Learning Models Used</vt:lpstr>
      <vt:lpstr>Additional Feature Selection:  Feature Importance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6</cp:revision>
  <dcterms:modified xsi:type="dcterms:W3CDTF">2022-05-30T12:46:50Z</dcterms:modified>
</cp:coreProperties>
</file>