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2" r:id="rId4"/>
    <p:sldMasterId id="2147483673" r:id="rId5"/>
  </p:sldMasterIdLst>
  <p:notesMasterIdLst>
    <p:notesMasterId r:id="rId7"/>
  </p:notesMasterIdLst>
  <p:sldIdLst>
    <p:sldId id="285" r:id="rId6"/>
    <p:sldId id="274" r:id="rId8"/>
    <p:sldId id="275" r:id="rId9"/>
    <p:sldId id="269" r:id="rId10"/>
    <p:sldId id="270" r:id="rId11"/>
    <p:sldId id="299" r:id="rId12"/>
    <p:sldId id="301" r:id="rId13"/>
    <p:sldId id="279" r:id="rId14"/>
    <p:sldId id="281" r:id="rId15"/>
    <p:sldId id="284" r:id="rId16"/>
    <p:sldId id="293" r:id="rId17"/>
    <p:sldId id="295" r:id="rId18"/>
    <p:sldId id="296" r:id="rId19"/>
    <p:sldId id="297" r:id="rId20"/>
    <p:sldId id="302" r:id="rId21"/>
    <p:sldId id="306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sym typeface="+mn-ea"/>
              </a:rPr>
              <a:t>毕业论文答辩</a:t>
            </a:r>
            <a:r>
              <a:rPr lang="en-US" altLang="zh-CN" dirty="0">
                <a:solidFill>
                  <a:schemeClr val="accent1"/>
                </a:solidFill>
                <a:latin typeface="+mj-ea"/>
                <a:sym typeface="+mn-ea"/>
              </a:rPr>
              <a:t>PPT</a:t>
            </a:r>
            <a:r>
              <a:rPr lang="zh-CN" altLang="en-US" dirty="0">
                <a:solidFill>
                  <a:schemeClr val="accent1"/>
                </a:solidFill>
                <a:latin typeface="+mj-ea"/>
                <a:sym typeface="+mn-ea"/>
              </a:rPr>
              <a:t>主题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蓝色主题色的研究</a:t>
            </a:r>
            <a:r>
              <a:rPr lang="zh-CN" altLang="en-US" dirty="0"/>
              <a:t>思路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D0A90-E47D-4FB6-89B6-68C64E669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节标题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关键技术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时间难点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D0A90-E47D-4FB6-89B6-68C64E669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节标题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选题背景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结束页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Thanks.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节标题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选题背景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研究综述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节标题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选题背景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节标题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研究思路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D0A90-E47D-4FB6-89B6-68C64E669A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650"/>
          <p:cNvSpPr>
            <a:spLocks noChangeArrowheads="1"/>
          </p:cNvSpPr>
          <p:nvPr userDrawn="1"/>
        </p:nvSpPr>
        <p:spPr bwMode="auto">
          <a:xfrm>
            <a:off x="636588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5" name="AutoShape 1652"/>
          <p:cNvSpPr>
            <a:spLocks noChangeAspect="1" noChangeArrowheads="1" noTextEdit="1"/>
          </p:cNvSpPr>
          <p:nvPr userDrawn="1"/>
        </p:nvSpPr>
        <p:spPr bwMode="auto">
          <a:xfrm>
            <a:off x="630232" y="1395414"/>
            <a:ext cx="528473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54"/>
          <p:cNvSpPr/>
          <p:nvPr userDrawn="1"/>
        </p:nvSpPr>
        <p:spPr bwMode="auto">
          <a:xfrm>
            <a:off x="4776741" y="3979864"/>
            <a:ext cx="142874" cy="142875"/>
          </a:xfrm>
          <a:custGeom>
            <a:avLst/>
            <a:gdLst>
              <a:gd name="T0" fmla="*/ 70 w 80"/>
              <a:gd name="T1" fmla="*/ 2 h 80"/>
              <a:gd name="T2" fmla="*/ 2 w 80"/>
              <a:gd name="T3" fmla="*/ 70 h 80"/>
              <a:gd name="T4" fmla="*/ 2 w 80"/>
              <a:gd name="T5" fmla="*/ 78 h 80"/>
              <a:gd name="T6" fmla="*/ 10 w 80"/>
              <a:gd name="T7" fmla="*/ 78 h 80"/>
              <a:gd name="T8" fmla="*/ 78 w 80"/>
              <a:gd name="T9" fmla="*/ 10 h 80"/>
              <a:gd name="T10" fmla="*/ 78 w 80"/>
              <a:gd name="T11" fmla="*/ 2 h 80"/>
              <a:gd name="T12" fmla="*/ 70 w 80"/>
              <a:gd name="T13" fmla="*/ 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0">
                <a:moveTo>
                  <a:pt x="70" y="2"/>
                </a:moveTo>
                <a:cubicBezTo>
                  <a:pt x="2" y="70"/>
                  <a:pt x="2" y="70"/>
                  <a:pt x="2" y="70"/>
                </a:cubicBezTo>
                <a:cubicBezTo>
                  <a:pt x="0" y="72"/>
                  <a:pt x="0" y="75"/>
                  <a:pt x="2" y="78"/>
                </a:cubicBezTo>
                <a:cubicBezTo>
                  <a:pt x="5" y="80"/>
                  <a:pt x="8" y="80"/>
                  <a:pt x="10" y="78"/>
                </a:cubicBezTo>
                <a:cubicBezTo>
                  <a:pt x="78" y="10"/>
                  <a:pt x="78" y="10"/>
                  <a:pt x="78" y="10"/>
                </a:cubicBezTo>
                <a:cubicBezTo>
                  <a:pt x="80" y="8"/>
                  <a:pt x="80" y="4"/>
                  <a:pt x="78" y="2"/>
                </a:cubicBezTo>
                <a:cubicBezTo>
                  <a:pt x="76" y="0"/>
                  <a:pt x="72" y="0"/>
                  <a:pt x="70" y="2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55"/>
          <p:cNvSpPr/>
          <p:nvPr userDrawn="1"/>
        </p:nvSpPr>
        <p:spPr bwMode="auto">
          <a:xfrm>
            <a:off x="4776741" y="3979864"/>
            <a:ext cx="142874" cy="142875"/>
          </a:xfrm>
          <a:custGeom>
            <a:avLst/>
            <a:gdLst>
              <a:gd name="T0" fmla="*/ 2 w 80"/>
              <a:gd name="T1" fmla="*/ 10 h 80"/>
              <a:gd name="T2" fmla="*/ 70 w 80"/>
              <a:gd name="T3" fmla="*/ 78 h 80"/>
              <a:gd name="T4" fmla="*/ 78 w 80"/>
              <a:gd name="T5" fmla="*/ 78 h 80"/>
              <a:gd name="T6" fmla="*/ 78 w 80"/>
              <a:gd name="T7" fmla="*/ 70 h 80"/>
              <a:gd name="T8" fmla="*/ 10 w 80"/>
              <a:gd name="T9" fmla="*/ 2 h 80"/>
              <a:gd name="T10" fmla="*/ 2 w 80"/>
              <a:gd name="T11" fmla="*/ 2 h 80"/>
              <a:gd name="T12" fmla="*/ 2 w 80"/>
              <a:gd name="T13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0">
                <a:moveTo>
                  <a:pt x="2" y="10"/>
                </a:moveTo>
                <a:cubicBezTo>
                  <a:pt x="70" y="78"/>
                  <a:pt x="70" y="78"/>
                  <a:pt x="70" y="78"/>
                </a:cubicBezTo>
                <a:cubicBezTo>
                  <a:pt x="72" y="80"/>
                  <a:pt x="76" y="80"/>
                  <a:pt x="78" y="78"/>
                </a:cubicBezTo>
                <a:cubicBezTo>
                  <a:pt x="80" y="75"/>
                  <a:pt x="80" y="72"/>
                  <a:pt x="78" y="70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5" y="0"/>
                  <a:pt x="2" y="2"/>
                </a:cubicBezTo>
                <a:cubicBezTo>
                  <a:pt x="0" y="4"/>
                  <a:pt x="0" y="8"/>
                  <a:pt x="2" y="10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56"/>
          <p:cNvSpPr/>
          <p:nvPr userDrawn="1"/>
        </p:nvSpPr>
        <p:spPr bwMode="auto">
          <a:xfrm>
            <a:off x="893754" y="3589339"/>
            <a:ext cx="173036" cy="173038"/>
          </a:xfrm>
          <a:custGeom>
            <a:avLst/>
            <a:gdLst>
              <a:gd name="T0" fmla="*/ 2 w 97"/>
              <a:gd name="T1" fmla="*/ 10 h 97"/>
              <a:gd name="T2" fmla="*/ 87 w 97"/>
              <a:gd name="T3" fmla="*/ 95 h 97"/>
              <a:gd name="T4" fmla="*/ 95 w 97"/>
              <a:gd name="T5" fmla="*/ 95 h 97"/>
              <a:gd name="T6" fmla="*/ 95 w 97"/>
              <a:gd name="T7" fmla="*/ 87 h 97"/>
              <a:gd name="T8" fmla="*/ 10 w 97"/>
              <a:gd name="T9" fmla="*/ 2 h 97"/>
              <a:gd name="T10" fmla="*/ 2 w 97"/>
              <a:gd name="T11" fmla="*/ 2 h 97"/>
              <a:gd name="T12" fmla="*/ 2 w 97"/>
              <a:gd name="T13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7">
                <a:moveTo>
                  <a:pt x="2" y="10"/>
                </a:moveTo>
                <a:cubicBezTo>
                  <a:pt x="87" y="95"/>
                  <a:pt x="87" y="95"/>
                  <a:pt x="87" y="95"/>
                </a:cubicBezTo>
                <a:cubicBezTo>
                  <a:pt x="89" y="97"/>
                  <a:pt x="92" y="97"/>
                  <a:pt x="95" y="95"/>
                </a:cubicBezTo>
                <a:cubicBezTo>
                  <a:pt x="97" y="92"/>
                  <a:pt x="97" y="89"/>
                  <a:pt x="95" y="87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4" y="0"/>
                  <a:pt x="2" y="2"/>
                </a:cubicBezTo>
                <a:cubicBezTo>
                  <a:pt x="0" y="4"/>
                  <a:pt x="0" y="8"/>
                  <a:pt x="2" y="10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57"/>
          <p:cNvSpPr/>
          <p:nvPr userDrawn="1"/>
        </p:nvSpPr>
        <p:spPr bwMode="auto">
          <a:xfrm>
            <a:off x="893754" y="3589339"/>
            <a:ext cx="173036" cy="173038"/>
          </a:xfrm>
          <a:custGeom>
            <a:avLst/>
            <a:gdLst>
              <a:gd name="T0" fmla="*/ 10 w 97"/>
              <a:gd name="T1" fmla="*/ 95 h 97"/>
              <a:gd name="T2" fmla="*/ 95 w 97"/>
              <a:gd name="T3" fmla="*/ 10 h 97"/>
              <a:gd name="T4" fmla="*/ 95 w 97"/>
              <a:gd name="T5" fmla="*/ 2 h 97"/>
              <a:gd name="T6" fmla="*/ 87 w 97"/>
              <a:gd name="T7" fmla="*/ 2 h 97"/>
              <a:gd name="T8" fmla="*/ 2 w 97"/>
              <a:gd name="T9" fmla="*/ 87 h 97"/>
              <a:gd name="T10" fmla="*/ 2 w 97"/>
              <a:gd name="T11" fmla="*/ 95 h 97"/>
              <a:gd name="T12" fmla="*/ 10 w 97"/>
              <a:gd name="T13" fmla="*/ 9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7">
                <a:moveTo>
                  <a:pt x="10" y="95"/>
                </a:moveTo>
                <a:cubicBezTo>
                  <a:pt x="95" y="10"/>
                  <a:pt x="95" y="10"/>
                  <a:pt x="95" y="10"/>
                </a:cubicBezTo>
                <a:cubicBezTo>
                  <a:pt x="97" y="8"/>
                  <a:pt x="97" y="4"/>
                  <a:pt x="95" y="2"/>
                </a:cubicBezTo>
                <a:cubicBezTo>
                  <a:pt x="92" y="0"/>
                  <a:pt x="89" y="0"/>
                  <a:pt x="87" y="2"/>
                </a:cubicBezTo>
                <a:cubicBezTo>
                  <a:pt x="2" y="87"/>
                  <a:pt x="2" y="87"/>
                  <a:pt x="2" y="87"/>
                </a:cubicBezTo>
                <a:cubicBezTo>
                  <a:pt x="0" y="89"/>
                  <a:pt x="0" y="92"/>
                  <a:pt x="2" y="95"/>
                </a:cubicBezTo>
                <a:cubicBezTo>
                  <a:pt x="4" y="97"/>
                  <a:pt x="8" y="97"/>
                  <a:pt x="10" y="95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58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74 w 77"/>
              <a:gd name="T1" fmla="*/ 0 h 77"/>
              <a:gd name="T2" fmla="*/ 0 w 77"/>
              <a:gd name="T3" fmla="*/ 74 h 77"/>
              <a:gd name="T4" fmla="*/ 3 w 77"/>
              <a:gd name="T5" fmla="*/ 77 h 77"/>
              <a:gd name="T6" fmla="*/ 77 w 77"/>
              <a:gd name="T7" fmla="*/ 3 h 77"/>
              <a:gd name="T8" fmla="*/ 74 w 7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74" y="0"/>
                </a:moveTo>
                <a:lnTo>
                  <a:pt x="0" y="74"/>
                </a:lnTo>
                <a:lnTo>
                  <a:pt x="3" y="77"/>
                </a:lnTo>
                <a:lnTo>
                  <a:pt x="77" y="3"/>
                </a:lnTo>
                <a:lnTo>
                  <a:pt x="74" y="0"/>
                </a:ln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659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74 w 77"/>
              <a:gd name="T1" fmla="*/ 0 h 77"/>
              <a:gd name="T2" fmla="*/ 0 w 77"/>
              <a:gd name="T3" fmla="*/ 74 h 77"/>
              <a:gd name="T4" fmla="*/ 3 w 77"/>
              <a:gd name="T5" fmla="*/ 77 h 77"/>
              <a:gd name="T6" fmla="*/ 77 w 77"/>
              <a:gd name="T7" fmla="*/ 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7">
                <a:moveTo>
                  <a:pt x="74" y="0"/>
                </a:moveTo>
                <a:lnTo>
                  <a:pt x="0" y="74"/>
                </a:lnTo>
                <a:lnTo>
                  <a:pt x="3" y="77"/>
                </a:lnTo>
                <a:lnTo>
                  <a:pt x="77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660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0 w 77"/>
              <a:gd name="T1" fmla="*/ 3 h 77"/>
              <a:gd name="T2" fmla="*/ 74 w 77"/>
              <a:gd name="T3" fmla="*/ 77 h 77"/>
              <a:gd name="T4" fmla="*/ 77 w 77"/>
              <a:gd name="T5" fmla="*/ 74 h 77"/>
              <a:gd name="T6" fmla="*/ 3 w 77"/>
              <a:gd name="T7" fmla="*/ 0 h 77"/>
              <a:gd name="T8" fmla="*/ 0 w 77"/>
              <a:gd name="T9" fmla="*/ 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0" y="3"/>
                </a:moveTo>
                <a:lnTo>
                  <a:pt x="74" y="77"/>
                </a:lnTo>
                <a:lnTo>
                  <a:pt x="77" y="74"/>
                </a:ln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61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0 w 77"/>
              <a:gd name="T1" fmla="*/ 3 h 77"/>
              <a:gd name="T2" fmla="*/ 74 w 77"/>
              <a:gd name="T3" fmla="*/ 77 h 77"/>
              <a:gd name="T4" fmla="*/ 77 w 77"/>
              <a:gd name="T5" fmla="*/ 74 h 77"/>
              <a:gd name="T6" fmla="*/ 3 w 77"/>
              <a:gd name="T7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7">
                <a:moveTo>
                  <a:pt x="0" y="3"/>
                </a:moveTo>
                <a:lnTo>
                  <a:pt x="74" y="77"/>
                </a:lnTo>
                <a:lnTo>
                  <a:pt x="77" y="7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662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67 w 70"/>
              <a:gd name="T1" fmla="*/ 0 h 70"/>
              <a:gd name="T2" fmla="*/ 0 w 70"/>
              <a:gd name="T3" fmla="*/ 66 h 70"/>
              <a:gd name="T4" fmla="*/ 4 w 70"/>
              <a:gd name="T5" fmla="*/ 70 h 70"/>
              <a:gd name="T6" fmla="*/ 70 w 70"/>
              <a:gd name="T7" fmla="*/ 3 h 70"/>
              <a:gd name="T8" fmla="*/ 67 w 7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7" y="0"/>
                </a:moveTo>
                <a:lnTo>
                  <a:pt x="0" y="66"/>
                </a:lnTo>
                <a:lnTo>
                  <a:pt x="4" y="70"/>
                </a:lnTo>
                <a:lnTo>
                  <a:pt x="70" y="3"/>
                </a:lnTo>
                <a:lnTo>
                  <a:pt x="67" y="0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663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67 w 70"/>
              <a:gd name="T1" fmla="*/ 0 h 70"/>
              <a:gd name="T2" fmla="*/ 0 w 70"/>
              <a:gd name="T3" fmla="*/ 66 h 70"/>
              <a:gd name="T4" fmla="*/ 4 w 70"/>
              <a:gd name="T5" fmla="*/ 70 h 70"/>
              <a:gd name="T6" fmla="*/ 70 w 70"/>
              <a:gd name="T7" fmla="*/ 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70">
                <a:moveTo>
                  <a:pt x="67" y="0"/>
                </a:moveTo>
                <a:lnTo>
                  <a:pt x="0" y="66"/>
                </a:lnTo>
                <a:lnTo>
                  <a:pt x="4" y="70"/>
                </a:lnTo>
                <a:lnTo>
                  <a:pt x="7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664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0 w 70"/>
              <a:gd name="T1" fmla="*/ 3 h 70"/>
              <a:gd name="T2" fmla="*/ 67 w 70"/>
              <a:gd name="T3" fmla="*/ 70 h 70"/>
              <a:gd name="T4" fmla="*/ 70 w 70"/>
              <a:gd name="T5" fmla="*/ 66 h 70"/>
              <a:gd name="T6" fmla="*/ 4 w 70"/>
              <a:gd name="T7" fmla="*/ 0 h 70"/>
              <a:gd name="T8" fmla="*/ 0 w 70"/>
              <a:gd name="T9" fmla="*/ 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3"/>
                </a:moveTo>
                <a:lnTo>
                  <a:pt x="67" y="70"/>
                </a:lnTo>
                <a:lnTo>
                  <a:pt x="70" y="66"/>
                </a:lnTo>
                <a:lnTo>
                  <a:pt x="4" y="0"/>
                </a:lnTo>
                <a:lnTo>
                  <a:pt x="0" y="3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665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0 w 70"/>
              <a:gd name="T1" fmla="*/ 3 h 70"/>
              <a:gd name="T2" fmla="*/ 67 w 70"/>
              <a:gd name="T3" fmla="*/ 70 h 70"/>
              <a:gd name="T4" fmla="*/ 70 w 70"/>
              <a:gd name="T5" fmla="*/ 66 h 70"/>
              <a:gd name="T6" fmla="*/ 4 w 70"/>
              <a:gd name="T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70">
                <a:moveTo>
                  <a:pt x="0" y="3"/>
                </a:moveTo>
                <a:lnTo>
                  <a:pt x="67" y="70"/>
                </a:lnTo>
                <a:lnTo>
                  <a:pt x="70" y="6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666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104 w 108"/>
              <a:gd name="T1" fmla="*/ 0 h 107"/>
              <a:gd name="T2" fmla="*/ 0 w 108"/>
              <a:gd name="T3" fmla="*/ 105 h 107"/>
              <a:gd name="T4" fmla="*/ 3 w 108"/>
              <a:gd name="T5" fmla="*/ 107 h 107"/>
              <a:gd name="T6" fmla="*/ 108 w 108"/>
              <a:gd name="T7" fmla="*/ 3 h 107"/>
              <a:gd name="T8" fmla="*/ 104 w 10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7">
                <a:moveTo>
                  <a:pt x="104" y="0"/>
                </a:moveTo>
                <a:lnTo>
                  <a:pt x="0" y="105"/>
                </a:lnTo>
                <a:lnTo>
                  <a:pt x="3" y="107"/>
                </a:lnTo>
                <a:lnTo>
                  <a:pt x="108" y="3"/>
                </a:lnTo>
                <a:lnTo>
                  <a:pt x="104" y="0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9" name="Freeform 1667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104 w 108"/>
              <a:gd name="T1" fmla="*/ 0 h 107"/>
              <a:gd name="T2" fmla="*/ 0 w 108"/>
              <a:gd name="T3" fmla="*/ 105 h 107"/>
              <a:gd name="T4" fmla="*/ 3 w 108"/>
              <a:gd name="T5" fmla="*/ 107 h 107"/>
              <a:gd name="T6" fmla="*/ 108 w 108"/>
              <a:gd name="T7" fmla="*/ 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7">
                <a:moveTo>
                  <a:pt x="104" y="0"/>
                </a:moveTo>
                <a:lnTo>
                  <a:pt x="0" y="105"/>
                </a:lnTo>
                <a:lnTo>
                  <a:pt x="3" y="107"/>
                </a:lnTo>
                <a:lnTo>
                  <a:pt x="108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668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0 w 108"/>
              <a:gd name="T1" fmla="*/ 3 h 107"/>
              <a:gd name="T2" fmla="*/ 104 w 108"/>
              <a:gd name="T3" fmla="*/ 107 h 107"/>
              <a:gd name="T4" fmla="*/ 108 w 108"/>
              <a:gd name="T5" fmla="*/ 105 h 107"/>
              <a:gd name="T6" fmla="*/ 3 w 108"/>
              <a:gd name="T7" fmla="*/ 0 h 107"/>
              <a:gd name="T8" fmla="*/ 0 w 108"/>
              <a:gd name="T9" fmla="*/ 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7">
                <a:moveTo>
                  <a:pt x="0" y="3"/>
                </a:moveTo>
                <a:lnTo>
                  <a:pt x="104" y="107"/>
                </a:lnTo>
                <a:lnTo>
                  <a:pt x="108" y="105"/>
                </a:ln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669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0 w 108"/>
              <a:gd name="T1" fmla="*/ 3 h 107"/>
              <a:gd name="T2" fmla="*/ 104 w 108"/>
              <a:gd name="T3" fmla="*/ 107 h 107"/>
              <a:gd name="T4" fmla="*/ 108 w 108"/>
              <a:gd name="T5" fmla="*/ 105 h 107"/>
              <a:gd name="T6" fmla="*/ 3 w 108"/>
              <a:gd name="T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7">
                <a:moveTo>
                  <a:pt x="0" y="3"/>
                </a:moveTo>
                <a:lnTo>
                  <a:pt x="104" y="107"/>
                </a:lnTo>
                <a:lnTo>
                  <a:pt x="108" y="105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670"/>
          <p:cNvSpPr/>
          <p:nvPr userDrawn="1"/>
        </p:nvSpPr>
        <p:spPr bwMode="auto">
          <a:xfrm>
            <a:off x="4136985" y="2138364"/>
            <a:ext cx="855654" cy="762000"/>
          </a:xfrm>
          <a:custGeom>
            <a:avLst/>
            <a:gdLst>
              <a:gd name="T0" fmla="*/ 58 w 480"/>
              <a:gd name="T1" fmla="*/ 0 h 427"/>
              <a:gd name="T2" fmla="*/ 422 w 480"/>
              <a:gd name="T3" fmla="*/ 0 h 427"/>
              <a:gd name="T4" fmla="*/ 480 w 480"/>
              <a:gd name="T5" fmla="*/ 74 h 427"/>
              <a:gd name="T6" fmla="*/ 480 w 480"/>
              <a:gd name="T7" fmla="*/ 282 h 427"/>
              <a:gd name="T8" fmla="*/ 480 w 480"/>
              <a:gd name="T9" fmla="*/ 427 h 427"/>
              <a:gd name="T10" fmla="*/ 407 w 480"/>
              <a:gd name="T11" fmla="*/ 357 h 427"/>
              <a:gd name="T12" fmla="*/ 58 w 480"/>
              <a:gd name="T13" fmla="*/ 357 h 427"/>
              <a:gd name="T14" fmla="*/ 0 w 480"/>
              <a:gd name="T15" fmla="*/ 282 h 427"/>
              <a:gd name="T16" fmla="*/ 0 w 480"/>
              <a:gd name="T17" fmla="*/ 74 h 427"/>
              <a:gd name="T18" fmla="*/ 58 w 480"/>
              <a:gd name="T1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" h="427">
                <a:moveTo>
                  <a:pt x="58" y="0"/>
                </a:moveTo>
                <a:cubicBezTo>
                  <a:pt x="422" y="0"/>
                  <a:pt x="422" y="0"/>
                  <a:pt x="422" y="0"/>
                </a:cubicBezTo>
                <a:cubicBezTo>
                  <a:pt x="480" y="0"/>
                  <a:pt x="480" y="52"/>
                  <a:pt x="480" y="74"/>
                </a:cubicBezTo>
                <a:cubicBezTo>
                  <a:pt x="480" y="282"/>
                  <a:pt x="480" y="282"/>
                  <a:pt x="480" y="282"/>
                </a:cubicBezTo>
                <a:cubicBezTo>
                  <a:pt x="480" y="427"/>
                  <a:pt x="480" y="427"/>
                  <a:pt x="480" y="427"/>
                </a:cubicBezTo>
                <a:cubicBezTo>
                  <a:pt x="480" y="427"/>
                  <a:pt x="419" y="415"/>
                  <a:pt x="407" y="357"/>
                </a:cubicBezTo>
                <a:cubicBezTo>
                  <a:pt x="58" y="357"/>
                  <a:pt x="58" y="357"/>
                  <a:pt x="58" y="357"/>
                </a:cubicBezTo>
                <a:cubicBezTo>
                  <a:pt x="0" y="357"/>
                  <a:pt x="0" y="305"/>
                  <a:pt x="0" y="28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52"/>
                  <a:pt x="0" y="0"/>
                  <a:pt x="58" y="0"/>
                </a:cubicBezTo>
                <a:close/>
              </a:path>
            </a:pathLst>
          </a:custGeom>
          <a:solidFill>
            <a:srgbClr val="D5D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671"/>
          <p:cNvSpPr/>
          <p:nvPr userDrawn="1"/>
        </p:nvSpPr>
        <p:spPr bwMode="auto">
          <a:xfrm>
            <a:off x="4738641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672"/>
          <p:cNvSpPr/>
          <p:nvPr userDrawn="1"/>
        </p:nvSpPr>
        <p:spPr bwMode="auto">
          <a:xfrm>
            <a:off x="4498931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673"/>
          <p:cNvSpPr/>
          <p:nvPr userDrawn="1"/>
        </p:nvSpPr>
        <p:spPr bwMode="auto">
          <a:xfrm>
            <a:off x="4260808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674"/>
          <p:cNvSpPr/>
          <p:nvPr userDrawn="1"/>
        </p:nvSpPr>
        <p:spPr bwMode="auto">
          <a:xfrm>
            <a:off x="3649627" y="3178177"/>
            <a:ext cx="684206" cy="1181100"/>
          </a:xfrm>
          <a:custGeom>
            <a:avLst/>
            <a:gdLst>
              <a:gd name="T0" fmla="*/ 379 w 384"/>
              <a:gd name="T1" fmla="*/ 489 h 662"/>
              <a:gd name="T2" fmla="*/ 247 w 384"/>
              <a:gd name="T3" fmla="*/ 315 h 662"/>
              <a:gd name="T4" fmla="*/ 365 w 384"/>
              <a:gd name="T5" fmla="*/ 160 h 662"/>
              <a:gd name="T6" fmla="*/ 204 w 384"/>
              <a:gd name="T7" fmla="*/ 0 h 662"/>
              <a:gd name="T8" fmla="*/ 44 w 384"/>
              <a:gd name="T9" fmla="*/ 160 h 662"/>
              <a:gd name="T10" fmla="*/ 151 w 384"/>
              <a:gd name="T11" fmla="*/ 312 h 662"/>
              <a:gd name="T12" fmla="*/ 4 w 384"/>
              <a:gd name="T13" fmla="*/ 498 h 662"/>
              <a:gd name="T14" fmla="*/ 1 w 384"/>
              <a:gd name="T15" fmla="*/ 578 h 662"/>
              <a:gd name="T16" fmla="*/ 1 w 384"/>
              <a:gd name="T17" fmla="*/ 585 h 662"/>
              <a:gd name="T18" fmla="*/ 4 w 384"/>
              <a:gd name="T19" fmla="*/ 661 h 662"/>
              <a:gd name="T20" fmla="*/ 184 w 384"/>
              <a:gd name="T21" fmla="*/ 661 h 662"/>
              <a:gd name="T22" fmla="*/ 379 w 384"/>
              <a:gd name="T23" fmla="*/ 661 h 662"/>
              <a:gd name="T24" fmla="*/ 382 w 384"/>
              <a:gd name="T25" fmla="*/ 587 h 662"/>
              <a:gd name="T26" fmla="*/ 382 w 384"/>
              <a:gd name="T27" fmla="*/ 585 h 662"/>
              <a:gd name="T28" fmla="*/ 379 w 384"/>
              <a:gd name="T29" fmla="*/ 489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4" h="662">
                <a:moveTo>
                  <a:pt x="379" y="489"/>
                </a:moveTo>
                <a:cubicBezTo>
                  <a:pt x="362" y="371"/>
                  <a:pt x="302" y="329"/>
                  <a:pt x="247" y="315"/>
                </a:cubicBezTo>
                <a:cubicBezTo>
                  <a:pt x="315" y="296"/>
                  <a:pt x="365" y="234"/>
                  <a:pt x="365" y="160"/>
                </a:cubicBezTo>
                <a:cubicBezTo>
                  <a:pt x="365" y="72"/>
                  <a:pt x="293" y="0"/>
                  <a:pt x="204" y="0"/>
                </a:cubicBezTo>
                <a:cubicBezTo>
                  <a:pt x="116" y="0"/>
                  <a:pt x="44" y="72"/>
                  <a:pt x="44" y="160"/>
                </a:cubicBezTo>
                <a:cubicBezTo>
                  <a:pt x="44" y="231"/>
                  <a:pt x="89" y="290"/>
                  <a:pt x="151" y="312"/>
                </a:cubicBezTo>
                <a:cubicBezTo>
                  <a:pt x="92" y="322"/>
                  <a:pt x="20" y="362"/>
                  <a:pt x="4" y="498"/>
                </a:cubicBezTo>
                <a:cubicBezTo>
                  <a:pt x="1" y="522"/>
                  <a:pt x="0" y="548"/>
                  <a:pt x="1" y="578"/>
                </a:cubicBezTo>
                <a:cubicBezTo>
                  <a:pt x="1" y="581"/>
                  <a:pt x="1" y="583"/>
                  <a:pt x="1" y="585"/>
                </a:cubicBezTo>
                <a:cubicBezTo>
                  <a:pt x="2" y="608"/>
                  <a:pt x="3" y="639"/>
                  <a:pt x="4" y="661"/>
                </a:cubicBezTo>
                <a:cubicBezTo>
                  <a:pt x="64" y="662"/>
                  <a:pt x="124" y="662"/>
                  <a:pt x="184" y="661"/>
                </a:cubicBezTo>
                <a:cubicBezTo>
                  <a:pt x="249" y="661"/>
                  <a:pt x="314" y="660"/>
                  <a:pt x="379" y="661"/>
                </a:cubicBezTo>
                <a:cubicBezTo>
                  <a:pt x="380" y="637"/>
                  <a:pt x="381" y="612"/>
                  <a:pt x="382" y="587"/>
                </a:cubicBezTo>
                <a:cubicBezTo>
                  <a:pt x="382" y="587"/>
                  <a:pt x="382" y="586"/>
                  <a:pt x="382" y="585"/>
                </a:cubicBezTo>
                <a:cubicBezTo>
                  <a:pt x="384" y="549"/>
                  <a:pt x="382" y="517"/>
                  <a:pt x="379" y="489"/>
                </a:cubicBezTo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675"/>
          <p:cNvSpPr/>
          <p:nvPr userDrawn="1"/>
        </p:nvSpPr>
        <p:spPr bwMode="auto">
          <a:xfrm>
            <a:off x="4486231" y="3011489"/>
            <a:ext cx="955666" cy="850900"/>
          </a:xfrm>
          <a:custGeom>
            <a:avLst/>
            <a:gdLst>
              <a:gd name="T0" fmla="*/ 471 w 536"/>
              <a:gd name="T1" fmla="*/ 0 h 477"/>
              <a:gd name="T2" fmla="*/ 65 w 536"/>
              <a:gd name="T3" fmla="*/ 0 h 477"/>
              <a:gd name="T4" fmla="*/ 0 w 536"/>
              <a:gd name="T5" fmla="*/ 84 h 477"/>
              <a:gd name="T6" fmla="*/ 0 w 536"/>
              <a:gd name="T7" fmla="*/ 316 h 477"/>
              <a:gd name="T8" fmla="*/ 0 w 536"/>
              <a:gd name="T9" fmla="*/ 477 h 477"/>
              <a:gd name="T10" fmla="*/ 82 w 536"/>
              <a:gd name="T11" fmla="*/ 399 h 477"/>
              <a:gd name="T12" fmla="*/ 471 w 536"/>
              <a:gd name="T13" fmla="*/ 399 h 477"/>
              <a:gd name="T14" fmla="*/ 536 w 536"/>
              <a:gd name="T15" fmla="*/ 316 h 477"/>
              <a:gd name="T16" fmla="*/ 536 w 536"/>
              <a:gd name="T17" fmla="*/ 84 h 477"/>
              <a:gd name="T18" fmla="*/ 471 w 536"/>
              <a:gd name="T19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6" h="477">
                <a:moveTo>
                  <a:pt x="471" y="0"/>
                </a:moveTo>
                <a:cubicBezTo>
                  <a:pt x="65" y="0"/>
                  <a:pt x="65" y="0"/>
                  <a:pt x="65" y="0"/>
                </a:cubicBezTo>
                <a:cubicBezTo>
                  <a:pt x="0" y="0"/>
                  <a:pt x="0" y="59"/>
                  <a:pt x="0" y="84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477"/>
                  <a:pt x="68" y="464"/>
                  <a:pt x="82" y="399"/>
                </a:cubicBezTo>
                <a:cubicBezTo>
                  <a:pt x="471" y="399"/>
                  <a:pt x="471" y="399"/>
                  <a:pt x="471" y="399"/>
                </a:cubicBezTo>
                <a:cubicBezTo>
                  <a:pt x="536" y="399"/>
                  <a:pt x="536" y="341"/>
                  <a:pt x="536" y="316"/>
                </a:cubicBezTo>
                <a:cubicBezTo>
                  <a:pt x="536" y="84"/>
                  <a:pt x="536" y="84"/>
                  <a:pt x="536" y="84"/>
                </a:cubicBezTo>
                <a:cubicBezTo>
                  <a:pt x="536" y="59"/>
                  <a:pt x="536" y="0"/>
                  <a:pt x="471" y="0"/>
                </a:cubicBezTo>
                <a:close/>
              </a:path>
            </a:pathLst>
          </a:custGeom>
          <a:solidFill>
            <a:srgbClr val="E5E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676"/>
          <p:cNvSpPr/>
          <p:nvPr userDrawn="1"/>
        </p:nvSpPr>
        <p:spPr bwMode="auto">
          <a:xfrm>
            <a:off x="4624342" y="3313114"/>
            <a:ext cx="147636" cy="114300"/>
          </a:xfrm>
          <a:custGeom>
            <a:avLst/>
            <a:gdLst>
              <a:gd name="T0" fmla="*/ 42 w 83"/>
              <a:gd name="T1" fmla="*/ 0 h 64"/>
              <a:gd name="T2" fmla="*/ 42 w 83"/>
              <a:gd name="T3" fmla="*/ 64 h 64"/>
              <a:gd name="T4" fmla="*/ 42 w 8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64">
                <a:moveTo>
                  <a:pt x="42" y="0"/>
                </a:moveTo>
                <a:cubicBezTo>
                  <a:pt x="0" y="0"/>
                  <a:pt x="0" y="64"/>
                  <a:pt x="42" y="64"/>
                </a:cubicBezTo>
                <a:cubicBezTo>
                  <a:pt x="83" y="64"/>
                  <a:pt x="83" y="0"/>
                  <a:pt x="42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677"/>
          <p:cNvSpPr/>
          <p:nvPr userDrawn="1"/>
        </p:nvSpPr>
        <p:spPr bwMode="auto">
          <a:xfrm>
            <a:off x="4891040" y="3313114"/>
            <a:ext cx="146049" cy="114300"/>
          </a:xfrm>
          <a:custGeom>
            <a:avLst/>
            <a:gdLst>
              <a:gd name="T0" fmla="*/ 41 w 82"/>
              <a:gd name="T1" fmla="*/ 0 h 64"/>
              <a:gd name="T2" fmla="*/ 41 w 82"/>
              <a:gd name="T3" fmla="*/ 64 h 64"/>
              <a:gd name="T4" fmla="*/ 41 w 82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64">
                <a:moveTo>
                  <a:pt x="41" y="0"/>
                </a:moveTo>
                <a:cubicBezTo>
                  <a:pt x="0" y="0"/>
                  <a:pt x="0" y="64"/>
                  <a:pt x="41" y="64"/>
                </a:cubicBezTo>
                <a:cubicBezTo>
                  <a:pt x="82" y="64"/>
                  <a:pt x="82" y="0"/>
                  <a:pt x="41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678"/>
          <p:cNvSpPr/>
          <p:nvPr userDrawn="1"/>
        </p:nvSpPr>
        <p:spPr bwMode="auto">
          <a:xfrm>
            <a:off x="5157737" y="3313114"/>
            <a:ext cx="147636" cy="114300"/>
          </a:xfrm>
          <a:custGeom>
            <a:avLst/>
            <a:gdLst>
              <a:gd name="T0" fmla="*/ 42 w 83"/>
              <a:gd name="T1" fmla="*/ 0 h 64"/>
              <a:gd name="T2" fmla="*/ 42 w 83"/>
              <a:gd name="T3" fmla="*/ 64 h 64"/>
              <a:gd name="T4" fmla="*/ 42 w 8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64">
                <a:moveTo>
                  <a:pt x="42" y="0"/>
                </a:moveTo>
                <a:cubicBezTo>
                  <a:pt x="0" y="0"/>
                  <a:pt x="0" y="64"/>
                  <a:pt x="42" y="64"/>
                </a:cubicBezTo>
                <a:cubicBezTo>
                  <a:pt x="83" y="64"/>
                  <a:pt x="83" y="0"/>
                  <a:pt x="42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679"/>
          <p:cNvSpPr/>
          <p:nvPr userDrawn="1"/>
        </p:nvSpPr>
        <p:spPr bwMode="auto">
          <a:xfrm>
            <a:off x="2205016" y="1473202"/>
            <a:ext cx="1463660" cy="960438"/>
          </a:xfrm>
          <a:custGeom>
            <a:avLst/>
            <a:gdLst>
              <a:gd name="T0" fmla="*/ 0 w 821"/>
              <a:gd name="T1" fmla="*/ 482 h 538"/>
              <a:gd name="T2" fmla="*/ 821 w 821"/>
              <a:gd name="T3" fmla="*/ 482 h 538"/>
              <a:gd name="T4" fmla="*/ 821 w 821"/>
              <a:gd name="T5" fmla="*/ 0 h 538"/>
              <a:gd name="T6" fmla="*/ 0 w 821"/>
              <a:gd name="T7" fmla="*/ 0 h 538"/>
              <a:gd name="T8" fmla="*/ 0 w 821"/>
              <a:gd name="T9" fmla="*/ 48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1" h="538">
                <a:moveTo>
                  <a:pt x="0" y="482"/>
                </a:moveTo>
                <a:cubicBezTo>
                  <a:pt x="271" y="538"/>
                  <a:pt x="550" y="538"/>
                  <a:pt x="821" y="482"/>
                </a:cubicBezTo>
                <a:cubicBezTo>
                  <a:pt x="821" y="321"/>
                  <a:pt x="821" y="160"/>
                  <a:pt x="8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0"/>
                  <a:pt x="0" y="321"/>
                  <a:pt x="0" y="482"/>
                </a:cubicBezTo>
                <a:close/>
              </a:path>
            </a:pathLst>
          </a:custGeom>
          <a:solidFill>
            <a:srgbClr val="0D1D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1680"/>
          <p:cNvSpPr>
            <a:spLocks noChangeArrowheads="1"/>
          </p:cNvSpPr>
          <p:nvPr userDrawn="1"/>
        </p:nvSpPr>
        <p:spPr bwMode="auto">
          <a:xfrm>
            <a:off x="1833545" y="1473202"/>
            <a:ext cx="7937" cy="762000"/>
          </a:xfrm>
          <a:prstGeom prst="rect">
            <a:avLst/>
          </a:pr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681"/>
          <p:cNvSpPr/>
          <p:nvPr userDrawn="1"/>
        </p:nvSpPr>
        <p:spPr bwMode="auto">
          <a:xfrm>
            <a:off x="1833545" y="1473202"/>
            <a:ext cx="7937" cy="762000"/>
          </a:xfrm>
          <a:custGeom>
            <a:avLst/>
            <a:gdLst>
              <a:gd name="T0" fmla="*/ 0 w 5"/>
              <a:gd name="T1" fmla="*/ 0 h 480"/>
              <a:gd name="T2" fmla="*/ 0 w 5"/>
              <a:gd name="T3" fmla="*/ 480 h 480"/>
              <a:gd name="T4" fmla="*/ 5 w 5"/>
              <a:gd name="T5" fmla="*/ 480 h 480"/>
              <a:gd name="T6" fmla="*/ 5 w 5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80">
                <a:moveTo>
                  <a:pt x="0" y="0"/>
                </a:moveTo>
                <a:lnTo>
                  <a:pt x="0" y="480"/>
                </a:lnTo>
                <a:lnTo>
                  <a:pt x="5" y="48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682"/>
          <p:cNvSpPr/>
          <p:nvPr userDrawn="1"/>
        </p:nvSpPr>
        <p:spPr bwMode="auto">
          <a:xfrm>
            <a:off x="1735121" y="2230439"/>
            <a:ext cx="207960" cy="133350"/>
          </a:xfrm>
          <a:custGeom>
            <a:avLst/>
            <a:gdLst>
              <a:gd name="T0" fmla="*/ 4 w 131"/>
              <a:gd name="T1" fmla="*/ 84 h 84"/>
              <a:gd name="T2" fmla="*/ 64 w 131"/>
              <a:gd name="T3" fmla="*/ 7 h 84"/>
              <a:gd name="T4" fmla="*/ 127 w 131"/>
              <a:gd name="T5" fmla="*/ 84 h 84"/>
              <a:gd name="T6" fmla="*/ 131 w 131"/>
              <a:gd name="T7" fmla="*/ 81 h 84"/>
              <a:gd name="T8" fmla="*/ 63 w 131"/>
              <a:gd name="T9" fmla="*/ 0 h 84"/>
              <a:gd name="T10" fmla="*/ 0 w 131"/>
              <a:gd name="T11" fmla="*/ 81 h 84"/>
              <a:gd name="T12" fmla="*/ 4 w 131"/>
              <a:gd name="T13" fmla="*/ 84 h 84"/>
              <a:gd name="T14" fmla="*/ 4 w 131"/>
              <a:gd name="T1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84">
                <a:moveTo>
                  <a:pt x="4" y="84"/>
                </a:moveTo>
                <a:lnTo>
                  <a:pt x="64" y="7"/>
                </a:lnTo>
                <a:lnTo>
                  <a:pt x="127" y="84"/>
                </a:lnTo>
                <a:lnTo>
                  <a:pt x="131" y="81"/>
                </a:lnTo>
                <a:lnTo>
                  <a:pt x="63" y="0"/>
                </a:lnTo>
                <a:lnTo>
                  <a:pt x="0" y="81"/>
                </a:lnTo>
                <a:lnTo>
                  <a:pt x="4" y="84"/>
                </a:lnTo>
                <a:lnTo>
                  <a:pt x="4" y="84"/>
                </a:ln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683"/>
          <p:cNvSpPr/>
          <p:nvPr userDrawn="1"/>
        </p:nvSpPr>
        <p:spPr bwMode="auto">
          <a:xfrm>
            <a:off x="1831958" y="2235202"/>
            <a:ext cx="11112" cy="190500"/>
          </a:xfrm>
          <a:custGeom>
            <a:avLst/>
            <a:gdLst>
              <a:gd name="T0" fmla="*/ 7 w 7"/>
              <a:gd name="T1" fmla="*/ 120 h 120"/>
              <a:gd name="T2" fmla="*/ 5 w 7"/>
              <a:gd name="T3" fmla="*/ 0 h 120"/>
              <a:gd name="T4" fmla="*/ 0 w 7"/>
              <a:gd name="T5" fmla="*/ 0 h 120"/>
              <a:gd name="T6" fmla="*/ 2 w 7"/>
              <a:gd name="T7" fmla="*/ 120 h 120"/>
              <a:gd name="T8" fmla="*/ 7 w 7"/>
              <a:gd name="T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20">
                <a:moveTo>
                  <a:pt x="7" y="120"/>
                </a:moveTo>
                <a:lnTo>
                  <a:pt x="5" y="0"/>
                </a:lnTo>
                <a:lnTo>
                  <a:pt x="0" y="0"/>
                </a:lnTo>
                <a:lnTo>
                  <a:pt x="2" y="120"/>
                </a:lnTo>
                <a:lnTo>
                  <a:pt x="7" y="120"/>
                </a:ln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684"/>
          <p:cNvSpPr/>
          <p:nvPr userDrawn="1"/>
        </p:nvSpPr>
        <p:spPr bwMode="auto">
          <a:xfrm>
            <a:off x="1831958" y="2235202"/>
            <a:ext cx="11112" cy="190500"/>
          </a:xfrm>
          <a:custGeom>
            <a:avLst/>
            <a:gdLst>
              <a:gd name="T0" fmla="*/ 7 w 7"/>
              <a:gd name="T1" fmla="*/ 120 h 120"/>
              <a:gd name="T2" fmla="*/ 5 w 7"/>
              <a:gd name="T3" fmla="*/ 0 h 120"/>
              <a:gd name="T4" fmla="*/ 0 w 7"/>
              <a:gd name="T5" fmla="*/ 0 h 120"/>
              <a:gd name="T6" fmla="*/ 2 w 7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20">
                <a:moveTo>
                  <a:pt x="7" y="120"/>
                </a:moveTo>
                <a:lnTo>
                  <a:pt x="5" y="0"/>
                </a:lnTo>
                <a:lnTo>
                  <a:pt x="0" y="0"/>
                </a:lnTo>
                <a:lnTo>
                  <a:pt x="2" y="1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685"/>
          <p:cNvSpPr/>
          <p:nvPr userDrawn="1"/>
        </p:nvSpPr>
        <p:spPr bwMode="auto">
          <a:xfrm>
            <a:off x="1739883" y="1395414"/>
            <a:ext cx="2393926" cy="157163"/>
          </a:xfrm>
          <a:custGeom>
            <a:avLst/>
            <a:gdLst>
              <a:gd name="T0" fmla="*/ 0 w 1343"/>
              <a:gd name="T1" fmla="*/ 51 h 88"/>
              <a:gd name="T2" fmla="*/ 36 w 1343"/>
              <a:gd name="T3" fmla="*/ 88 h 88"/>
              <a:gd name="T4" fmla="*/ 1307 w 1343"/>
              <a:gd name="T5" fmla="*/ 88 h 88"/>
              <a:gd name="T6" fmla="*/ 1343 w 1343"/>
              <a:gd name="T7" fmla="*/ 51 h 88"/>
              <a:gd name="T8" fmla="*/ 1343 w 1343"/>
              <a:gd name="T9" fmla="*/ 36 h 88"/>
              <a:gd name="T10" fmla="*/ 1307 w 1343"/>
              <a:gd name="T11" fmla="*/ 0 h 88"/>
              <a:gd name="T12" fmla="*/ 36 w 1343"/>
              <a:gd name="T13" fmla="*/ 0 h 88"/>
              <a:gd name="T14" fmla="*/ 0 w 1343"/>
              <a:gd name="T15" fmla="*/ 36 h 88"/>
              <a:gd name="T16" fmla="*/ 0 w 1343"/>
              <a:gd name="T17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3" h="88">
                <a:moveTo>
                  <a:pt x="0" y="51"/>
                </a:moveTo>
                <a:cubicBezTo>
                  <a:pt x="0" y="71"/>
                  <a:pt x="16" y="88"/>
                  <a:pt x="36" y="88"/>
                </a:cubicBezTo>
                <a:cubicBezTo>
                  <a:pt x="1307" y="88"/>
                  <a:pt x="1307" y="88"/>
                  <a:pt x="1307" y="88"/>
                </a:cubicBezTo>
                <a:cubicBezTo>
                  <a:pt x="1327" y="88"/>
                  <a:pt x="1343" y="71"/>
                  <a:pt x="1343" y="51"/>
                </a:cubicBezTo>
                <a:cubicBezTo>
                  <a:pt x="1343" y="36"/>
                  <a:pt x="1343" y="36"/>
                  <a:pt x="1343" y="36"/>
                </a:cubicBezTo>
                <a:cubicBezTo>
                  <a:pt x="1343" y="16"/>
                  <a:pt x="1327" y="0"/>
                  <a:pt x="130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lnTo>
                  <a:pt x="0" y="51"/>
                </a:lnTo>
                <a:close/>
              </a:path>
            </a:pathLst>
          </a:custGeom>
          <a:solidFill>
            <a:srgbClr val="0D1D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686"/>
          <p:cNvSpPr/>
          <p:nvPr userDrawn="1"/>
        </p:nvSpPr>
        <p:spPr bwMode="auto">
          <a:xfrm>
            <a:off x="2903509" y="3571877"/>
            <a:ext cx="260347" cy="274638"/>
          </a:xfrm>
          <a:custGeom>
            <a:avLst/>
            <a:gdLst>
              <a:gd name="T0" fmla="*/ 146 w 146"/>
              <a:gd name="T1" fmla="*/ 0 h 154"/>
              <a:gd name="T2" fmla="*/ 0 w 146"/>
              <a:gd name="T3" fmla="*/ 0 h 154"/>
              <a:gd name="T4" fmla="*/ 0 w 146"/>
              <a:gd name="T5" fmla="*/ 154 h 154"/>
              <a:gd name="T6" fmla="*/ 99 w 146"/>
              <a:gd name="T7" fmla="*/ 154 h 154"/>
              <a:gd name="T8" fmla="*/ 146 w 146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54">
                <a:moveTo>
                  <a:pt x="14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8" y="102"/>
                  <a:pt x="118" y="45"/>
                  <a:pt x="146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687"/>
          <p:cNvSpPr/>
          <p:nvPr userDrawn="1"/>
        </p:nvSpPr>
        <p:spPr bwMode="auto">
          <a:xfrm>
            <a:off x="3078133" y="3571877"/>
            <a:ext cx="839779" cy="274638"/>
          </a:xfrm>
          <a:custGeom>
            <a:avLst/>
            <a:gdLst>
              <a:gd name="T0" fmla="*/ 471 w 471"/>
              <a:gd name="T1" fmla="*/ 0 h 154"/>
              <a:gd name="T2" fmla="*/ 48 w 471"/>
              <a:gd name="T3" fmla="*/ 0 h 154"/>
              <a:gd name="T4" fmla="*/ 1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8" y="0"/>
                  <a:pt x="48" y="0"/>
                  <a:pt x="48" y="0"/>
                </a:cubicBezTo>
                <a:cubicBezTo>
                  <a:pt x="20" y="45"/>
                  <a:pt x="0" y="102"/>
                  <a:pt x="1" y="154"/>
                </a:cubicBezTo>
                <a:cubicBezTo>
                  <a:pt x="471" y="154"/>
                  <a:pt x="471" y="154"/>
                  <a:pt x="471" y="154"/>
                </a:cubicBezTo>
                <a:cubicBezTo>
                  <a:pt x="471" y="0"/>
                  <a:pt x="471" y="0"/>
                  <a:pt x="47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1688"/>
          <p:cNvSpPr>
            <a:spLocks noChangeArrowheads="1"/>
          </p:cNvSpPr>
          <p:nvPr userDrawn="1"/>
        </p:nvSpPr>
        <p:spPr bwMode="auto">
          <a:xfrm>
            <a:off x="2844773" y="3622677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1689"/>
          <p:cNvSpPr>
            <a:spLocks noChangeArrowheads="1"/>
          </p:cNvSpPr>
          <p:nvPr userDrawn="1"/>
        </p:nvSpPr>
        <p:spPr bwMode="auto">
          <a:xfrm>
            <a:off x="2844773" y="3622677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1690"/>
          <p:cNvSpPr/>
          <p:nvPr userDrawn="1"/>
        </p:nvSpPr>
        <p:spPr bwMode="auto">
          <a:xfrm>
            <a:off x="2903509" y="3622677"/>
            <a:ext cx="231773" cy="14288"/>
          </a:xfrm>
          <a:custGeom>
            <a:avLst/>
            <a:gdLst>
              <a:gd name="T0" fmla="*/ 130 w 130"/>
              <a:gd name="T1" fmla="*/ 0 h 8"/>
              <a:gd name="T2" fmla="*/ 0 w 130"/>
              <a:gd name="T3" fmla="*/ 0 h 8"/>
              <a:gd name="T4" fmla="*/ 0 w 130"/>
              <a:gd name="T5" fmla="*/ 8 h 8"/>
              <a:gd name="T6" fmla="*/ 126 w 130"/>
              <a:gd name="T7" fmla="*/ 8 h 8"/>
              <a:gd name="T8" fmla="*/ 130 w 130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8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5"/>
                  <a:pt x="129" y="3"/>
                  <a:pt x="130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691"/>
          <p:cNvSpPr/>
          <p:nvPr userDrawn="1"/>
        </p:nvSpPr>
        <p:spPr bwMode="auto">
          <a:xfrm>
            <a:off x="3128932" y="3622677"/>
            <a:ext cx="788980" cy="14288"/>
          </a:xfrm>
          <a:custGeom>
            <a:avLst/>
            <a:gdLst>
              <a:gd name="T0" fmla="*/ 443 w 443"/>
              <a:gd name="T1" fmla="*/ 0 h 8"/>
              <a:gd name="T2" fmla="*/ 4 w 443"/>
              <a:gd name="T3" fmla="*/ 0 h 8"/>
              <a:gd name="T4" fmla="*/ 0 w 443"/>
              <a:gd name="T5" fmla="*/ 8 h 8"/>
              <a:gd name="T6" fmla="*/ 443 w 443"/>
              <a:gd name="T7" fmla="*/ 8 h 8"/>
              <a:gd name="T8" fmla="*/ 443 w 44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8">
                <a:moveTo>
                  <a:pt x="443" y="0"/>
                </a:moveTo>
                <a:cubicBezTo>
                  <a:pt x="4" y="0"/>
                  <a:pt x="4" y="0"/>
                  <a:pt x="4" y="0"/>
                </a:cubicBezTo>
                <a:cubicBezTo>
                  <a:pt x="3" y="3"/>
                  <a:pt x="2" y="5"/>
                  <a:pt x="0" y="8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1692"/>
          <p:cNvSpPr>
            <a:spLocks noChangeArrowheads="1"/>
          </p:cNvSpPr>
          <p:nvPr userDrawn="1"/>
        </p:nvSpPr>
        <p:spPr bwMode="auto">
          <a:xfrm>
            <a:off x="2844773" y="3675064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1693"/>
          <p:cNvSpPr>
            <a:spLocks noChangeArrowheads="1"/>
          </p:cNvSpPr>
          <p:nvPr userDrawn="1"/>
        </p:nvSpPr>
        <p:spPr bwMode="auto">
          <a:xfrm>
            <a:off x="2844773" y="3675064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694"/>
          <p:cNvSpPr/>
          <p:nvPr userDrawn="1"/>
        </p:nvSpPr>
        <p:spPr bwMode="auto">
          <a:xfrm>
            <a:off x="2903509" y="3675064"/>
            <a:ext cx="207960" cy="14288"/>
          </a:xfrm>
          <a:custGeom>
            <a:avLst/>
            <a:gdLst>
              <a:gd name="T0" fmla="*/ 117 w 117"/>
              <a:gd name="T1" fmla="*/ 0 h 8"/>
              <a:gd name="T2" fmla="*/ 0 w 117"/>
              <a:gd name="T3" fmla="*/ 0 h 8"/>
              <a:gd name="T4" fmla="*/ 0 w 117"/>
              <a:gd name="T5" fmla="*/ 8 h 8"/>
              <a:gd name="T6" fmla="*/ 115 w 117"/>
              <a:gd name="T7" fmla="*/ 8 h 8"/>
              <a:gd name="T8" fmla="*/ 117 w 117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8">
                <a:moveTo>
                  <a:pt x="11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6"/>
                  <a:pt x="116" y="3"/>
                  <a:pt x="117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1695"/>
          <p:cNvSpPr/>
          <p:nvPr userDrawn="1"/>
        </p:nvSpPr>
        <p:spPr bwMode="auto">
          <a:xfrm>
            <a:off x="3108295" y="3675064"/>
            <a:ext cx="809617" cy="14288"/>
          </a:xfrm>
          <a:custGeom>
            <a:avLst/>
            <a:gdLst>
              <a:gd name="T0" fmla="*/ 454 w 454"/>
              <a:gd name="T1" fmla="*/ 0 h 8"/>
              <a:gd name="T2" fmla="*/ 2 w 454"/>
              <a:gd name="T3" fmla="*/ 0 h 8"/>
              <a:gd name="T4" fmla="*/ 0 w 454"/>
              <a:gd name="T5" fmla="*/ 8 h 8"/>
              <a:gd name="T6" fmla="*/ 454 w 454"/>
              <a:gd name="T7" fmla="*/ 8 h 8"/>
              <a:gd name="T8" fmla="*/ 454 w 454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8">
                <a:moveTo>
                  <a:pt x="45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3"/>
                  <a:pt x="0" y="6"/>
                  <a:pt x="0" y="8"/>
                </a:cubicBezTo>
                <a:cubicBezTo>
                  <a:pt x="454" y="8"/>
                  <a:pt x="454" y="8"/>
                  <a:pt x="454" y="8"/>
                </a:cubicBezTo>
                <a:cubicBezTo>
                  <a:pt x="454" y="0"/>
                  <a:pt x="454" y="0"/>
                  <a:pt x="454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Rectangle 1696"/>
          <p:cNvSpPr>
            <a:spLocks noChangeArrowheads="1"/>
          </p:cNvSpPr>
          <p:nvPr userDrawn="1"/>
        </p:nvSpPr>
        <p:spPr bwMode="auto">
          <a:xfrm>
            <a:off x="2844773" y="3727452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Rectangle 1697"/>
          <p:cNvSpPr>
            <a:spLocks noChangeArrowheads="1"/>
          </p:cNvSpPr>
          <p:nvPr userDrawn="1"/>
        </p:nvSpPr>
        <p:spPr bwMode="auto">
          <a:xfrm>
            <a:off x="2844773" y="3727452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1698"/>
          <p:cNvSpPr/>
          <p:nvPr userDrawn="1"/>
        </p:nvSpPr>
        <p:spPr bwMode="auto">
          <a:xfrm>
            <a:off x="2903509" y="3727452"/>
            <a:ext cx="192086" cy="14288"/>
          </a:xfrm>
          <a:custGeom>
            <a:avLst/>
            <a:gdLst>
              <a:gd name="T0" fmla="*/ 108 w 108"/>
              <a:gd name="T1" fmla="*/ 0 h 8"/>
              <a:gd name="T2" fmla="*/ 0 w 108"/>
              <a:gd name="T3" fmla="*/ 0 h 8"/>
              <a:gd name="T4" fmla="*/ 0 w 108"/>
              <a:gd name="T5" fmla="*/ 8 h 8"/>
              <a:gd name="T6" fmla="*/ 106 w 108"/>
              <a:gd name="T7" fmla="*/ 8 h 8"/>
              <a:gd name="T8" fmla="*/ 108 w 108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8">
                <a:moveTo>
                  <a:pt x="10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06" y="8"/>
                  <a:pt x="106" y="8"/>
                  <a:pt x="106" y="8"/>
                </a:cubicBezTo>
                <a:cubicBezTo>
                  <a:pt x="107" y="5"/>
                  <a:pt x="107" y="2"/>
                  <a:pt x="108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699"/>
          <p:cNvSpPr/>
          <p:nvPr userDrawn="1"/>
        </p:nvSpPr>
        <p:spPr bwMode="auto">
          <a:xfrm>
            <a:off x="3092420" y="3727452"/>
            <a:ext cx="825492" cy="14288"/>
          </a:xfrm>
          <a:custGeom>
            <a:avLst/>
            <a:gdLst>
              <a:gd name="T0" fmla="*/ 463 w 463"/>
              <a:gd name="T1" fmla="*/ 0 h 8"/>
              <a:gd name="T2" fmla="*/ 2 w 463"/>
              <a:gd name="T3" fmla="*/ 0 h 8"/>
              <a:gd name="T4" fmla="*/ 0 w 463"/>
              <a:gd name="T5" fmla="*/ 8 h 8"/>
              <a:gd name="T6" fmla="*/ 463 w 463"/>
              <a:gd name="T7" fmla="*/ 8 h 8"/>
              <a:gd name="T8" fmla="*/ 463 w 463"/>
              <a:gd name="T9" fmla="*/ 4 h 8"/>
              <a:gd name="T10" fmla="*/ 463 w 46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8">
                <a:moveTo>
                  <a:pt x="46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5"/>
                  <a:pt x="0" y="8"/>
                </a:cubicBezTo>
                <a:cubicBezTo>
                  <a:pt x="463" y="8"/>
                  <a:pt x="463" y="8"/>
                  <a:pt x="463" y="8"/>
                </a:cubicBezTo>
                <a:cubicBezTo>
                  <a:pt x="463" y="4"/>
                  <a:pt x="463" y="4"/>
                  <a:pt x="463" y="4"/>
                </a:cubicBezTo>
                <a:cubicBezTo>
                  <a:pt x="463" y="0"/>
                  <a:pt x="463" y="0"/>
                  <a:pt x="463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700"/>
          <p:cNvSpPr>
            <a:spLocks noChangeArrowheads="1"/>
          </p:cNvSpPr>
          <p:nvPr userDrawn="1"/>
        </p:nvSpPr>
        <p:spPr bwMode="auto">
          <a:xfrm>
            <a:off x="2844773" y="3779839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701"/>
          <p:cNvSpPr>
            <a:spLocks noChangeArrowheads="1"/>
          </p:cNvSpPr>
          <p:nvPr userDrawn="1"/>
        </p:nvSpPr>
        <p:spPr bwMode="auto">
          <a:xfrm>
            <a:off x="2844773" y="3779839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702"/>
          <p:cNvSpPr/>
          <p:nvPr userDrawn="1"/>
        </p:nvSpPr>
        <p:spPr bwMode="auto">
          <a:xfrm>
            <a:off x="2903509" y="3779839"/>
            <a:ext cx="182561" cy="14288"/>
          </a:xfrm>
          <a:custGeom>
            <a:avLst/>
            <a:gdLst>
              <a:gd name="T0" fmla="*/ 102 w 102"/>
              <a:gd name="T1" fmla="*/ 0 h 8"/>
              <a:gd name="T2" fmla="*/ 0 w 102"/>
              <a:gd name="T3" fmla="*/ 0 h 8"/>
              <a:gd name="T4" fmla="*/ 0 w 102"/>
              <a:gd name="T5" fmla="*/ 8 h 8"/>
              <a:gd name="T6" fmla="*/ 101 w 102"/>
              <a:gd name="T7" fmla="*/ 8 h 8"/>
              <a:gd name="T8" fmla="*/ 102 w 10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8">
                <a:moveTo>
                  <a:pt x="10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5"/>
                  <a:pt x="101" y="3"/>
                  <a:pt x="10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1703"/>
          <p:cNvSpPr/>
          <p:nvPr userDrawn="1"/>
        </p:nvSpPr>
        <p:spPr bwMode="auto">
          <a:xfrm>
            <a:off x="3084483" y="3779839"/>
            <a:ext cx="833429" cy="14288"/>
          </a:xfrm>
          <a:custGeom>
            <a:avLst/>
            <a:gdLst>
              <a:gd name="T0" fmla="*/ 468 w 468"/>
              <a:gd name="T1" fmla="*/ 0 h 8"/>
              <a:gd name="T2" fmla="*/ 1 w 468"/>
              <a:gd name="T3" fmla="*/ 0 h 8"/>
              <a:gd name="T4" fmla="*/ 0 w 468"/>
              <a:gd name="T5" fmla="*/ 8 h 8"/>
              <a:gd name="T6" fmla="*/ 468 w 468"/>
              <a:gd name="T7" fmla="*/ 8 h 8"/>
              <a:gd name="T8" fmla="*/ 468 w 468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8">
                <a:moveTo>
                  <a:pt x="46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5"/>
                  <a:pt x="0" y="8"/>
                </a:cubicBezTo>
                <a:cubicBezTo>
                  <a:pt x="468" y="8"/>
                  <a:pt x="468" y="8"/>
                  <a:pt x="468" y="8"/>
                </a:cubicBezTo>
                <a:cubicBezTo>
                  <a:pt x="468" y="0"/>
                  <a:pt x="468" y="0"/>
                  <a:pt x="468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704"/>
          <p:cNvSpPr/>
          <p:nvPr userDrawn="1"/>
        </p:nvSpPr>
        <p:spPr bwMode="auto">
          <a:xfrm>
            <a:off x="2755873" y="3490914"/>
            <a:ext cx="347659" cy="434975"/>
          </a:xfrm>
          <a:custGeom>
            <a:avLst/>
            <a:gdLst>
              <a:gd name="T0" fmla="*/ 101 w 195"/>
              <a:gd name="T1" fmla="*/ 114 h 244"/>
              <a:gd name="T2" fmla="*/ 195 w 195"/>
              <a:gd name="T3" fmla="*/ 0 h 244"/>
              <a:gd name="T4" fmla="*/ 51 w 195"/>
              <a:gd name="T5" fmla="*/ 0 h 244"/>
              <a:gd name="T6" fmla="*/ 67 w 195"/>
              <a:gd name="T7" fmla="*/ 244 h 244"/>
              <a:gd name="T8" fmla="*/ 195 w 195"/>
              <a:gd name="T9" fmla="*/ 244 h 244"/>
              <a:gd name="T10" fmla="*/ 101 w 195"/>
              <a:gd name="T11" fmla="*/ 1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4">
                <a:moveTo>
                  <a:pt x="101" y="114"/>
                </a:moveTo>
                <a:cubicBezTo>
                  <a:pt x="101" y="36"/>
                  <a:pt x="148" y="0"/>
                  <a:pt x="195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63"/>
                  <a:pt x="26" y="166"/>
                  <a:pt x="67" y="244"/>
                </a:cubicBezTo>
                <a:cubicBezTo>
                  <a:pt x="195" y="244"/>
                  <a:pt x="195" y="244"/>
                  <a:pt x="195" y="244"/>
                </a:cubicBezTo>
                <a:cubicBezTo>
                  <a:pt x="148" y="244"/>
                  <a:pt x="101" y="211"/>
                  <a:pt x="101" y="114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705"/>
          <p:cNvSpPr/>
          <p:nvPr userDrawn="1"/>
        </p:nvSpPr>
        <p:spPr bwMode="auto">
          <a:xfrm>
            <a:off x="1906569" y="3490914"/>
            <a:ext cx="968365" cy="434975"/>
          </a:xfrm>
          <a:custGeom>
            <a:avLst/>
            <a:gdLst>
              <a:gd name="T0" fmla="*/ 527 w 543"/>
              <a:gd name="T1" fmla="*/ 0 h 244"/>
              <a:gd name="T2" fmla="*/ 86 w 543"/>
              <a:gd name="T3" fmla="*/ 0 h 244"/>
              <a:gd name="T4" fmla="*/ 0 w 543"/>
              <a:gd name="T5" fmla="*/ 86 h 244"/>
              <a:gd name="T6" fmla="*/ 0 w 543"/>
              <a:gd name="T7" fmla="*/ 158 h 244"/>
              <a:gd name="T8" fmla="*/ 86 w 543"/>
              <a:gd name="T9" fmla="*/ 244 h 244"/>
              <a:gd name="T10" fmla="*/ 543 w 543"/>
              <a:gd name="T11" fmla="*/ 244 h 244"/>
              <a:gd name="T12" fmla="*/ 527 w 543"/>
              <a:gd name="T13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" h="244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8" y="0"/>
                  <a:pt x="0" y="39"/>
                  <a:pt x="0" y="86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205"/>
                  <a:pt x="38" y="244"/>
                  <a:pt x="86" y="244"/>
                </a:cubicBezTo>
                <a:cubicBezTo>
                  <a:pt x="543" y="244"/>
                  <a:pt x="543" y="244"/>
                  <a:pt x="543" y="244"/>
                </a:cubicBezTo>
                <a:cubicBezTo>
                  <a:pt x="502" y="166"/>
                  <a:pt x="476" y="63"/>
                  <a:pt x="52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706"/>
          <p:cNvSpPr/>
          <p:nvPr userDrawn="1"/>
        </p:nvSpPr>
        <p:spPr bwMode="auto">
          <a:xfrm>
            <a:off x="2903509" y="3846514"/>
            <a:ext cx="1066789" cy="79375"/>
          </a:xfrm>
          <a:custGeom>
            <a:avLst/>
            <a:gdLst>
              <a:gd name="T0" fmla="*/ 598 w 598"/>
              <a:gd name="T1" fmla="*/ 22 h 45"/>
              <a:gd name="T2" fmla="*/ 576 w 598"/>
              <a:gd name="T3" fmla="*/ 0 h 45"/>
              <a:gd name="T4" fmla="*/ 22 w 598"/>
              <a:gd name="T5" fmla="*/ 0 h 45"/>
              <a:gd name="T6" fmla="*/ 0 w 598"/>
              <a:gd name="T7" fmla="*/ 22 h 45"/>
              <a:gd name="T8" fmla="*/ 22 w 598"/>
              <a:gd name="T9" fmla="*/ 45 h 45"/>
              <a:gd name="T10" fmla="*/ 576 w 598"/>
              <a:gd name="T11" fmla="*/ 45 h 45"/>
              <a:gd name="T12" fmla="*/ 598 w 598"/>
              <a:gd name="T13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45">
                <a:moveTo>
                  <a:pt x="598" y="22"/>
                </a:moveTo>
                <a:cubicBezTo>
                  <a:pt x="598" y="10"/>
                  <a:pt x="588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8" y="45"/>
                  <a:pt x="598" y="35"/>
                  <a:pt x="598" y="22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707"/>
          <p:cNvSpPr/>
          <p:nvPr userDrawn="1"/>
        </p:nvSpPr>
        <p:spPr bwMode="auto">
          <a:xfrm>
            <a:off x="2903509" y="3490914"/>
            <a:ext cx="1066789" cy="80963"/>
          </a:xfrm>
          <a:custGeom>
            <a:avLst/>
            <a:gdLst>
              <a:gd name="T0" fmla="*/ 598 w 598"/>
              <a:gd name="T1" fmla="*/ 23 h 45"/>
              <a:gd name="T2" fmla="*/ 576 w 598"/>
              <a:gd name="T3" fmla="*/ 0 h 45"/>
              <a:gd name="T4" fmla="*/ 22 w 598"/>
              <a:gd name="T5" fmla="*/ 0 h 45"/>
              <a:gd name="T6" fmla="*/ 0 w 598"/>
              <a:gd name="T7" fmla="*/ 23 h 45"/>
              <a:gd name="T8" fmla="*/ 22 w 598"/>
              <a:gd name="T9" fmla="*/ 45 h 45"/>
              <a:gd name="T10" fmla="*/ 576 w 598"/>
              <a:gd name="T11" fmla="*/ 45 h 45"/>
              <a:gd name="T12" fmla="*/ 598 w 598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45">
                <a:moveTo>
                  <a:pt x="598" y="23"/>
                </a:moveTo>
                <a:cubicBezTo>
                  <a:pt x="598" y="10"/>
                  <a:pt x="588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8" y="45"/>
                  <a:pt x="598" y="35"/>
                  <a:pt x="598" y="23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708"/>
          <p:cNvSpPr/>
          <p:nvPr userDrawn="1"/>
        </p:nvSpPr>
        <p:spPr bwMode="auto">
          <a:xfrm>
            <a:off x="2700311" y="4005264"/>
            <a:ext cx="261935" cy="274638"/>
          </a:xfrm>
          <a:custGeom>
            <a:avLst/>
            <a:gdLst>
              <a:gd name="T0" fmla="*/ 147 w 147"/>
              <a:gd name="T1" fmla="*/ 0 h 154"/>
              <a:gd name="T2" fmla="*/ 0 w 147"/>
              <a:gd name="T3" fmla="*/ 0 h 154"/>
              <a:gd name="T4" fmla="*/ 0 w 147"/>
              <a:gd name="T5" fmla="*/ 154 h 154"/>
              <a:gd name="T6" fmla="*/ 100 w 147"/>
              <a:gd name="T7" fmla="*/ 154 h 154"/>
              <a:gd name="T8" fmla="*/ 147 w 147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54">
                <a:moveTo>
                  <a:pt x="1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100" y="154"/>
                  <a:pt x="100" y="154"/>
                  <a:pt x="100" y="154"/>
                </a:cubicBezTo>
                <a:cubicBezTo>
                  <a:pt x="98" y="103"/>
                  <a:pt x="119" y="45"/>
                  <a:pt x="147" y="0"/>
                </a:cubicBezTo>
                <a:close/>
              </a:path>
            </a:pathLst>
          </a:custGeom>
          <a:solidFill>
            <a:srgbClr val="F2D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709"/>
          <p:cNvSpPr/>
          <p:nvPr userDrawn="1"/>
        </p:nvSpPr>
        <p:spPr bwMode="auto">
          <a:xfrm>
            <a:off x="2874935" y="4005264"/>
            <a:ext cx="839779" cy="274638"/>
          </a:xfrm>
          <a:custGeom>
            <a:avLst/>
            <a:gdLst>
              <a:gd name="T0" fmla="*/ 471 w 471"/>
              <a:gd name="T1" fmla="*/ 0 h 154"/>
              <a:gd name="T2" fmla="*/ 49 w 471"/>
              <a:gd name="T3" fmla="*/ 0 h 154"/>
              <a:gd name="T4" fmla="*/ 2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9" y="0"/>
                  <a:pt x="49" y="0"/>
                  <a:pt x="49" y="0"/>
                </a:cubicBezTo>
                <a:cubicBezTo>
                  <a:pt x="21" y="45"/>
                  <a:pt x="0" y="103"/>
                  <a:pt x="2" y="154"/>
                </a:cubicBezTo>
                <a:cubicBezTo>
                  <a:pt x="471" y="154"/>
                  <a:pt x="471" y="154"/>
                  <a:pt x="471" y="154"/>
                </a:cubicBezTo>
                <a:lnTo>
                  <a:pt x="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710"/>
          <p:cNvSpPr>
            <a:spLocks noChangeArrowheads="1"/>
          </p:cNvSpPr>
          <p:nvPr userDrawn="1"/>
        </p:nvSpPr>
        <p:spPr bwMode="auto">
          <a:xfrm>
            <a:off x="2641575" y="4056064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1711"/>
          <p:cNvSpPr>
            <a:spLocks noChangeArrowheads="1"/>
          </p:cNvSpPr>
          <p:nvPr userDrawn="1"/>
        </p:nvSpPr>
        <p:spPr bwMode="auto">
          <a:xfrm>
            <a:off x="2641575" y="411003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712"/>
          <p:cNvSpPr>
            <a:spLocks noChangeArrowheads="1"/>
          </p:cNvSpPr>
          <p:nvPr userDrawn="1"/>
        </p:nvSpPr>
        <p:spPr bwMode="auto">
          <a:xfrm>
            <a:off x="2641575" y="416083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Rectangle 1713"/>
          <p:cNvSpPr>
            <a:spLocks noChangeArrowheads="1"/>
          </p:cNvSpPr>
          <p:nvPr userDrawn="1"/>
        </p:nvSpPr>
        <p:spPr bwMode="auto">
          <a:xfrm>
            <a:off x="2641575" y="4213227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714"/>
          <p:cNvSpPr/>
          <p:nvPr userDrawn="1"/>
        </p:nvSpPr>
        <p:spPr bwMode="auto">
          <a:xfrm>
            <a:off x="2554263" y="3925889"/>
            <a:ext cx="347659" cy="433388"/>
          </a:xfrm>
          <a:custGeom>
            <a:avLst/>
            <a:gdLst>
              <a:gd name="T0" fmla="*/ 100 w 195"/>
              <a:gd name="T1" fmla="*/ 113 h 243"/>
              <a:gd name="T2" fmla="*/ 195 w 195"/>
              <a:gd name="T3" fmla="*/ 0 h 243"/>
              <a:gd name="T4" fmla="*/ 50 w 195"/>
              <a:gd name="T5" fmla="*/ 0 h 243"/>
              <a:gd name="T6" fmla="*/ 67 w 195"/>
              <a:gd name="T7" fmla="*/ 243 h 243"/>
              <a:gd name="T8" fmla="*/ 195 w 195"/>
              <a:gd name="T9" fmla="*/ 243 h 243"/>
              <a:gd name="T10" fmla="*/ 100 w 195"/>
              <a:gd name="T11" fmla="*/ 11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3">
                <a:moveTo>
                  <a:pt x="100" y="113"/>
                </a:moveTo>
                <a:cubicBezTo>
                  <a:pt x="100" y="35"/>
                  <a:pt x="147" y="0"/>
                  <a:pt x="19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62"/>
                  <a:pt x="25" y="165"/>
                  <a:pt x="67" y="243"/>
                </a:cubicBezTo>
                <a:cubicBezTo>
                  <a:pt x="195" y="243"/>
                  <a:pt x="195" y="243"/>
                  <a:pt x="195" y="243"/>
                </a:cubicBezTo>
                <a:cubicBezTo>
                  <a:pt x="147" y="243"/>
                  <a:pt x="100" y="210"/>
                  <a:pt x="100" y="113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715"/>
          <p:cNvSpPr/>
          <p:nvPr userDrawn="1"/>
        </p:nvSpPr>
        <p:spPr bwMode="auto">
          <a:xfrm>
            <a:off x="1703371" y="3925889"/>
            <a:ext cx="969953" cy="433388"/>
          </a:xfrm>
          <a:custGeom>
            <a:avLst/>
            <a:gdLst>
              <a:gd name="T0" fmla="*/ 527 w 544"/>
              <a:gd name="T1" fmla="*/ 0 h 243"/>
              <a:gd name="T2" fmla="*/ 86 w 544"/>
              <a:gd name="T3" fmla="*/ 0 h 243"/>
              <a:gd name="T4" fmla="*/ 0 w 544"/>
              <a:gd name="T5" fmla="*/ 86 h 243"/>
              <a:gd name="T6" fmla="*/ 0 w 544"/>
              <a:gd name="T7" fmla="*/ 157 h 243"/>
              <a:gd name="T8" fmla="*/ 86 w 544"/>
              <a:gd name="T9" fmla="*/ 243 h 243"/>
              <a:gd name="T10" fmla="*/ 544 w 544"/>
              <a:gd name="T11" fmla="*/ 243 h 243"/>
              <a:gd name="T12" fmla="*/ 527 w 54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243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9" y="0"/>
                  <a:pt x="0" y="38"/>
                  <a:pt x="0" y="8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204"/>
                  <a:pt x="39" y="243"/>
                  <a:pt x="86" y="243"/>
                </a:cubicBezTo>
                <a:cubicBezTo>
                  <a:pt x="544" y="243"/>
                  <a:pt x="544" y="243"/>
                  <a:pt x="544" y="243"/>
                </a:cubicBezTo>
                <a:cubicBezTo>
                  <a:pt x="502" y="165"/>
                  <a:pt x="477" y="62"/>
                  <a:pt x="527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716"/>
          <p:cNvSpPr/>
          <p:nvPr userDrawn="1"/>
        </p:nvSpPr>
        <p:spPr bwMode="auto">
          <a:xfrm>
            <a:off x="2700311" y="4279902"/>
            <a:ext cx="1068377" cy="79375"/>
          </a:xfrm>
          <a:custGeom>
            <a:avLst/>
            <a:gdLst>
              <a:gd name="T0" fmla="*/ 599 w 599"/>
              <a:gd name="T1" fmla="*/ 22 h 45"/>
              <a:gd name="T2" fmla="*/ 576 w 599"/>
              <a:gd name="T3" fmla="*/ 0 h 45"/>
              <a:gd name="T4" fmla="*/ 22 w 599"/>
              <a:gd name="T5" fmla="*/ 0 h 45"/>
              <a:gd name="T6" fmla="*/ 0 w 599"/>
              <a:gd name="T7" fmla="*/ 22 h 45"/>
              <a:gd name="T8" fmla="*/ 22 w 599"/>
              <a:gd name="T9" fmla="*/ 45 h 45"/>
              <a:gd name="T10" fmla="*/ 576 w 599"/>
              <a:gd name="T11" fmla="*/ 45 h 45"/>
              <a:gd name="T12" fmla="*/ 599 w 599"/>
              <a:gd name="T13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5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9" y="45"/>
                  <a:pt x="599" y="35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717"/>
          <p:cNvSpPr/>
          <p:nvPr userDrawn="1"/>
        </p:nvSpPr>
        <p:spPr bwMode="auto">
          <a:xfrm>
            <a:off x="2700311" y="3925889"/>
            <a:ext cx="1068377" cy="79375"/>
          </a:xfrm>
          <a:custGeom>
            <a:avLst/>
            <a:gdLst>
              <a:gd name="T0" fmla="*/ 599 w 599"/>
              <a:gd name="T1" fmla="*/ 22 h 44"/>
              <a:gd name="T2" fmla="*/ 576 w 599"/>
              <a:gd name="T3" fmla="*/ 0 h 44"/>
              <a:gd name="T4" fmla="*/ 22 w 599"/>
              <a:gd name="T5" fmla="*/ 0 h 44"/>
              <a:gd name="T6" fmla="*/ 0 w 599"/>
              <a:gd name="T7" fmla="*/ 22 h 44"/>
              <a:gd name="T8" fmla="*/ 22 w 599"/>
              <a:gd name="T9" fmla="*/ 44 h 44"/>
              <a:gd name="T10" fmla="*/ 576 w 599"/>
              <a:gd name="T11" fmla="*/ 44 h 44"/>
              <a:gd name="T12" fmla="*/ 599 w 599"/>
              <a:gd name="T1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4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89" y="44"/>
                  <a:pt x="599" y="34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1718"/>
          <p:cNvSpPr/>
          <p:nvPr userDrawn="1"/>
        </p:nvSpPr>
        <p:spPr bwMode="auto">
          <a:xfrm>
            <a:off x="2700311" y="3138489"/>
            <a:ext cx="261935" cy="274638"/>
          </a:xfrm>
          <a:custGeom>
            <a:avLst/>
            <a:gdLst>
              <a:gd name="T0" fmla="*/ 147 w 147"/>
              <a:gd name="T1" fmla="*/ 0 h 154"/>
              <a:gd name="T2" fmla="*/ 0 w 147"/>
              <a:gd name="T3" fmla="*/ 0 h 154"/>
              <a:gd name="T4" fmla="*/ 0 w 147"/>
              <a:gd name="T5" fmla="*/ 154 h 154"/>
              <a:gd name="T6" fmla="*/ 100 w 147"/>
              <a:gd name="T7" fmla="*/ 154 h 154"/>
              <a:gd name="T8" fmla="*/ 147 w 147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54">
                <a:moveTo>
                  <a:pt x="1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100" y="154"/>
                  <a:pt x="100" y="154"/>
                  <a:pt x="100" y="154"/>
                </a:cubicBezTo>
                <a:cubicBezTo>
                  <a:pt x="98" y="102"/>
                  <a:pt x="119" y="45"/>
                  <a:pt x="147" y="0"/>
                </a:cubicBezTo>
                <a:close/>
              </a:path>
            </a:pathLst>
          </a:custGeom>
          <a:solidFill>
            <a:srgbClr val="F2D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719"/>
          <p:cNvSpPr/>
          <p:nvPr userDrawn="1"/>
        </p:nvSpPr>
        <p:spPr bwMode="auto">
          <a:xfrm>
            <a:off x="2874935" y="3138489"/>
            <a:ext cx="839779" cy="274638"/>
          </a:xfrm>
          <a:custGeom>
            <a:avLst/>
            <a:gdLst>
              <a:gd name="T0" fmla="*/ 471 w 471"/>
              <a:gd name="T1" fmla="*/ 0 h 154"/>
              <a:gd name="T2" fmla="*/ 49 w 471"/>
              <a:gd name="T3" fmla="*/ 0 h 154"/>
              <a:gd name="T4" fmla="*/ 2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9" y="0"/>
                  <a:pt x="49" y="0"/>
                  <a:pt x="49" y="0"/>
                </a:cubicBezTo>
                <a:cubicBezTo>
                  <a:pt x="21" y="45"/>
                  <a:pt x="0" y="102"/>
                  <a:pt x="2" y="154"/>
                </a:cubicBezTo>
                <a:cubicBezTo>
                  <a:pt x="471" y="154"/>
                  <a:pt x="471" y="154"/>
                  <a:pt x="471" y="154"/>
                </a:cubicBezTo>
                <a:lnTo>
                  <a:pt x="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Rectangle 1720"/>
          <p:cNvSpPr>
            <a:spLocks noChangeArrowheads="1"/>
          </p:cNvSpPr>
          <p:nvPr userDrawn="1"/>
        </p:nvSpPr>
        <p:spPr bwMode="auto">
          <a:xfrm>
            <a:off x="2641575" y="318928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Rectangle 1721"/>
          <p:cNvSpPr>
            <a:spLocks noChangeArrowheads="1"/>
          </p:cNvSpPr>
          <p:nvPr userDrawn="1"/>
        </p:nvSpPr>
        <p:spPr bwMode="auto">
          <a:xfrm>
            <a:off x="2641575" y="3241677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Rectangle 1722"/>
          <p:cNvSpPr>
            <a:spLocks noChangeArrowheads="1"/>
          </p:cNvSpPr>
          <p:nvPr userDrawn="1"/>
        </p:nvSpPr>
        <p:spPr bwMode="auto">
          <a:xfrm>
            <a:off x="2641575" y="3292477"/>
            <a:ext cx="1073139" cy="15875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Rectangle 1723"/>
          <p:cNvSpPr>
            <a:spLocks noChangeArrowheads="1"/>
          </p:cNvSpPr>
          <p:nvPr userDrawn="1"/>
        </p:nvSpPr>
        <p:spPr bwMode="auto">
          <a:xfrm>
            <a:off x="2641575" y="3346452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724"/>
          <p:cNvSpPr/>
          <p:nvPr userDrawn="1"/>
        </p:nvSpPr>
        <p:spPr bwMode="auto">
          <a:xfrm>
            <a:off x="2554263" y="3057527"/>
            <a:ext cx="347659" cy="433388"/>
          </a:xfrm>
          <a:custGeom>
            <a:avLst/>
            <a:gdLst>
              <a:gd name="T0" fmla="*/ 100 w 195"/>
              <a:gd name="T1" fmla="*/ 114 h 243"/>
              <a:gd name="T2" fmla="*/ 195 w 195"/>
              <a:gd name="T3" fmla="*/ 0 h 243"/>
              <a:gd name="T4" fmla="*/ 50 w 195"/>
              <a:gd name="T5" fmla="*/ 0 h 243"/>
              <a:gd name="T6" fmla="*/ 67 w 195"/>
              <a:gd name="T7" fmla="*/ 243 h 243"/>
              <a:gd name="T8" fmla="*/ 195 w 195"/>
              <a:gd name="T9" fmla="*/ 243 h 243"/>
              <a:gd name="T10" fmla="*/ 100 w 195"/>
              <a:gd name="T11" fmla="*/ 114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3">
                <a:moveTo>
                  <a:pt x="100" y="114"/>
                </a:moveTo>
                <a:cubicBezTo>
                  <a:pt x="100" y="35"/>
                  <a:pt x="147" y="0"/>
                  <a:pt x="19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63"/>
                  <a:pt x="25" y="166"/>
                  <a:pt x="67" y="243"/>
                </a:cubicBezTo>
                <a:cubicBezTo>
                  <a:pt x="195" y="243"/>
                  <a:pt x="195" y="243"/>
                  <a:pt x="195" y="243"/>
                </a:cubicBezTo>
                <a:cubicBezTo>
                  <a:pt x="147" y="243"/>
                  <a:pt x="100" y="211"/>
                  <a:pt x="100" y="114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725"/>
          <p:cNvSpPr/>
          <p:nvPr userDrawn="1"/>
        </p:nvSpPr>
        <p:spPr bwMode="auto">
          <a:xfrm>
            <a:off x="1703371" y="3057527"/>
            <a:ext cx="969953" cy="433388"/>
          </a:xfrm>
          <a:custGeom>
            <a:avLst/>
            <a:gdLst>
              <a:gd name="T0" fmla="*/ 527 w 544"/>
              <a:gd name="T1" fmla="*/ 0 h 243"/>
              <a:gd name="T2" fmla="*/ 86 w 544"/>
              <a:gd name="T3" fmla="*/ 0 h 243"/>
              <a:gd name="T4" fmla="*/ 0 w 544"/>
              <a:gd name="T5" fmla="*/ 86 h 243"/>
              <a:gd name="T6" fmla="*/ 0 w 544"/>
              <a:gd name="T7" fmla="*/ 157 h 243"/>
              <a:gd name="T8" fmla="*/ 86 w 544"/>
              <a:gd name="T9" fmla="*/ 243 h 243"/>
              <a:gd name="T10" fmla="*/ 544 w 544"/>
              <a:gd name="T11" fmla="*/ 243 h 243"/>
              <a:gd name="T12" fmla="*/ 527 w 54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243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205"/>
                  <a:pt x="39" y="243"/>
                  <a:pt x="86" y="243"/>
                </a:cubicBezTo>
                <a:cubicBezTo>
                  <a:pt x="544" y="243"/>
                  <a:pt x="544" y="243"/>
                  <a:pt x="544" y="243"/>
                </a:cubicBezTo>
                <a:cubicBezTo>
                  <a:pt x="502" y="166"/>
                  <a:pt x="477" y="63"/>
                  <a:pt x="527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726"/>
          <p:cNvSpPr/>
          <p:nvPr userDrawn="1"/>
        </p:nvSpPr>
        <p:spPr bwMode="auto">
          <a:xfrm>
            <a:off x="2700311" y="3413127"/>
            <a:ext cx="1068377" cy="77788"/>
          </a:xfrm>
          <a:custGeom>
            <a:avLst/>
            <a:gdLst>
              <a:gd name="T0" fmla="*/ 599 w 599"/>
              <a:gd name="T1" fmla="*/ 22 h 44"/>
              <a:gd name="T2" fmla="*/ 576 w 599"/>
              <a:gd name="T3" fmla="*/ 0 h 44"/>
              <a:gd name="T4" fmla="*/ 22 w 599"/>
              <a:gd name="T5" fmla="*/ 0 h 44"/>
              <a:gd name="T6" fmla="*/ 0 w 599"/>
              <a:gd name="T7" fmla="*/ 22 h 44"/>
              <a:gd name="T8" fmla="*/ 22 w 599"/>
              <a:gd name="T9" fmla="*/ 44 h 44"/>
              <a:gd name="T10" fmla="*/ 576 w 599"/>
              <a:gd name="T11" fmla="*/ 44 h 44"/>
              <a:gd name="T12" fmla="*/ 599 w 599"/>
              <a:gd name="T1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4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89" y="44"/>
                  <a:pt x="599" y="34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727"/>
          <p:cNvSpPr/>
          <p:nvPr userDrawn="1"/>
        </p:nvSpPr>
        <p:spPr bwMode="auto">
          <a:xfrm>
            <a:off x="2700311" y="3057527"/>
            <a:ext cx="1068377" cy="80963"/>
          </a:xfrm>
          <a:custGeom>
            <a:avLst/>
            <a:gdLst>
              <a:gd name="T0" fmla="*/ 599 w 599"/>
              <a:gd name="T1" fmla="*/ 23 h 45"/>
              <a:gd name="T2" fmla="*/ 576 w 599"/>
              <a:gd name="T3" fmla="*/ 0 h 45"/>
              <a:gd name="T4" fmla="*/ 22 w 599"/>
              <a:gd name="T5" fmla="*/ 0 h 45"/>
              <a:gd name="T6" fmla="*/ 0 w 599"/>
              <a:gd name="T7" fmla="*/ 23 h 45"/>
              <a:gd name="T8" fmla="*/ 22 w 599"/>
              <a:gd name="T9" fmla="*/ 45 h 45"/>
              <a:gd name="T10" fmla="*/ 576 w 599"/>
              <a:gd name="T11" fmla="*/ 45 h 45"/>
              <a:gd name="T12" fmla="*/ 599 w 599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5">
                <a:moveTo>
                  <a:pt x="599" y="23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9" y="45"/>
                  <a:pt x="599" y="35"/>
                  <a:pt x="599" y="23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728"/>
          <p:cNvSpPr/>
          <p:nvPr userDrawn="1"/>
        </p:nvSpPr>
        <p:spPr bwMode="auto">
          <a:xfrm>
            <a:off x="2903509" y="2379664"/>
            <a:ext cx="222248" cy="233363"/>
          </a:xfrm>
          <a:custGeom>
            <a:avLst/>
            <a:gdLst>
              <a:gd name="T0" fmla="*/ 125 w 125"/>
              <a:gd name="T1" fmla="*/ 0 h 131"/>
              <a:gd name="T2" fmla="*/ 0 w 125"/>
              <a:gd name="T3" fmla="*/ 0 h 131"/>
              <a:gd name="T4" fmla="*/ 0 w 125"/>
              <a:gd name="T5" fmla="*/ 131 h 131"/>
              <a:gd name="T6" fmla="*/ 85 w 125"/>
              <a:gd name="T7" fmla="*/ 131 h 131"/>
              <a:gd name="T8" fmla="*/ 125 w 125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31">
                <a:moveTo>
                  <a:pt x="12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1"/>
                  <a:pt x="0" y="131"/>
                  <a:pt x="0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4" y="87"/>
                  <a:pt x="102" y="38"/>
                  <a:pt x="125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729"/>
          <p:cNvSpPr/>
          <p:nvPr userDrawn="1"/>
        </p:nvSpPr>
        <p:spPr bwMode="auto">
          <a:xfrm>
            <a:off x="3052733" y="2379664"/>
            <a:ext cx="719130" cy="233363"/>
          </a:xfrm>
          <a:custGeom>
            <a:avLst/>
            <a:gdLst>
              <a:gd name="T0" fmla="*/ 403 w 403"/>
              <a:gd name="T1" fmla="*/ 0 h 131"/>
              <a:gd name="T2" fmla="*/ 41 w 403"/>
              <a:gd name="T3" fmla="*/ 0 h 131"/>
              <a:gd name="T4" fmla="*/ 1 w 403"/>
              <a:gd name="T5" fmla="*/ 131 h 131"/>
              <a:gd name="T6" fmla="*/ 403 w 403"/>
              <a:gd name="T7" fmla="*/ 131 h 131"/>
              <a:gd name="T8" fmla="*/ 403 w 403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131">
                <a:moveTo>
                  <a:pt x="403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38"/>
                  <a:pt x="0" y="87"/>
                  <a:pt x="1" y="131"/>
                </a:cubicBezTo>
                <a:cubicBezTo>
                  <a:pt x="403" y="131"/>
                  <a:pt x="403" y="131"/>
                  <a:pt x="403" y="131"/>
                </a:cubicBezTo>
                <a:cubicBezTo>
                  <a:pt x="403" y="0"/>
                  <a:pt x="403" y="0"/>
                  <a:pt x="40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Rectangle 1730"/>
          <p:cNvSpPr>
            <a:spLocks noChangeArrowheads="1"/>
          </p:cNvSpPr>
          <p:nvPr userDrawn="1"/>
        </p:nvSpPr>
        <p:spPr bwMode="auto">
          <a:xfrm>
            <a:off x="2854297" y="242411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Rectangle 1731"/>
          <p:cNvSpPr>
            <a:spLocks noChangeArrowheads="1"/>
          </p:cNvSpPr>
          <p:nvPr userDrawn="1"/>
        </p:nvSpPr>
        <p:spPr bwMode="auto">
          <a:xfrm>
            <a:off x="2854297" y="242411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732"/>
          <p:cNvSpPr/>
          <p:nvPr userDrawn="1"/>
        </p:nvSpPr>
        <p:spPr bwMode="auto">
          <a:xfrm>
            <a:off x="2903509" y="2424114"/>
            <a:ext cx="200023" cy="12700"/>
          </a:xfrm>
          <a:custGeom>
            <a:avLst/>
            <a:gdLst>
              <a:gd name="T0" fmla="*/ 112 w 112"/>
              <a:gd name="T1" fmla="*/ 0 h 7"/>
              <a:gd name="T2" fmla="*/ 0 w 112"/>
              <a:gd name="T3" fmla="*/ 0 h 7"/>
              <a:gd name="T4" fmla="*/ 0 w 112"/>
              <a:gd name="T5" fmla="*/ 7 h 7"/>
              <a:gd name="T6" fmla="*/ 108 w 112"/>
              <a:gd name="T7" fmla="*/ 7 h 7"/>
              <a:gd name="T8" fmla="*/ 112 w 112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7">
                <a:moveTo>
                  <a:pt x="1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9" y="4"/>
                  <a:pt x="111" y="2"/>
                  <a:pt x="11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733"/>
          <p:cNvSpPr/>
          <p:nvPr userDrawn="1"/>
        </p:nvSpPr>
        <p:spPr bwMode="auto">
          <a:xfrm>
            <a:off x="3095595" y="2424114"/>
            <a:ext cx="676268" cy="12700"/>
          </a:xfrm>
          <a:custGeom>
            <a:avLst/>
            <a:gdLst>
              <a:gd name="T0" fmla="*/ 379 w 379"/>
              <a:gd name="T1" fmla="*/ 0 h 7"/>
              <a:gd name="T2" fmla="*/ 4 w 379"/>
              <a:gd name="T3" fmla="*/ 0 h 7"/>
              <a:gd name="T4" fmla="*/ 0 w 379"/>
              <a:gd name="T5" fmla="*/ 7 h 7"/>
              <a:gd name="T6" fmla="*/ 379 w 379"/>
              <a:gd name="T7" fmla="*/ 7 h 7"/>
              <a:gd name="T8" fmla="*/ 379 w 37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">
                <a:moveTo>
                  <a:pt x="379" y="0"/>
                </a:moveTo>
                <a:cubicBezTo>
                  <a:pt x="4" y="0"/>
                  <a:pt x="4" y="0"/>
                  <a:pt x="4" y="0"/>
                </a:cubicBezTo>
                <a:cubicBezTo>
                  <a:pt x="3" y="2"/>
                  <a:pt x="1" y="4"/>
                  <a:pt x="0" y="7"/>
                </a:cubicBezTo>
                <a:cubicBezTo>
                  <a:pt x="379" y="7"/>
                  <a:pt x="379" y="7"/>
                  <a:pt x="379" y="7"/>
                </a:cubicBezTo>
                <a:cubicBezTo>
                  <a:pt x="379" y="0"/>
                  <a:pt x="379" y="0"/>
                  <a:pt x="379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Rectangle 1734"/>
          <p:cNvSpPr>
            <a:spLocks noChangeArrowheads="1"/>
          </p:cNvSpPr>
          <p:nvPr userDrawn="1"/>
        </p:nvSpPr>
        <p:spPr bwMode="auto">
          <a:xfrm>
            <a:off x="2854297" y="246856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Rectangle 1735"/>
          <p:cNvSpPr>
            <a:spLocks noChangeArrowheads="1"/>
          </p:cNvSpPr>
          <p:nvPr userDrawn="1"/>
        </p:nvSpPr>
        <p:spPr bwMode="auto">
          <a:xfrm>
            <a:off x="2854297" y="246856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736"/>
          <p:cNvSpPr/>
          <p:nvPr userDrawn="1"/>
        </p:nvSpPr>
        <p:spPr bwMode="auto">
          <a:xfrm>
            <a:off x="2903509" y="2468564"/>
            <a:ext cx="180973" cy="12700"/>
          </a:xfrm>
          <a:custGeom>
            <a:avLst/>
            <a:gdLst>
              <a:gd name="T0" fmla="*/ 101 w 101"/>
              <a:gd name="T1" fmla="*/ 0 h 7"/>
              <a:gd name="T2" fmla="*/ 0 w 101"/>
              <a:gd name="T3" fmla="*/ 0 h 7"/>
              <a:gd name="T4" fmla="*/ 0 w 101"/>
              <a:gd name="T5" fmla="*/ 7 h 7"/>
              <a:gd name="T6" fmla="*/ 98 w 101"/>
              <a:gd name="T7" fmla="*/ 7 h 7"/>
              <a:gd name="T8" fmla="*/ 101 w 1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7">
                <a:moveTo>
                  <a:pt x="1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8" y="7"/>
                  <a:pt x="98" y="7"/>
                  <a:pt x="98" y="7"/>
                </a:cubicBezTo>
                <a:cubicBezTo>
                  <a:pt x="99" y="4"/>
                  <a:pt x="100" y="2"/>
                  <a:pt x="101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737"/>
          <p:cNvSpPr/>
          <p:nvPr userDrawn="1"/>
        </p:nvSpPr>
        <p:spPr bwMode="auto">
          <a:xfrm>
            <a:off x="3078133" y="2468564"/>
            <a:ext cx="693731" cy="12700"/>
          </a:xfrm>
          <a:custGeom>
            <a:avLst/>
            <a:gdLst>
              <a:gd name="T0" fmla="*/ 389 w 389"/>
              <a:gd name="T1" fmla="*/ 0 h 7"/>
              <a:gd name="T2" fmla="*/ 3 w 389"/>
              <a:gd name="T3" fmla="*/ 0 h 7"/>
              <a:gd name="T4" fmla="*/ 0 w 389"/>
              <a:gd name="T5" fmla="*/ 7 h 7"/>
              <a:gd name="T6" fmla="*/ 389 w 389"/>
              <a:gd name="T7" fmla="*/ 7 h 7"/>
              <a:gd name="T8" fmla="*/ 389 w 38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7">
                <a:moveTo>
                  <a:pt x="389" y="0"/>
                </a:move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4"/>
                  <a:pt x="0" y="7"/>
                </a:cubicBezTo>
                <a:cubicBezTo>
                  <a:pt x="389" y="7"/>
                  <a:pt x="389" y="7"/>
                  <a:pt x="389" y="7"/>
                </a:cubicBezTo>
                <a:cubicBezTo>
                  <a:pt x="389" y="0"/>
                  <a:pt x="389" y="0"/>
                  <a:pt x="389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Rectangle 1738"/>
          <p:cNvSpPr>
            <a:spLocks noChangeArrowheads="1"/>
          </p:cNvSpPr>
          <p:nvPr userDrawn="1"/>
        </p:nvSpPr>
        <p:spPr bwMode="auto">
          <a:xfrm>
            <a:off x="2854297" y="251301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Rectangle 1739"/>
          <p:cNvSpPr>
            <a:spLocks noChangeArrowheads="1"/>
          </p:cNvSpPr>
          <p:nvPr userDrawn="1"/>
        </p:nvSpPr>
        <p:spPr bwMode="auto">
          <a:xfrm>
            <a:off x="2854297" y="251301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740"/>
          <p:cNvSpPr/>
          <p:nvPr userDrawn="1"/>
        </p:nvSpPr>
        <p:spPr bwMode="auto">
          <a:xfrm>
            <a:off x="2903509" y="2513014"/>
            <a:ext cx="166686" cy="12700"/>
          </a:xfrm>
          <a:custGeom>
            <a:avLst/>
            <a:gdLst>
              <a:gd name="T0" fmla="*/ 93 w 93"/>
              <a:gd name="T1" fmla="*/ 0 h 7"/>
              <a:gd name="T2" fmla="*/ 0 w 93"/>
              <a:gd name="T3" fmla="*/ 0 h 7"/>
              <a:gd name="T4" fmla="*/ 0 w 93"/>
              <a:gd name="T5" fmla="*/ 7 h 7"/>
              <a:gd name="T6" fmla="*/ 91 w 93"/>
              <a:gd name="T7" fmla="*/ 7 h 7"/>
              <a:gd name="T8" fmla="*/ 93 w 93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4"/>
                  <a:pt x="92" y="2"/>
                  <a:pt x="93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741"/>
          <p:cNvSpPr/>
          <p:nvPr userDrawn="1"/>
        </p:nvSpPr>
        <p:spPr bwMode="auto">
          <a:xfrm>
            <a:off x="3065433" y="2513014"/>
            <a:ext cx="706430" cy="12700"/>
          </a:xfrm>
          <a:custGeom>
            <a:avLst/>
            <a:gdLst>
              <a:gd name="T0" fmla="*/ 396 w 396"/>
              <a:gd name="T1" fmla="*/ 0 h 7"/>
              <a:gd name="T2" fmla="*/ 2 w 396"/>
              <a:gd name="T3" fmla="*/ 0 h 7"/>
              <a:gd name="T4" fmla="*/ 0 w 396"/>
              <a:gd name="T5" fmla="*/ 7 h 7"/>
              <a:gd name="T6" fmla="*/ 396 w 396"/>
              <a:gd name="T7" fmla="*/ 7 h 7"/>
              <a:gd name="T8" fmla="*/ 396 w 39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7">
                <a:moveTo>
                  <a:pt x="39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0" y="4"/>
                  <a:pt x="0" y="7"/>
                </a:cubicBezTo>
                <a:cubicBezTo>
                  <a:pt x="396" y="7"/>
                  <a:pt x="396" y="7"/>
                  <a:pt x="396" y="7"/>
                </a:cubicBezTo>
                <a:cubicBezTo>
                  <a:pt x="396" y="0"/>
                  <a:pt x="396" y="0"/>
                  <a:pt x="39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Rectangle 1742"/>
          <p:cNvSpPr>
            <a:spLocks noChangeArrowheads="1"/>
          </p:cNvSpPr>
          <p:nvPr userDrawn="1"/>
        </p:nvSpPr>
        <p:spPr bwMode="auto">
          <a:xfrm>
            <a:off x="2854297" y="255746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Rectangle 1743"/>
          <p:cNvSpPr>
            <a:spLocks noChangeArrowheads="1"/>
          </p:cNvSpPr>
          <p:nvPr userDrawn="1"/>
        </p:nvSpPr>
        <p:spPr bwMode="auto">
          <a:xfrm>
            <a:off x="2854297" y="255746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744"/>
          <p:cNvSpPr/>
          <p:nvPr userDrawn="1"/>
        </p:nvSpPr>
        <p:spPr bwMode="auto">
          <a:xfrm>
            <a:off x="2903509" y="2557464"/>
            <a:ext cx="155573" cy="12700"/>
          </a:xfrm>
          <a:custGeom>
            <a:avLst/>
            <a:gdLst>
              <a:gd name="T0" fmla="*/ 87 w 87"/>
              <a:gd name="T1" fmla="*/ 0 h 7"/>
              <a:gd name="T2" fmla="*/ 0 w 87"/>
              <a:gd name="T3" fmla="*/ 0 h 7"/>
              <a:gd name="T4" fmla="*/ 0 w 87"/>
              <a:gd name="T5" fmla="*/ 7 h 7"/>
              <a:gd name="T6" fmla="*/ 86 w 87"/>
              <a:gd name="T7" fmla="*/ 7 h 7"/>
              <a:gd name="T8" fmla="*/ 87 w 8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7">
                <a:moveTo>
                  <a:pt x="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86" y="7"/>
                  <a:pt x="86" y="7"/>
                  <a:pt x="86" y="7"/>
                </a:cubicBezTo>
                <a:cubicBezTo>
                  <a:pt x="87" y="5"/>
                  <a:pt x="87" y="2"/>
                  <a:pt x="87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745"/>
          <p:cNvSpPr/>
          <p:nvPr userDrawn="1"/>
        </p:nvSpPr>
        <p:spPr bwMode="auto">
          <a:xfrm>
            <a:off x="3057495" y="2557464"/>
            <a:ext cx="714368" cy="12700"/>
          </a:xfrm>
          <a:custGeom>
            <a:avLst/>
            <a:gdLst>
              <a:gd name="T0" fmla="*/ 401 w 401"/>
              <a:gd name="T1" fmla="*/ 0 h 7"/>
              <a:gd name="T2" fmla="*/ 1 w 401"/>
              <a:gd name="T3" fmla="*/ 0 h 7"/>
              <a:gd name="T4" fmla="*/ 0 w 401"/>
              <a:gd name="T5" fmla="*/ 7 h 7"/>
              <a:gd name="T6" fmla="*/ 401 w 401"/>
              <a:gd name="T7" fmla="*/ 7 h 7"/>
              <a:gd name="T8" fmla="*/ 401 w 4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7">
                <a:moveTo>
                  <a:pt x="40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1" y="5"/>
                  <a:pt x="0" y="7"/>
                </a:cubicBezTo>
                <a:cubicBezTo>
                  <a:pt x="401" y="7"/>
                  <a:pt x="401" y="7"/>
                  <a:pt x="401" y="7"/>
                </a:cubicBezTo>
                <a:cubicBezTo>
                  <a:pt x="401" y="0"/>
                  <a:pt x="401" y="0"/>
                  <a:pt x="401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746"/>
          <p:cNvSpPr/>
          <p:nvPr userDrawn="1"/>
        </p:nvSpPr>
        <p:spPr bwMode="auto">
          <a:xfrm>
            <a:off x="2776511" y="2311402"/>
            <a:ext cx="298447" cy="371475"/>
          </a:xfrm>
          <a:custGeom>
            <a:avLst/>
            <a:gdLst>
              <a:gd name="T0" fmla="*/ 87 w 167"/>
              <a:gd name="T1" fmla="*/ 97 h 208"/>
              <a:gd name="T2" fmla="*/ 167 w 167"/>
              <a:gd name="T3" fmla="*/ 0 h 208"/>
              <a:gd name="T4" fmla="*/ 44 w 167"/>
              <a:gd name="T5" fmla="*/ 0 h 208"/>
              <a:gd name="T6" fmla="*/ 58 w 167"/>
              <a:gd name="T7" fmla="*/ 208 h 208"/>
              <a:gd name="T8" fmla="*/ 167 w 167"/>
              <a:gd name="T9" fmla="*/ 208 h 208"/>
              <a:gd name="T10" fmla="*/ 87 w 167"/>
              <a:gd name="T11" fmla="*/ 9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208">
                <a:moveTo>
                  <a:pt x="87" y="97"/>
                </a:moveTo>
                <a:cubicBezTo>
                  <a:pt x="87" y="30"/>
                  <a:pt x="126" y="0"/>
                  <a:pt x="16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53"/>
                  <a:pt x="22" y="141"/>
                  <a:pt x="58" y="208"/>
                </a:cubicBezTo>
                <a:cubicBezTo>
                  <a:pt x="167" y="208"/>
                  <a:pt x="167" y="208"/>
                  <a:pt x="167" y="208"/>
                </a:cubicBezTo>
                <a:cubicBezTo>
                  <a:pt x="126" y="208"/>
                  <a:pt x="87" y="180"/>
                  <a:pt x="87" y="97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747"/>
          <p:cNvSpPr/>
          <p:nvPr userDrawn="1"/>
        </p:nvSpPr>
        <p:spPr bwMode="auto">
          <a:xfrm>
            <a:off x="2049443" y="2311402"/>
            <a:ext cx="830254" cy="371475"/>
          </a:xfrm>
          <a:custGeom>
            <a:avLst/>
            <a:gdLst>
              <a:gd name="T0" fmla="*/ 452 w 466"/>
              <a:gd name="T1" fmla="*/ 0 h 208"/>
              <a:gd name="T2" fmla="*/ 74 w 466"/>
              <a:gd name="T3" fmla="*/ 0 h 208"/>
              <a:gd name="T4" fmla="*/ 0 w 466"/>
              <a:gd name="T5" fmla="*/ 73 h 208"/>
              <a:gd name="T6" fmla="*/ 0 w 466"/>
              <a:gd name="T7" fmla="*/ 134 h 208"/>
              <a:gd name="T8" fmla="*/ 74 w 466"/>
              <a:gd name="T9" fmla="*/ 208 h 208"/>
              <a:gd name="T10" fmla="*/ 466 w 466"/>
              <a:gd name="T11" fmla="*/ 208 h 208"/>
              <a:gd name="T12" fmla="*/ 452 w 466"/>
              <a:gd name="T13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208">
                <a:moveTo>
                  <a:pt x="452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3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75"/>
                  <a:pt x="33" y="208"/>
                  <a:pt x="74" y="208"/>
                </a:cubicBezTo>
                <a:cubicBezTo>
                  <a:pt x="466" y="208"/>
                  <a:pt x="466" y="208"/>
                  <a:pt x="466" y="208"/>
                </a:cubicBezTo>
                <a:cubicBezTo>
                  <a:pt x="430" y="141"/>
                  <a:pt x="408" y="53"/>
                  <a:pt x="452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748"/>
          <p:cNvSpPr/>
          <p:nvPr userDrawn="1"/>
        </p:nvSpPr>
        <p:spPr bwMode="auto">
          <a:xfrm>
            <a:off x="2903509" y="2613027"/>
            <a:ext cx="914391" cy="69850"/>
          </a:xfrm>
          <a:custGeom>
            <a:avLst/>
            <a:gdLst>
              <a:gd name="T0" fmla="*/ 513 w 513"/>
              <a:gd name="T1" fmla="*/ 20 h 39"/>
              <a:gd name="T2" fmla="*/ 493 w 513"/>
              <a:gd name="T3" fmla="*/ 0 h 39"/>
              <a:gd name="T4" fmla="*/ 19 w 513"/>
              <a:gd name="T5" fmla="*/ 0 h 39"/>
              <a:gd name="T6" fmla="*/ 0 w 513"/>
              <a:gd name="T7" fmla="*/ 20 h 39"/>
              <a:gd name="T8" fmla="*/ 19 w 513"/>
              <a:gd name="T9" fmla="*/ 39 h 39"/>
              <a:gd name="T10" fmla="*/ 493 w 513"/>
              <a:gd name="T11" fmla="*/ 39 h 39"/>
              <a:gd name="T12" fmla="*/ 513 w 513"/>
              <a:gd name="T13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39">
                <a:moveTo>
                  <a:pt x="513" y="20"/>
                </a:moveTo>
                <a:cubicBezTo>
                  <a:pt x="513" y="9"/>
                  <a:pt x="504" y="0"/>
                  <a:pt x="49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9"/>
                  <a:pt x="0" y="20"/>
                </a:cubicBezTo>
                <a:cubicBezTo>
                  <a:pt x="0" y="30"/>
                  <a:pt x="8" y="39"/>
                  <a:pt x="19" y="39"/>
                </a:cubicBezTo>
                <a:cubicBezTo>
                  <a:pt x="493" y="39"/>
                  <a:pt x="493" y="39"/>
                  <a:pt x="493" y="39"/>
                </a:cubicBezTo>
                <a:cubicBezTo>
                  <a:pt x="504" y="39"/>
                  <a:pt x="513" y="30"/>
                  <a:pt x="513" y="20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49"/>
          <p:cNvSpPr/>
          <p:nvPr userDrawn="1"/>
        </p:nvSpPr>
        <p:spPr bwMode="auto">
          <a:xfrm>
            <a:off x="2903509" y="2311402"/>
            <a:ext cx="914391" cy="68263"/>
          </a:xfrm>
          <a:custGeom>
            <a:avLst/>
            <a:gdLst>
              <a:gd name="T0" fmla="*/ 513 w 513"/>
              <a:gd name="T1" fmla="*/ 19 h 38"/>
              <a:gd name="T2" fmla="*/ 493 w 513"/>
              <a:gd name="T3" fmla="*/ 0 h 38"/>
              <a:gd name="T4" fmla="*/ 19 w 513"/>
              <a:gd name="T5" fmla="*/ 0 h 38"/>
              <a:gd name="T6" fmla="*/ 0 w 513"/>
              <a:gd name="T7" fmla="*/ 19 h 38"/>
              <a:gd name="T8" fmla="*/ 19 w 513"/>
              <a:gd name="T9" fmla="*/ 38 h 38"/>
              <a:gd name="T10" fmla="*/ 493 w 513"/>
              <a:gd name="T11" fmla="*/ 38 h 38"/>
              <a:gd name="T12" fmla="*/ 513 w 513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38">
                <a:moveTo>
                  <a:pt x="513" y="19"/>
                </a:moveTo>
                <a:cubicBezTo>
                  <a:pt x="513" y="8"/>
                  <a:pt x="504" y="0"/>
                  <a:pt x="49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9"/>
                  <a:pt x="8" y="38"/>
                  <a:pt x="19" y="38"/>
                </a:cubicBezTo>
                <a:cubicBezTo>
                  <a:pt x="493" y="38"/>
                  <a:pt x="493" y="38"/>
                  <a:pt x="493" y="38"/>
                </a:cubicBezTo>
                <a:cubicBezTo>
                  <a:pt x="504" y="38"/>
                  <a:pt x="513" y="29"/>
                  <a:pt x="513" y="19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750"/>
          <p:cNvSpPr/>
          <p:nvPr userDrawn="1"/>
        </p:nvSpPr>
        <p:spPr bwMode="auto">
          <a:xfrm>
            <a:off x="3001933" y="2751139"/>
            <a:ext cx="223835" cy="234950"/>
          </a:xfrm>
          <a:custGeom>
            <a:avLst/>
            <a:gdLst>
              <a:gd name="T0" fmla="*/ 126 w 126"/>
              <a:gd name="T1" fmla="*/ 0 h 132"/>
              <a:gd name="T2" fmla="*/ 0 w 126"/>
              <a:gd name="T3" fmla="*/ 0 h 132"/>
              <a:gd name="T4" fmla="*/ 0 w 126"/>
              <a:gd name="T5" fmla="*/ 132 h 132"/>
              <a:gd name="T6" fmla="*/ 86 w 126"/>
              <a:gd name="T7" fmla="*/ 132 h 132"/>
              <a:gd name="T8" fmla="*/ 126 w 126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32">
                <a:moveTo>
                  <a:pt x="12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85" y="88"/>
                  <a:pt x="102" y="38"/>
                  <a:pt x="126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751"/>
          <p:cNvSpPr/>
          <p:nvPr userDrawn="1"/>
        </p:nvSpPr>
        <p:spPr bwMode="auto">
          <a:xfrm>
            <a:off x="3152744" y="2751139"/>
            <a:ext cx="838192" cy="234950"/>
          </a:xfrm>
          <a:custGeom>
            <a:avLst/>
            <a:gdLst>
              <a:gd name="T0" fmla="*/ 470 w 470"/>
              <a:gd name="T1" fmla="*/ 0 h 132"/>
              <a:gd name="T2" fmla="*/ 41 w 470"/>
              <a:gd name="T3" fmla="*/ 0 h 132"/>
              <a:gd name="T4" fmla="*/ 1 w 470"/>
              <a:gd name="T5" fmla="*/ 132 h 132"/>
              <a:gd name="T6" fmla="*/ 470 w 470"/>
              <a:gd name="T7" fmla="*/ 132 h 132"/>
              <a:gd name="T8" fmla="*/ 470 w 470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32">
                <a:moveTo>
                  <a:pt x="470" y="0"/>
                </a:moveTo>
                <a:cubicBezTo>
                  <a:pt x="41" y="0"/>
                  <a:pt x="41" y="0"/>
                  <a:pt x="41" y="0"/>
                </a:cubicBezTo>
                <a:cubicBezTo>
                  <a:pt x="17" y="38"/>
                  <a:pt x="0" y="88"/>
                  <a:pt x="1" y="132"/>
                </a:cubicBezTo>
                <a:cubicBezTo>
                  <a:pt x="470" y="132"/>
                  <a:pt x="470" y="132"/>
                  <a:pt x="470" y="132"/>
                </a:cubicBezTo>
                <a:cubicBezTo>
                  <a:pt x="470" y="0"/>
                  <a:pt x="470" y="0"/>
                  <a:pt x="47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Rectangle 1752"/>
          <p:cNvSpPr>
            <a:spLocks noChangeArrowheads="1"/>
          </p:cNvSpPr>
          <p:nvPr userDrawn="1"/>
        </p:nvSpPr>
        <p:spPr bwMode="auto">
          <a:xfrm>
            <a:off x="2951134" y="279558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Rectangle 1753"/>
          <p:cNvSpPr>
            <a:spLocks noChangeArrowheads="1"/>
          </p:cNvSpPr>
          <p:nvPr userDrawn="1"/>
        </p:nvSpPr>
        <p:spPr bwMode="auto">
          <a:xfrm>
            <a:off x="2951134" y="279558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754"/>
          <p:cNvSpPr/>
          <p:nvPr userDrawn="1"/>
        </p:nvSpPr>
        <p:spPr bwMode="auto">
          <a:xfrm>
            <a:off x="3001933" y="2795589"/>
            <a:ext cx="200023" cy="12700"/>
          </a:xfrm>
          <a:custGeom>
            <a:avLst/>
            <a:gdLst>
              <a:gd name="T0" fmla="*/ 112 w 112"/>
              <a:gd name="T1" fmla="*/ 0 h 7"/>
              <a:gd name="T2" fmla="*/ 0 w 112"/>
              <a:gd name="T3" fmla="*/ 0 h 7"/>
              <a:gd name="T4" fmla="*/ 0 w 112"/>
              <a:gd name="T5" fmla="*/ 7 h 7"/>
              <a:gd name="T6" fmla="*/ 109 w 112"/>
              <a:gd name="T7" fmla="*/ 7 h 7"/>
              <a:gd name="T8" fmla="*/ 112 w 112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7">
                <a:moveTo>
                  <a:pt x="1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10" y="4"/>
                  <a:pt x="111" y="2"/>
                  <a:pt x="11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755"/>
          <p:cNvSpPr/>
          <p:nvPr userDrawn="1"/>
        </p:nvSpPr>
        <p:spPr bwMode="auto">
          <a:xfrm>
            <a:off x="3195607" y="2795589"/>
            <a:ext cx="795330" cy="12700"/>
          </a:xfrm>
          <a:custGeom>
            <a:avLst/>
            <a:gdLst>
              <a:gd name="T0" fmla="*/ 446 w 446"/>
              <a:gd name="T1" fmla="*/ 0 h 7"/>
              <a:gd name="T2" fmla="*/ 3 w 446"/>
              <a:gd name="T3" fmla="*/ 0 h 7"/>
              <a:gd name="T4" fmla="*/ 0 w 446"/>
              <a:gd name="T5" fmla="*/ 7 h 7"/>
              <a:gd name="T6" fmla="*/ 446 w 446"/>
              <a:gd name="T7" fmla="*/ 7 h 7"/>
              <a:gd name="T8" fmla="*/ 446 w 44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7">
                <a:moveTo>
                  <a:pt x="446" y="0"/>
                </a:move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4"/>
                  <a:pt x="0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0"/>
                  <a:pt x="446" y="0"/>
                  <a:pt x="44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756"/>
          <p:cNvSpPr>
            <a:spLocks noChangeArrowheads="1"/>
          </p:cNvSpPr>
          <p:nvPr userDrawn="1"/>
        </p:nvSpPr>
        <p:spPr bwMode="auto">
          <a:xfrm>
            <a:off x="2951134" y="284003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Rectangle 1757"/>
          <p:cNvSpPr>
            <a:spLocks noChangeArrowheads="1"/>
          </p:cNvSpPr>
          <p:nvPr userDrawn="1"/>
        </p:nvSpPr>
        <p:spPr bwMode="auto">
          <a:xfrm>
            <a:off x="2951134" y="284003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758"/>
          <p:cNvSpPr/>
          <p:nvPr userDrawn="1"/>
        </p:nvSpPr>
        <p:spPr bwMode="auto">
          <a:xfrm>
            <a:off x="3001933" y="2840039"/>
            <a:ext cx="179386" cy="12700"/>
          </a:xfrm>
          <a:custGeom>
            <a:avLst/>
            <a:gdLst>
              <a:gd name="T0" fmla="*/ 101 w 101"/>
              <a:gd name="T1" fmla="*/ 0 h 7"/>
              <a:gd name="T2" fmla="*/ 0 w 101"/>
              <a:gd name="T3" fmla="*/ 0 h 7"/>
              <a:gd name="T4" fmla="*/ 0 w 101"/>
              <a:gd name="T5" fmla="*/ 7 h 7"/>
              <a:gd name="T6" fmla="*/ 99 w 101"/>
              <a:gd name="T7" fmla="*/ 7 h 7"/>
              <a:gd name="T8" fmla="*/ 101 w 1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7">
                <a:moveTo>
                  <a:pt x="1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100" y="5"/>
                  <a:pt x="100" y="2"/>
                  <a:pt x="101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759"/>
          <p:cNvSpPr/>
          <p:nvPr userDrawn="1"/>
        </p:nvSpPr>
        <p:spPr bwMode="auto">
          <a:xfrm>
            <a:off x="3178144" y="2840039"/>
            <a:ext cx="812792" cy="12700"/>
          </a:xfrm>
          <a:custGeom>
            <a:avLst/>
            <a:gdLst>
              <a:gd name="T0" fmla="*/ 456 w 456"/>
              <a:gd name="T1" fmla="*/ 0 h 7"/>
              <a:gd name="T2" fmla="*/ 2 w 456"/>
              <a:gd name="T3" fmla="*/ 0 h 7"/>
              <a:gd name="T4" fmla="*/ 0 w 456"/>
              <a:gd name="T5" fmla="*/ 7 h 7"/>
              <a:gd name="T6" fmla="*/ 456 w 456"/>
              <a:gd name="T7" fmla="*/ 7 h 7"/>
              <a:gd name="T8" fmla="*/ 456 w 45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7">
                <a:moveTo>
                  <a:pt x="45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5"/>
                  <a:pt x="0" y="7"/>
                </a:cubicBezTo>
                <a:cubicBezTo>
                  <a:pt x="456" y="7"/>
                  <a:pt x="456" y="7"/>
                  <a:pt x="456" y="7"/>
                </a:cubicBezTo>
                <a:cubicBezTo>
                  <a:pt x="456" y="0"/>
                  <a:pt x="456" y="0"/>
                  <a:pt x="45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Rectangle 1760"/>
          <p:cNvSpPr>
            <a:spLocks noChangeArrowheads="1"/>
          </p:cNvSpPr>
          <p:nvPr userDrawn="1"/>
        </p:nvSpPr>
        <p:spPr bwMode="auto">
          <a:xfrm>
            <a:off x="2951134" y="288448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Rectangle 1761"/>
          <p:cNvSpPr>
            <a:spLocks noChangeArrowheads="1"/>
          </p:cNvSpPr>
          <p:nvPr userDrawn="1"/>
        </p:nvSpPr>
        <p:spPr bwMode="auto">
          <a:xfrm>
            <a:off x="2951134" y="288448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762"/>
          <p:cNvSpPr/>
          <p:nvPr userDrawn="1"/>
        </p:nvSpPr>
        <p:spPr bwMode="auto">
          <a:xfrm>
            <a:off x="3001933" y="2884489"/>
            <a:ext cx="165098" cy="12700"/>
          </a:xfrm>
          <a:custGeom>
            <a:avLst/>
            <a:gdLst>
              <a:gd name="T0" fmla="*/ 93 w 93"/>
              <a:gd name="T1" fmla="*/ 0 h 7"/>
              <a:gd name="T2" fmla="*/ 0 w 93"/>
              <a:gd name="T3" fmla="*/ 0 h 7"/>
              <a:gd name="T4" fmla="*/ 0 w 93"/>
              <a:gd name="T5" fmla="*/ 7 h 7"/>
              <a:gd name="T6" fmla="*/ 91 w 93"/>
              <a:gd name="T7" fmla="*/ 7 h 7"/>
              <a:gd name="T8" fmla="*/ 93 w 93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2" y="5"/>
                  <a:pt x="93" y="2"/>
                  <a:pt x="93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763"/>
          <p:cNvSpPr/>
          <p:nvPr userDrawn="1"/>
        </p:nvSpPr>
        <p:spPr bwMode="auto">
          <a:xfrm>
            <a:off x="3163857" y="2884489"/>
            <a:ext cx="827079" cy="12700"/>
          </a:xfrm>
          <a:custGeom>
            <a:avLst/>
            <a:gdLst>
              <a:gd name="T0" fmla="*/ 464 w 464"/>
              <a:gd name="T1" fmla="*/ 0 h 7"/>
              <a:gd name="T2" fmla="*/ 2 w 464"/>
              <a:gd name="T3" fmla="*/ 0 h 7"/>
              <a:gd name="T4" fmla="*/ 0 w 464"/>
              <a:gd name="T5" fmla="*/ 7 h 7"/>
              <a:gd name="T6" fmla="*/ 464 w 464"/>
              <a:gd name="T7" fmla="*/ 7 h 7"/>
              <a:gd name="T8" fmla="*/ 464 w 464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">
                <a:moveTo>
                  <a:pt x="464" y="0"/>
                </a:moveTo>
                <a:cubicBezTo>
                  <a:pt x="2" y="0"/>
                  <a:pt x="2" y="0"/>
                  <a:pt x="2" y="0"/>
                </a:cubicBezTo>
                <a:cubicBezTo>
                  <a:pt x="2" y="2"/>
                  <a:pt x="1" y="5"/>
                  <a:pt x="0" y="7"/>
                </a:cubicBezTo>
                <a:cubicBezTo>
                  <a:pt x="464" y="7"/>
                  <a:pt x="464" y="7"/>
                  <a:pt x="464" y="7"/>
                </a:cubicBezTo>
                <a:cubicBezTo>
                  <a:pt x="464" y="0"/>
                  <a:pt x="464" y="0"/>
                  <a:pt x="464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Rectangle 1764"/>
          <p:cNvSpPr>
            <a:spLocks noChangeArrowheads="1"/>
          </p:cNvSpPr>
          <p:nvPr userDrawn="1"/>
        </p:nvSpPr>
        <p:spPr bwMode="auto">
          <a:xfrm>
            <a:off x="2951134" y="292893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Rectangle 1765"/>
          <p:cNvSpPr>
            <a:spLocks noChangeArrowheads="1"/>
          </p:cNvSpPr>
          <p:nvPr userDrawn="1"/>
        </p:nvSpPr>
        <p:spPr bwMode="auto">
          <a:xfrm>
            <a:off x="2951134" y="292893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766"/>
          <p:cNvSpPr/>
          <p:nvPr userDrawn="1"/>
        </p:nvSpPr>
        <p:spPr bwMode="auto">
          <a:xfrm>
            <a:off x="3001933" y="2928939"/>
            <a:ext cx="157161" cy="12700"/>
          </a:xfrm>
          <a:custGeom>
            <a:avLst/>
            <a:gdLst>
              <a:gd name="T0" fmla="*/ 88 w 88"/>
              <a:gd name="T1" fmla="*/ 0 h 7"/>
              <a:gd name="T2" fmla="*/ 0 w 88"/>
              <a:gd name="T3" fmla="*/ 0 h 7"/>
              <a:gd name="T4" fmla="*/ 0 w 88"/>
              <a:gd name="T5" fmla="*/ 7 h 7"/>
              <a:gd name="T6" fmla="*/ 87 w 88"/>
              <a:gd name="T7" fmla="*/ 7 h 7"/>
              <a:gd name="T8" fmla="*/ 88 w 8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7">
                <a:moveTo>
                  <a:pt x="8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87" y="7"/>
                  <a:pt x="87" y="7"/>
                  <a:pt x="87" y="7"/>
                </a:cubicBezTo>
                <a:cubicBezTo>
                  <a:pt x="87" y="5"/>
                  <a:pt x="88" y="2"/>
                  <a:pt x="88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767"/>
          <p:cNvSpPr/>
          <p:nvPr userDrawn="1"/>
        </p:nvSpPr>
        <p:spPr bwMode="auto">
          <a:xfrm>
            <a:off x="3157507" y="2928939"/>
            <a:ext cx="833429" cy="12700"/>
          </a:xfrm>
          <a:custGeom>
            <a:avLst/>
            <a:gdLst>
              <a:gd name="T0" fmla="*/ 468 w 468"/>
              <a:gd name="T1" fmla="*/ 0 h 7"/>
              <a:gd name="T2" fmla="*/ 1 w 468"/>
              <a:gd name="T3" fmla="*/ 0 h 7"/>
              <a:gd name="T4" fmla="*/ 0 w 468"/>
              <a:gd name="T5" fmla="*/ 7 h 7"/>
              <a:gd name="T6" fmla="*/ 468 w 468"/>
              <a:gd name="T7" fmla="*/ 7 h 7"/>
              <a:gd name="T8" fmla="*/ 468 w 46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7">
                <a:moveTo>
                  <a:pt x="46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0" y="5"/>
                  <a:pt x="0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0"/>
                  <a:pt x="468" y="0"/>
                  <a:pt x="468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768"/>
          <p:cNvSpPr/>
          <p:nvPr userDrawn="1"/>
        </p:nvSpPr>
        <p:spPr bwMode="auto">
          <a:xfrm>
            <a:off x="2876522" y="2682877"/>
            <a:ext cx="298447" cy="371475"/>
          </a:xfrm>
          <a:custGeom>
            <a:avLst/>
            <a:gdLst>
              <a:gd name="T0" fmla="*/ 86 w 167"/>
              <a:gd name="T1" fmla="*/ 97 h 208"/>
              <a:gd name="T2" fmla="*/ 167 w 167"/>
              <a:gd name="T3" fmla="*/ 0 h 208"/>
              <a:gd name="T4" fmla="*/ 43 w 167"/>
              <a:gd name="T5" fmla="*/ 0 h 208"/>
              <a:gd name="T6" fmla="*/ 57 w 167"/>
              <a:gd name="T7" fmla="*/ 208 h 208"/>
              <a:gd name="T8" fmla="*/ 167 w 167"/>
              <a:gd name="T9" fmla="*/ 208 h 208"/>
              <a:gd name="T10" fmla="*/ 86 w 167"/>
              <a:gd name="T11" fmla="*/ 9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208">
                <a:moveTo>
                  <a:pt x="86" y="97"/>
                </a:moveTo>
                <a:cubicBezTo>
                  <a:pt x="86" y="30"/>
                  <a:pt x="126" y="0"/>
                  <a:pt x="167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53"/>
                  <a:pt x="22" y="142"/>
                  <a:pt x="57" y="208"/>
                </a:cubicBezTo>
                <a:cubicBezTo>
                  <a:pt x="167" y="208"/>
                  <a:pt x="167" y="208"/>
                  <a:pt x="167" y="208"/>
                </a:cubicBezTo>
                <a:cubicBezTo>
                  <a:pt x="126" y="208"/>
                  <a:pt x="86" y="180"/>
                  <a:pt x="86" y="97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769"/>
          <p:cNvSpPr/>
          <p:nvPr userDrawn="1"/>
        </p:nvSpPr>
        <p:spPr bwMode="auto">
          <a:xfrm>
            <a:off x="1724009" y="2682877"/>
            <a:ext cx="1254113" cy="371475"/>
          </a:xfrm>
          <a:custGeom>
            <a:avLst/>
            <a:gdLst>
              <a:gd name="T0" fmla="*/ 690 w 704"/>
              <a:gd name="T1" fmla="*/ 0 h 208"/>
              <a:gd name="T2" fmla="*/ 74 w 704"/>
              <a:gd name="T3" fmla="*/ 0 h 208"/>
              <a:gd name="T4" fmla="*/ 0 w 704"/>
              <a:gd name="T5" fmla="*/ 73 h 208"/>
              <a:gd name="T6" fmla="*/ 0 w 704"/>
              <a:gd name="T7" fmla="*/ 135 h 208"/>
              <a:gd name="T8" fmla="*/ 74 w 704"/>
              <a:gd name="T9" fmla="*/ 208 h 208"/>
              <a:gd name="T10" fmla="*/ 704 w 704"/>
              <a:gd name="T11" fmla="*/ 208 h 208"/>
              <a:gd name="T12" fmla="*/ 690 w 704"/>
              <a:gd name="T13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208">
                <a:moveTo>
                  <a:pt x="690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75"/>
                  <a:pt x="33" y="208"/>
                  <a:pt x="74" y="208"/>
                </a:cubicBezTo>
                <a:cubicBezTo>
                  <a:pt x="704" y="208"/>
                  <a:pt x="704" y="208"/>
                  <a:pt x="704" y="208"/>
                </a:cubicBezTo>
                <a:cubicBezTo>
                  <a:pt x="669" y="142"/>
                  <a:pt x="647" y="53"/>
                  <a:pt x="690" y="0"/>
                </a:cubicBez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770"/>
          <p:cNvSpPr/>
          <p:nvPr userDrawn="1"/>
        </p:nvSpPr>
        <p:spPr bwMode="auto">
          <a:xfrm>
            <a:off x="3001933" y="2986089"/>
            <a:ext cx="1033452" cy="68263"/>
          </a:xfrm>
          <a:custGeom>
            <a:avLst/>
            <a:gdLst>
              <a:gd name="T0" fmla="*/ 580 w 580"/>
              <a:gd name="T1" fmla="*/ 19 h 38"/>
              <a:gd name="T2" fmla="*/ 561 w 580"/>
              <a:gd name="T3" fmla="*/ 0 h 38"/>
              <a:gd name="T4" fmla="*/ 20 w 580"/>
              <a:gd name="T5" fmla="*/ 0 h 38"/>
              <a:gd name="T6" fmla="*/ 0 w 580"/>
              <a:gd name="T7" fmla="*/ 19 h 38"/>
              <a:gd name="T8" fmla="*/ 20 w 580"/>
              <a:gd name="T9" fmla="*/ 38 h 38"/>
              <a:gd name="T10" fmla="*/ 561 w 580"/>
              <a:gd name="T11" fmla="*/ 38 h 38"/>
              <a:gd name="T12" fmla="*/ 580 w 580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" h="38">
                <a:moveTo>
                  <a:pt x="580" y="19"/>
                </a:moveTo>
                <a:cubicBezTo>
                  <a:pt x="580" y="8"/>
                  <a:pt x="572" y="0"/>
                  <a:pt x="56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572" y="38"/>
                  <a:pt x="580" y="30"/>
                  <a:pt x="580" y="19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771"/>
          <p:cNvSpPr/>
          <p:nvPr userDrawn="1"/>
        </p:nvSpPr>
        <p:spPr bwMode="auto">
          <a:xfrm>
            <a:off x="3001933" y="2682877"/>
            <a:ext cx="1033452" cy="68263"/>
          </a:xfrm>
          <a:custGeom>
            <a:avLst/>
            <a:gdLst>
              <a:gd name="T0" fmla="*/ 580 w 580"/>
              <a:gd name="T1" fmla="*/ 19 h 38"/>
              <a:gd name="T2" fmla="*/ 561 w 580"/>
              <a:gd name="T3" fmla="*/ 0 h 38"/>
              <a:gd name="T4" fmla="*/ 20 w 580"/>
              <a:gd name="T5" fmla="*/ 0 h 38"/>
              <a:gd name="T6" fmla="*/ 0 w 580"/>
              <a:gd name="T7" fmla="*/ 19 h 38"/>
              <a:gd name="T8" fmla="*/ 20 w 580"/>
              <a:gd name="T9" fmla="*/ 38 h 38"/>
              <a:gd name="T10" fmla="*/ 561 w 580"/>
              <a:gd name="T11" fmla="*/ 38 h 38"/>
              <a:gd name="T12" fmla="*/ 580 w 580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" h="38">
                <a:moveTo>
                  <a:pt x="580" y="19"/>
                </a:moveTo>
                <a:cubicBezTo>
                  <a:pt x="580" y="8"/>
                  <a:pt x="572" y="0"/>
                  <a:pt x="56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572" y="38"/>
                  <a:pt x="580" y="30"/>
                  <a:pt x="580" y="19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772"/>
          <p:cNvSpPr/>
          <p:nvPr userDrawn="1"/>
        </p:nvSpPr>
        <p:spPr bwMode="auto">
          <a:xfrm>
            <a:off x="630232" y="4359277"/>
            <a:ext cx="5284735" cy="663575"/>
          </a:xfrm>
          <a:custGeom>
            <a:avLst/>
            <a:gdLst>
              <a:gd name="T0" fmla="*/ 2964 w 2964"/>
              <a:gd name="T1" fmla="*/ 260 h 372"/>
              <a:gd name="T2" fmla="*/ 556 w 2964"/>
              <a:gd name="T3" fmla="*/ 260 h 372"/>
              <a:gd name="T4" fmla="*/ 228 w 2964"/>
              <a:gd name="T5" fmla="*/ 296 h 372"/>
              <a:gd name="T6" fmla="*/ 0 w 2964"/>
              <a:gd name="T7" fmla="*/ 372 h 372"/>
              <a:gd name="T8" fmla="*/ 0 w 2964"/>
              <a:gd name="T9" fmla="*/ 0 h 372"/>
              <a:gd name="T10" fmla="*/ 220 w 2964"/>
              <a:gd name="T11" fmla="*/ 32 h 372"/>
              <a:gd name="T12" fmla="*/ 553 w 2964"/>
              <a:gd name="T13" fmla="*/ 44 h 372"/>
              <a:gd name="T14" fmla="*/ 2964 w 2964"/>
              <a:gd name="T15" fmla="*/ 44 h 372"/>
              <a:gd name="T16" fmla="*/ 2964 w 2964"/>
              <a:gd name="T17" fmla="*/ 26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4" h="372">
                <a:moveTo>
                  <a:pt x="2964" y="260"/>
                </a:moveTo>
                <a:cubicBezTo>
                  <a:pt x="556" y="260"/>
                  <a:pt x="556" y="260"/>
                  <a:pt x="556" y="260"/>
                </a:cubicBezTo>
                <a:cubicBezTo>
                  <a:pt x="556" y="260"/>
                  <a:pt x="396" y="260"/>
                  <a:pt x="228" y="296"/>
                </a:cubicBezTo>
                <a:cubicBezTo>
                  <a:pt x="165" y="309"/>
                  <a:pt x="0" y="372"/>
                  <a:pt x="0" y="37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16" y="24"/>
                  <a:pt x="220" y="32"/>
                </a:cubicBezTo>
                <a:cubicBezTo>
                  <a:pt x="373" y="44"/>
                  <a:pt x="553" y="44"/>
                  <a:pt x="553" y="44"/>
                </a:cubicBezTo>
                <a:cubicBezTo>
                  <a:pt x="2964" y="44"/>
                  <a:pt x="2964" y="44"/>
                  <a:pt x="2964" y="44"/>
                </a:cubicBezTo>
                <a:lnTo>
                  <a:pt x="2964" y="260"/>
                </a:ln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773"/>
          <p:cNvSpPr/>
          <p:nvPr userDrawn="1"/>
        </p:nvSpPr>
        <p:spPr bwMode="auto">
          <a:xfrm>
            <a:off x="630232" y="4273552"/>
            <a:ext cx="5284735" cy="663575"/>
          </a:xfrm>
          <a:custGeom>
            <a:avLst/>
            <a:gdLst>
              <a:gd name="T0" fmla="*/ 2964 w 2964"/>
              <a:gd name="T1" fmla="*/ 260 h 372"/>
              <a:gd name="T2" fmla="*/ 556 w 2964"/>
              <a:gd name="T3" fmla="*/ 260 h 372"/>
              <a:gd name="T4" fmla="*/ 228 w 2964"/>
              <a:gd name="T5" fmla="*/ 296 h 372"/>
              <a:gd name="T6" fmla="*/ 0 w 2964"/>
              <a:gd name="T7" fmla="*/ 372 h 372"/>
              <a:gd name="T8" fmla="*/ 0 w 2964"/>
              <a:gd name="T9" fmla="*/ 0 h 372"/>
              <a:gd name="T10" fmla="*/ 220 w 2964"/>
              <a:gd name="T11" fmla="*/ 32 h 372"/>
              <a:gd name="T12" fmla="*/ 553 w 2964"/>
              <a:gd name="T13" fmla="*/ 44 h 372"/>
              <a:gd name="T14" fmla="*/ 2964 w 2964"/>
              <a:gd name="T15" fmla="*/ 44 h 372"/>
              <a:gd name="T16" fmla="*/ 2964 w 2964"/>
              <a:gd name="T17" fmla="*/ 26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4" h="372">
                <a:moveTo>
                  <a:pt x="2964" y="260"/>
                </a:moveTo>
                <a:cubicBezTo>
                  <a:pt x="556" y="260"/>
                  <a:pt x="556" y="260"/>
                  <a:pt x="556" y="260"/>
                </a:cubicBezTo>
                <a:cubicBezTo>
                  <a:pt x="556" y="260"/>
                  <a:pt x="396" y="260"/>
                  <a:pt x="228" y="296"/>
                </a:cubicBezTo>
                <a:cubicBezTo>
                  <a:pt x="165" y="309"/>
                  <a:pt x="0" y="372"/>
                  <a:pt x="0" y="37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16" y="24"/>
                  <a:pt x="220" y="32"/>
                </a:cubicBezTo>
                <a:cubicBezTo>
                  <a:pt x="373" y="44"/>
                  <a:pt x="553" y="44"/>
                  <a:pt x="553" y="44"/>
                </a:cubicBezTo>
                <a:cubicBezTo>
                  <a:pt x="2964" y="44"/>
                  <a:pt x="2964" y="44"/>
                  <a:pt x="2964" y="44"/>
                </a:cubicBezTo>
                <a:lnTo>
                  <a:pt x="2964" y="260"/>
                </a:lnTo>
                <a:close/>
              </a:path>
            </a:pathLst>
          </a:cu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774"/>
          <p:cNvSpPr/>
          <p:nvPr userDrawn="1"/>
        </p:nvSpPr>
        <p:spPr bwMode="auto">
          <a:xfrm>
            <a:off x="1236651" y="4273552"/>
            <a:ext cx="49212" cy="677863"/>
          </a:xfrm>
          <a:custGeom>
            <a:avLst/>
            <a:gdLst>
              <a:gd name="T0" fmla="*/ 14 w 28"/>
              <a:gd name="T1" fmla="*/ 380 h 380"/>
              <a:gd name="T2" fmla="*/ 14 w 28"/>
              <a:gd name="T3" fmla="*/ 380 h 380"/>
              <a:gd name="T4" fmla="*/ 0 w 28"/>
              <a:gd name="T5" fmla="*/ 366 h 380"/>
              <a:gd name="T6" fmla="*/ 0 w 28"/>
              <a:gd name="T7" fmla="*/ 14 h 380"/>
              <a:gd name="T8" fmla="*/ 14 w 28"/>
              <a:gd name="T9" fmla="*/ 0 h 380"/>
              <a:gd name="T10" fmla="*/ 28 w 28"/>
              <a:gd name="T11" fmla="*/ 14 h 380"/>
              <a:gd name="T12" fmla="*/ 28 w 28"/>
              <a:gd name="T13" fmla="*/ 366 h 380"/>
              <a:gd name="T14" fmla="*/ 14 w 2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0">
                <a:moveTo>
                  <a:pt x="14" y="380"/>
                </a:moveTo>
                <a:cubicBezTo>
                  <a:pt x="14" y="380"/>
                  <a:pt x="14" y="380"/>
                  <a:pt x="14" y="380"/>
                </a:cubicBezTo>
                <a:cubicBezTo>
                  <a:pt x="6" y="380"/>
                  <a:pt x="0" y="373"/>
                  <a:pt x="0" y="36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366"/>
                  <a:pt x="28" y="366"/>
                  <a:pt x="28" y="366"/>
                </a:cubicBezTo>
                <a:cubicBezTo>
                  <a:pt x="28" y="373"/>
                  <a:pt x="22" y="380"/>
                  <a:pt x="14" y="380"/>
                </a:cubicBezTo>
                <a:close/>
              </a:path>
            </a:pathLst>
          </a:custGeom>
          <a:solidFill>
            <a:srgbClr val="6466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775"/>
          <p:cNvSpPr/>
          <p:nvPr userDrawn="1"/>
        </p:nvSpPr>
        <p:spPr bwMode="auto">
          <a:xfrm>
            <a:off x="5492696" y="4273552"/>
            <a:ext cx="49212" cy="306388"/>
          </a:xfrm>
          <a:custGeom>
            <a:avLst/>
            <a:gdLst>
              <a:gd name="T0" fmla="*/ 14 w 28"/>
              <a:gd name="T1" fmla="*/ 172 h 172"/>
              <a:gd name="T2" fmla="*/ 14 w 28"/>
              <a:gd name="T3" fmla="*/ 172 h 172"/>
              <a:gd name="T4" fmla="*/ 0 w 28"/>
              <a:gd name="T5" fmla="*/ 158 h 172"/>
              <a:gd name="T6" fmla="*/ 0 w 28"/>
              <a:gd name="T7" fmla="*/ 14 h 172"/>
              <a:gd name="T8" fmla="*/ 14 w 28"/>
              <a:gd name="T9" fmla="*/ 0 h 172"/>
              <a:gd name="T10" fmla="*/ 28 w 28"/>
              <a:gd name="T11" fmla="*/ 14 h 172"/>
              <a:gd name="T12" fmla="*/ 28 w 28"/>
              <a:gd name="T13" fmla="*/ 158 h 172"/>
              <a:gd name="T14" fmla="*/ 14 w 28"/>
              <a:gd name="T15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72">
                <a:moveTo>
                  <a:pt x="14" y="172"/>
                </a:moveTo>
                <a:cubicBezTo>
                  <a:pt x="14" y="172"/>
                  <a:pt x="14" y="172"/>
                  <a:pt x="14" y="172"/>
                </a:cubicBezTo>
                <a:cubicBezTo>
                  <a:pt x="6" y="172"/>
                  <a:pt x="0" y="165"/>
                  <a:pt x="0" y="15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8" y="165"/>
                  <a:pt x="22" y="172"/>
                  <a:pt x="14" y="172"/>
                </a:cubicBezTo>
                <a:close/>
              </a:path>
            </a:pathLst>
          </a:custGeom>
          <a:solidFill>
            <a:srgbClr val="6466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776"/>
          <p:cNvSpPr/>
          <p:nvPr userDrawn="1"/>
        </p:nvSpPr>
        <p:spPr bwMode="auto">
          <a:xfrm>
            <a:off x="1608122" y="4273552"/>
            <a:ext cx="49212" cy="1676400"/>
          </a:xfrm>
          <a:custGeom>
            <a:avLst/>
            <a:gdLst>
              <a:gd name="T0" fmla="*/ 14 w 28"/>
              <a:gd name="T1" fmla="*/ 940 h 940"/>
              <a:gd name="T2" fmla="*/ 14 w 28"/>
              <a:gd name="T3" fmla="*/ 940 h 940"/>
              <a:gd name="T4" fmla="*/ 0 w 28"/>
              <a:gd name="T5" fmla="*/ 926 h 940"/>
              <a:gd name="T6" fmla="*/ 0 w 28"/>
              <a:gd name="T7" fmla="*/ 14 h 940"/>
              <a:gd name="T8" fmla="*/ 14 w 28"/>
              <a:gd name="T9" fmla="*/ 0 h 940"/>
              <a:gd name="T10" fmla="*/ 28 w 28"/>
              <a:gd name="T11" fmla="*/ 14 h 940"/>
              <a:gd name="T12" fmla="*/ 28 w 28"/>
              <a:gd name="T13" fmla="*/ 926 h 940"/>
              <a:gd name="T14" fmla="*/ 14 w 28"/>
              <a:gd name="T15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940">
                <a:moveTo>
                  <a:pt x="14" y="940"/>
                </a:moveTo>
                <a:cubicBezTo>
                  <a:pt x="14" y="940"/>
                  <a:pt x="14" y="940"/>
                  <a:pt x="14" y="940"/>
                </a:cubicBezTo>
                <a:cubicBezTo>
                  <a:pt x="6" y="940"/>
                  <a:pt x="0" y="933"/>
                  <a:pt x="0" y="9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926"/>
                  <a:pt x="28" y="926"/>
                  <a:pt x="28" y="926"/>
                </a:cubicBezTo>
                <a:cubicBezTo>
                  <a:pt x="28" y="933"/>
                  <a:pt x="22" y="940"/>
                  <a:pt x="14" y="940"/>
                </a:cubicBezTo>
                <a:close/>
              </a:path>
            </a:pathLst>
          </a:custGeom>
          <a:solidFill>
            <a:srgbClr val="777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777"/>
          <p:cNvSpPr/>
          <p:nvPr userDrawn="1"/>
        </p:nvSpPr>
        <p:spPr bwMode="auto">
          <a:xfrm>
            <a:off x="1971656" y="4273552"/>
            <a:ext cx="49212" cy="1263650"/>
          </a:xfrm>
          <a:custGeom>
            <a:avLst/>
            <a:gdLst>
              <a:gd name="T0" fmla="*/ 14 w 28"/>
              <a:gd name="T1" fmla="*/ 708 h 708"/>
              <a:gd name="T2" fmla="*/ 14 w 28"/>
              <a:gd name="T3" fmla="*/ 708 h 708"/>
              <a:gd name="T4" fmla="*/ 0 w 28"/>
              <a:gd name="T5" fmla="*/ 694 h 708"/>
              <a:gd name="T6" fmla="*/ 0 w 28"/>
              <a:gd name="T7" fmla="*/ 14 h 708"/>
              <a:gd name="T8" fmla="*/ 14 w 28"/>
              <a:gd name="T9" fmla="*/ 0 h 708"/>
              <a:gd name="T10" fmla="*/ 28 w 28"/>
              <a:gd name="T11" fmla="*/ 14 h 708"/>
              <a:gd name="T12" fmla="*/ 28 w 28"/>
              <a:gd name="T13" fmla="*/ 694 h 708"/>
              <a:gd name="T14" fmla="*/ 14 w 28"/>
              <a:gd name="T15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08">
                <a:moveTo>
                  <a:pt x="14" y="708"/>
                </a:moveTo>
                <a:cubicBezTo>
                  <a:pt x="14" y="708"/>
                  <a:pt x="14" y="708"/>
                  <a:pt x="14" y="708"/>
                </a:cubicBezTo>
                <a:cubicBezTo>
                  <a:pt x="6" y="708"/>
                  <a:pt x="0" y="701"/>
                  <a:pt x="0" y="69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694"/>
                  <a:pt x="28" y="694"/>
                  <a:pt x="28" y="694"/>
                </a:cubicBezTo>
                <a:cubicBezTo>
                  <a:pt x="28" y="701"/>
                  <a:pt x="22" y="708"/>
                  <a:pt x="14" y="708"/>
                </a:cubicBez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778"/>
          <p:cNvSpPr/>
          <p:nvPr userDrawn="1"/>
        </p:nvSpPr>
        <p:spPr bwMode="auto">
          <a:xfrm>
            <a:off x="4641805" y="4757739"/>
            <a:ext cx="446083" cy="288925"/>
          </a:xfrm>
          <a:custGeom>
            <a:avLst/>
            <a:gdLst>
              <a:gd name="T0" fmla="*/ 2 w 250"/>
              <a:gd name="T1" fmla="*/ 2 h 162"/>
              <a:gd name="T2" fmla="*/ 178 w 250"/>
              <a:gd name="T3" fmla="*/ 162 h 162"/>
              <a:gd name="T4" fmla="*/ 250 w 250"/>
              <a:gd name="T5" fmla="*/ 122 h 162"/>
              <a:gd name="T6" fmla="*/ 92 w 250"/>
              <a:gd name="T7" fmla="*/ 4 h 162"/>
              <a:gd name="T8" fmla="*/ 2 w 250"/>
              <a:gd name="T9" fmla="*/ 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62">
                <a:moveTo>
                  <a:pt x="2" y="2"/>
                </a:moveTo>
                <a:cubicBezTo>
                  <a:pt x="2" y="2"/>
                  <a:pt x="110" y="42"/>
                  <a:pt x="178" y="162"/>
                </a:cubicBezTo>
                <a:cubicBezTo>
                  <a:pt x="250" y="122"/>
                  <a:pt x="250" y="122"/>
                  <a:pt x="250" y="122"/>
                </a:cubicBezTo>
                <a:cubicBezTo>
                  <a:pt x="250" y="122"/>
                  <a:pt x="184" y="8"/>
                  <a:pt x="92" y="4"/>
                </a:cubicBezTo>
                <a:cubicBezTo>
                  <a:pt x="0" y="0"/>
                  <a:pt x="2" y="2"/>
                  <a:pt x="2" y="2"/>
                </a:cubicBez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779"/>
          <p:cNvSpPr/>
          <p:nvPr userDrawn="1"/>
        </p:nvSpPr>
        <p:spPr bwMode="auto">
          <a:xfrm>
            <a:off x="4638630" y="4651377"/>
            <a:ext cx="492120" cy="371475"/>
          </a:xfrm>
          <a:custGeom>
            <a:avLst/>
            <a:gdLst>
              <a:gd name="T0" fmla="*/ 28 w 276"/>
              <a:gd name="T1" fmla="*/ 48 h 208"/>
              <a:gd name="T2" fmla="*/ 204 w 276"/>
              <a:gd name="T3" fmla="*/ 208 h 208"/>
              <a:gd name="T4" fmla="*/ 276 w 276"/>
              <a:gd name="T5" fmla="*/ 168 h 208"/>
              <a:gd name="T6" fmla="*/ 92 w 276"/>
              <a:gd name="T7" fmla="*/ 4 h 208"/>
              <a:gd name="T8" fmla="*/ 28 w 276"/>
              <a:gd name="T9" fmla="*/ 4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08">
                <a:moveTo>
                  <a:pt x="28" y="48"/>
                </a:moveTo>
                <a:cubicBezTo>
                  <a:pt x="28" y="48"/>
                  <a:pt x="136" y="88"/>
                  <a:pt x="204" y="208"/>
                </a:cubicBezTo>
                <a:cubicBezTo>
                  <a:pt x="276" y="168"/>
                  <a:pt x="276" y="168"/>
                  <a:pt x="276" y="168"/>
                </a:cubicBezTo>
                <a:cubicBezTo>
                  <a:pt x="276" y="168"/>
                  <a:pt x="184" y="8"/>
                  <a:pt x="92" y="4"/>
                </a:cubicBezTo>
                <a:cubicBezTo>
                  <a:pt x="0" y="0"/>
                  <a:pt x="28" y="48"/>
                  <a:pt x="28" y="48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780"/>
          <p:cNvSpPr/>
          <p:nvPr userDrawn="1"/>
        </p:nvSpPr>
        <p:spPr bwMode="auto">
          <a:xfrm>
            <a:off x="4203659" y="4273552"/>
            <a:ext cx="49212" cy="677863"/>
          </a:xfrm>
          <a:custGeom>
            <a:avLst/>
            <a:gdLst>
              <a:gd name="T0" fmla="*/ 14 w 28"/>
              <a:gd name="T1" fmla="*/ 380 h 380"/>
              <a:gd name="T2" fmla="*/ 14 w 28"/>
              <a:gd name="T3" fmla="*/ 380 h 380"/>
              <a:gd name="T4" fmla="*/ 0 w 28"/>
              <a:gd name="T5" fmla="*/ 366 h 380"/>
              <a:gd name="T6" fmla="*/ 0 w 28"/>
              <a:gd name="T7" fmla="*/ 14 h 380"/>
              <a:gd name="T8" fmla="*/ 14 w 28"/>
              <a:gd name="T9" fmla="*/ 0 h 380"/>
              <a:gd name="T10" fmla="*/ 28 w 28"/>
              <a:gd name="T11" fmla="*/ 14 h 380"/>
              <a:gd name="T12" fmla="*/ 28 w 28"/>
              <a:gd name="T13" fmla="*/ 366 h 380"/>
              <a:gd name="T14" fmla="*/ 14 w 2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0">
                <a:moveTo>
                  <a:pt x="14" y="380"/>
                </a:moveTo>
                <a:cubicBezTo>
                  <a:pt x="14" y="380"/>
                  <a:pt x="14" y="380"/>
                  <a:pt x="14" y="380"/>
                </a:cubicBezTo>
                <a:cubicBezTo>
                  <a:pt x="7" y="380"/>
                  <a:pt x="0" y="373"/>
                  <a:pt x="0" y="36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366"/>
                  <a:pt x="28" y="366"/>
                  <a:pt x="28" y="366"/>
                </a:cubicBezTo>
                <a:cubicBezTo>
                  <a:pt x="28" y="373"/>
                  <a:pt x="22" y="380"/>
                  <a:pt x="14" y="380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781"/>
          <p:cNvSpPr/>
          <p:nvPr userDrawn="1"/>
        </p:nvSpPr>
        <p:spPr bwMode="auto">
          <a:xfrm>
            <a:off x="4360820" y="4273552"/>
            <a:ext cx="49212" cy="1676400"/>
          </a:xfrm>
          <a:custGeom>
            <a:avLst/>
            <a:gdLst>
              <a:gd name="T0" fmla="*/ 14 w 28"/>
              <a:gd name="T1" fmla="*/ 940 h 940"/>
              <a:gd name="T2" fmla="*/ 14 w 28"/>
              <a:gd name="T3" fmla="*/ 940 h 940"/>
              <a:gd name="T4" fmla="*/ 0 w 28"/>
              <a:gd name="T5" fmla="*/ 926 h 940"/>
              <a:gd name="T6" fmla="*/ 0 w 28"/>
              <a:gd name="T7" fmla="*/ 14 h 940"/>
              <a:gd name="T8" fmla="*/ 14 w 28"/>
              <a:gd name="T9" fmla="*/ 0 h 940"/>
              <a:gd name="T10" fmla="*/ 28 w 28"/>
              <a:gd name="T11" fmla="*/ 14 h 940"/>
              <a:gd name="T12" fmla="*/ 28 w 28"/>
              <a:gd name="T13" fmla="*/ 926 h 940"/>
              <a:gd name="T14" fmla="*/ 14 w 28"/>
              <a:gd name="T15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940">
                <a:moveTo>
                  <a:pt x="14" y="940"/>
                </a:moveTo>
                <a:cubicBezTo>
                  <a:pt x="14" y="940"/>
                  <a:pt x="14" y="940"/>
                  <a:pt x="14" y="940"/>
                </a:cubicBezTo>
                <a:cubicBezTo>
                  <a:pt x="7" y="940"/>
                  <a:pt x="0" y="933"/>
                  <a:pt x="0" y="9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926"/>
                  <a:pt x="28" y="926"/>
                  <a:pt x="28" y="926"/>
                </a:cubicBezTo>
                <a:cubicBezTo>
                  <a:pt x="28" y="933"/>
                  <a:pt x="22" y="940"/>
                  <a:pt x="14" y="940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49788" y="1398891"/>
            <a:ext cx="6446891" cy="143448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49788" y="3274220"/>
            <a:ext cx="6446891" cy="1099343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C877-A7CC-49FD-9DFB-83021D0B77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A8F4-DC6D-4B78-9611-65F083036B1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390525" y="0"/>
            <a:ext cx="4341132" cy="6238875"/>
          </a:xfrm>
          <a:prstGeom prst="rect">
            <a:avLst/>
          </a:prstGeom>
          <a:solidFill>
            <a:schemeClr val="accent1">
              <a:alpha val="68999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矩形 7"/>
          <p:cNvSpPr>
            <a:spLocks noChangeArrowheads="1"/>
          </p:cNvSpPr>
          <p:nvPr userDrawn="1"/>
        </p:nvSpPr>
        <p:spPr bwMode="auto">
          <a:xfrm flipH="1">
            <a:off x="667456" y="619125"/>
            <a:ext cx="182308" cy="26404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25236" y="2189387"/>
            <a:ext cx="3706421" cy="1087505"/>
          </a:xfrm>
        </p:spPr>
        <p:txBody>
          <a:bodyPr anchor="ctr" anchorCtr="0">
            <a:normAutofit/>
          </a:bodyPr>
          <a:lstStyle>
            <a:lvl1pPr algn="l">
              <a:lnSpc>
                <a:spcPct val="130000"/>
              </a:lnSpc>
              <a:defRPr sz="2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3546763"/>
            <a:ext cx="3622964" cy="4987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C877-A7CC-49FD-9DFB-83021D0B77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CDE2-2804-4922-9385-F3039E06AA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/>
          <p:nvPr userDrawn="1"/>
        </p:nvSpPr>
        <p:spPr>
          <a:xfrm>
            <a:off x="2978876" y="236416"/>
            <a:ext cx="6234249" cy="6239029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9525">
            <a:noFill/>
          </a:ln>
        </p:spPr>
        <p:txBody>
          <a:bodyPr/>
          <a:lstStyle/>
          <a:p>
            <a:pPr eaLnBrk="1" hangingPunct="1"/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78876" y="2976151"/>
            <a:ext cx="6234249" cy="960581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78876" y="4054857"/>
            <a:ext cx="6234249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A841-21DA-49B5-A3D7-A9D0713E63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3"/>
            </p:custDataLst>
          </p:nvPr>
        </p:nvSpPr>
        <p:spPr>
          <a:xfrm>
            <a:off x="5228818" y="1367240"/>
            <a:ext cx="1734364" cy="18288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>
            <a:no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96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zh-CN" dirty="0">
                <a:latin typeface="+mn-lt"/>
              </a:rPr>
              <a:t>01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D605-67FA-4229-8DC8-4549F30CB2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4D95-2186-42E1-B185-F7846E5F179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390525" y="0"/>
            <a:ext cx="4341132" cy="6238875"/>
          </a:xfrm>
          <a:prstGeom prst="rect">
            <a:avLst/>
          </a:prstGeom>
          <a:solidFill>
            <a:schemeClr val="accent1">
              <a:alpha val="68999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7"/>
          <p:cNvSpPr>
            <a:spLocks noChangeArrowheads="1"/>
          </p:cNvSpPr>
          <p:nvPr userDrawn="1"/>
        </p:nvSpPr>
        <p:spPr bwMode="auto">
          <a:xfrm flipH="1">
            <a:off x="667456" y="619125"/>
            <a:ext cx="182308" cy="26404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2189386"/>
            <a:ext cx="3327400" cy="702499"/>
          </a:xfrm>
        </p:spPr>
        <p:txBody>
          <a:bodyPr>
            <a:normAutofit/>
          </a:bodyPr>
          <a:lstStyle>
            <a:lvl1pPr algn="ctr">
              <a:defRPr sz="2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FA7-E0BF-498F-9FD6-1AB245FB2F9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F4C-7340-4089-BB15-DAD922EE363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CDE2-2804-4922-9385-F3039E06AA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14EB-1E21-4C77-9021-04AE54F3012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BBDD-C758-4266-B94C-E44A9BD2B8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A8F4-DC6D-4B78-9611-65F083036B1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1650"/>
          <p:cNvSpPr>
            <a:spLocks noChangeArrowheads="1"/>
          </p:cNvSpPr>
          <p:nvPr userDrawn="1"/>
        </p:nvSpPr>
        <p:spPr bwMode="auto">
          <a:xfrm>
            <a:off x="672679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445830" y="3595932"/>
            <a:ext cx="3763310" cy="2644531"/>
            <a:chOff x="8563429" y="4423495"/>
            <a:chExt cx="2437218" cy="1712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8764332" y="4423495"/>
              <a:ext cx="2175366" cy="943438"/>
              <a:chOff x="4344992" y="1433514"/>
              <a:chExt cx="2393926" cy="1038226"/>
            </a:xfrm>
          </p:grpSpPr>
          <p:sp>
            <p:nvSpPr>
              <p:cNvPr id="45" name="Freeform 1679"/>
              <p:cNvSpPr/>
              <p:nvPr userDrawn="1"/>
            </p:nvSpPr>
            <p:spPr bwMode="auto">
              <a:xfrm>
                <a:off x="4810125" y="1511302"/>
                <a:ext cx="1463660" cy="960438"/>
              </a:xfrm>
              <a:custGeom>
                <a:avLst/>
                <a:gdLst>
                  <a:gd name="T0" fmla="*/ 0 w 821"/>
                  <a:gd name="T1" fmla="*/ 482 h 538"/>
                  <a:gd name="T2" fmla="*/ 821 w 821"/>
                  <a:gd name="T3" fmla="*/ 482 h 538"/>
                  <a:gd name="T4" fmla="*/ 821 w 821"/>
                  <a:gd name="T5" fmla="*/ 0 h 538"/>
                  <a:gd name="T6" fmla="*/ 0 w 821"/>
                  <a:gd name="T7" fmla="*/ 0 h 538"/>
                  <a:gd name="T8" fmla="*/ 0 w 821"/>
                  <a:gd name="T9" fmla="*/ 48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538">
                    <a:moveTo>
                      <a:pt x="0" y="482"/>
                    </a:moveTo>
                    <a:cubicBezTo>
                      <a:pt x="271" y="538"/>
                      <a:pt x="550" y="538"/>
                      <a:pt x="821" y="482"/>
                    </a:cubicBezTo>
                    <a:cubicBezTo>
                      <a:pt x="821" y="321"/>
                      <a:pt x="821" y="160"/>
                      <a:pt x="8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0"/>
                      <a:pt x="0" y="321"/>
                      <a:pt x="0" y="482"/>
                    </a:cubicBezTo>
                    <a:close/>
                  </a:path>
                </a:pathLst>
              </a:custGeom>
              <a:solidFill>
                <a:srgbClr val="0D1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46" name="Freeform 1685"/>
              <p:cNvSpPr/>
              <p:nvPr userDrawn="1"/>
            </p:nvSpPr>
            <p:spPr bwMode="auto">
              <a:xfrm>
                <a:off x="4344992" y="1433514"/>
                <a:ext cx="2393926" cy="157163"/>
              </a:xfrm>
              <a:custGeom>
                <a:avLst/>
                <a:gdLst>
                  <a:gd name="T0" fmla="*/ 0 w 1343"/>
                  <a:gd name="T1" fmla="*/ 51 h 88"/>
                  <a:gd name="T2" fmla="*/ 36 w 1343"/>
                  <a:gd name="T3" fmla="*/ 88 h 88"/>
                  <a:gd name="T4" fmla="*/ 1307 w 1343"/>
                  <a:gd name="T5" fmla="*/ 88 h 88"/>
                  <a:gd name="T6" fmla="*/ 1343 w 1343"/>
                  <a:gd name="T7" fmla="*/ 51 h 88"/>
                  <a:gd name="T8" fmla="*/ 1343 w 1343"/>
                  <a:gd name="T9" fmla="*/ 36 h 88"/>
                  <a:gd name="T10" fmla="*/ 1307 w 1343"/>
                  <a:gd name="T11" fmla="*/ 0 h 88"/>
                  <a:gd name="T12" fmla="*/ 36 w 1343"/>
                  <a:gd name="T13" fmla="*/ 0 h 88"/>
                  <a:gd name="T14" fmla="*/ 0 w 1343"/>
                  <a:gd name="T15" fmla="*/ 36 h 88"/>
                  <a:gd name="T16" fmla="*/ 0 w 1343"/>
                  <a:gd name="T17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3" h="88">
                    <a:moveTo>
                      <a:pt x="0" y="51"/>
                    </a:moveTo>
                    <a:cubicBezTo>
                      <a:pt x="0" y="71"/>
                      <a:pt x="16" y="88"/>
                      <a:pt x="36" y="88"/>
                    </a:cubicBezTo>
                    <a:cubicBezTo>
                      <a:pt x="1307" y="88"/>
                      <a:pt x="1307" y="88"/>
                      <a:pt x="1307" y="88"/>
                    </a:cubicBezTo>
                    <a:cubicBezTo>
                      <a:pt x="1327" y="88"/>
                      <a:pt x="1343" y="71"/>
                      <a:pt x="1343" y="51"/>
                    </a:cubicBezTo>
                    <a:cubicBezTo>
                      <a:pt x="1343" y="36"/>
                      <a:pt x="1343" y="36"/>
                      <a:pt x="1343" y="36"/>
                    </a:cubicBezTo>
                    <a:cubicBezTo>
                      <a:pt x="1343" y="16"/>
                      <a:pt x="1327" y="0"/>
                      <a:pt x="130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D1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63429" y="5202568"/>
              <a:ext cx="2437218" cy="933594"/>
              <a:chOff x="1703371" y="3490914"/>
              <a:chExt cx="2266927" cy="868363"/>
            </a:xfrm>
          </p:grpSpPr>
          <p:sp>
            <p:nvSpPr>
              <p:cNvPr id="13" name="Freeform 1686"/>
              <p:cNvSpPr/>
              <p:nvPr/>
            </p:nvSpPr>
            <p:spPr bwMode="auto">
              <a:xfrm>
                <a:off x="2903509" y="3571877"/>
                <a:ext cx="260347" cy="274638"/>
              </a:xfrm>
              <a:custGeom>
                <a:avLst/>
                <a:gdLst>
                  <a:gd name="T0" fmla="*/ 146 w 146"/>
                  <a:gd name="T1" fmla="*/ 0 h 154"/>
                  <a:gd name="T2" fmla="*/ 0 w 146"/>
                  <a:gd name="T3" fmla="*/ 0 h 154"/>
                  <a:gd name="T4" fmla="*/ 0 w 146"/>
                  <a:gd name="T5" fmla="*/ 154 h 154"/>
                  <a:gd name="T6" fmla="*/ 99 w 146"/>
                  <a:gd name="T7" fmla="*/ 154 h 154"/>
                  <a:gd name="T8" fmla="*/ 146 w 146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4">
                    <a:moveTo>
                      <a:pt x="14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98" y="102"/>
                      <a:pt x="118" y="45"/>
                      <a:pt x="146" y="0"/>
                    </a:cubicBezTo>
                  </a:path>
                </a:pathLst>
              </a:custGeom>
              <a:solidFill>
                <a:srgbClr val="D4D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687"/>
              <p:cNvSpPr/>
              <p:nvPr/>
            </p:nvSpPr>
            <p:spPr bwMode="auto">
              <a:xfrm>
                <a:off x="3078133" y="3571877"/>
                <a:ext cx="839779" cy="274638"/>
              </a:xfrm>
              <a:custGeom>
                <a:avLst/>
                <a:gdLst>
                  <a:gd name="T0" fmla="*/ 471 w 471"/>
                  <a:gd name="T1" fmla="*/ 0 h 154"/>
                  <a:gd name="T2" fmla="*/ 48 w 471"/>
                  <a:gd name="T3" fmla="*/ 0 h 154"/>
                  <a:gd name="T4" fmla="*/ 1 w 471"/>
                  <a:gd name="T5" fmla="*/ 154 h 154"/>
                  <a:gd name="T6" fmla="*/ 471 w 471"/>
                  <a:gd name="T7" fmla="*/ 154 h 154"/>
                  <a:gd name="T8" fmla="*/ 471 w 471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154">
                    <a:moveTo>
                      <a:pt x="471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0" y="45"/>
                      <a:pt x="0" y="102"/>
                      <a:pt x="1" y="154"/>
                    </a:cubicBezTo>
                    <a:cubicBezTo>
                      <a:pt x="471" y="154"/>
                      <a:pt x="471" y="154"/>
                      <a:pt x="471" y="154"/>
                    </a:cubicBezTo>
                    <a:cubicBezTo>
                      <a:pt x="471" y="0"/>
                      <a:pt x="471" y="0"/>
                      <a:pt x="4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1688"/>
              <p:cNvSpPr>
                <a:spLocks noChangeArrowheads="1"/>
              </p:cNvSpPr>
              <p:nvPr/>
            </p:nvSpPr>
            <p:spPr bwMode="auto">
              <a:xfrm>
                <a:off x="2844773" y="3622677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1689"/>
              <p:cNvSpPr>
                <a:spLocks noChangeArrowheads="1"/>
              </p:cNvSpPr>
              <p:nvPr/>
            </p:nvSpPr>
            <p:spPr bwMode="auto">
              <a:xfrm>
                <a:off x="2844773" y="3622677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690"/>
              <p:cNvSpPr/>
              <p:nvPr/>
            </p:nvSpPr>
            <p:spPr bwMode="auto">
              <a:xfrm>
                <a:off x="2903509" y="3622677"/>
                <a:ext cx="231773" cy="14288"/>
              </a:xfrm>
              <a:custGeom>
                <a:avLst/>
                <a:gdLst>
                  <a:gd name="T0" fmla="*/ 130 w 130"/>
                  <a:gd name="T1" fmla="*/ 0 h 8"/>
                  <a:gd name="T2" fmla="*/ 0 w 130"/>
                  <a:gd name="T3" fmla="*/ 0 h 8"/>
                  <a:gd name="T4" fmla="*/ 0 w 130"/>
                  <a:gd name="T5" fmla="*/ 8 h 8"/>
                  <a:gd name="T6" fmla="*/ 126 w 130"/>
                  <a:gd name="T7" fmla="*/ 8 h 8"/>
                  <a:gd name="T8" fmla="*/ 130 w 13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1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8" y="5"/>
                      <a:pt x="129" y="3"/>
                      <a:pt x="130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91"/>
              <p:cNvSpPr/>
              <p:nvPr/>
            </p:nvSpPr>
            <p:spPr bwMode="auto">
              <a:xfrm>
                <a:off x="3128932" y="3622677"/>
                <a:ext cx="788980" cy="14288"/>
              </a:xfrm>
              <a:custGeom>
                <a:avLst/>
                <a:gdLst>
                  <a:gd name="T0" fmla="*/ 443 w 443"/>
                  <a:gd name="T1" fmla="*/ 0 h 8"/>
                  <a:gd name="T2" fmla="*/ 4 w 443"/>
                  <a:gd name="T3" fmla="*/ 0 h 8"/>
                  <a:gd name="T4" fmla="*/ 0 w 443"/>
                  <a:gd name="T5" fmla="*/ 8 h 8"/>
                  <a:gd name="T6" fmla="*/ 443 w 443"/>
                  <a:gd name="T7" fmla="*/ 8 h 8"/>
                  <a:gd name="T8" fmla="*/ 443 w 44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8">
                    <a:moveTo>
                      <a:pt x="44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3"/>
                      <a:pt x="2" y="5"/>
                      <a:pt x="0" y="8"/>
                    </a:cubicBezTo>
                    <a:cubicBezTo>
                      <a:pt x="443" y="8"/>
                      <a:pt x="443" y="8"/>
                      <a:pt x="443" y="8"/>
                    </a:cubicBezTo>
                    <a:cubicBezTo>
                      <a:pt x="443" y="0"/>
                      <a:pt x="443" y="0"/>
                      <a:pt x="443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Rectangle 1692"/>
              <p:cNvSpPr>
                <a:spLocks noChangeArrowheads="1"/>
              </p:cNvSpPr>
              <p:nvPr/>
            </p:nvSpPr>
            <p:spPr bwMode="auto">
              <a:xfrm>
                <a:off x="2844773" y="3675064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1693"/>
              <p:cNvSpPr>
                <a:spLocks noChangeArrowheads="1"/>
              </p:cNvSpPr>
              <p:nvPr/>
            </p:nvSpPr>
            <p:spPr bwMode="auto">
              <a:xfrm>
                <a:off x="2844773" y="3675064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694"/>
              <p:cNvSpPr/>
              <p:nvPr/>
            </p:nvSpPr>
            <p:spPr bwMode="auto">
              <a:xfrm>
                <a:off x="2903509" y="3675064"/>
                <a:ext cx="207960" cy="14288"/>
              </a:xfrm>
              <a:custGeom>
                <a:avLst/>
                <a:gdLst>
                  <a:gd name="T0" fmla="*/ 117 w 117"/>
                  <a:gd name="T1" fmla="*/ 0 h 8"/>
                  <a:gd name="T2" fmla="*/ 0 w 117"/>
                  <a:gd name="T3" fmla="*/ 0 h 8"/>
                  <a:gd name="T4" fmla="*/ 0 w 117"/>
                  <a:gd name="T5" fmla="*/ 8 h 8"/>
                  <a:gd name="T6" fmla="*/ 115 w 117"/>
                  <a:gd name="T7" fmla="*/ 8 h 8"/>
                  <a:gd name="T8" fmla="*/ 117 w 11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">
                    <a:moveTo>
                      <a:pt x="1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6"/>
                      <a:pt x="116" y="3"/>
                      <a:pt x="117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95"/>
              <p:cNvSpPr/>
              <p:nvPr/>
            </p:nvSpPr>
            <p:spPr bwMode="auto">
              <a:xfrm>
                <a:off x="3108295" y="3675064"/>
                <a:ext cx="809617" cy="14288"/>
              </a:xfrm>
              <a:custGeom>
                <a:avLst/>
                <a:gdLst>
                  <a:gd name="T0" fmla="*/ 454 w 454"/>
                  <a:gd name="T1" fmla="*/ 0 h 8"/>
                  <a:gd name="T2" fmla="*/ 2 w 454"/>
                  <a:gd name="T3" fmla="*/ 0 h 8"/>
                  <a:gd name="T4" fmla="*/ 0 w 454"/>
                  <a:gd name="T5" fmla="*/ 8 h 8"/>
                  <a:gd name="T6" fmla="*/ 454 w 454"/>
                  <a:gd name="T7" fmla="*/ 8 h 8"/>
                  <a:gd name="T8" fmla="*/ 454 w 45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8">
                    <a:moveTo>
                      <a:pt x="45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54" y="8"/>
                      <a:pt x="454" y="8"/>
                      <a:pt x="454" y="8"/>
                    </a:cubicBezTo>
                    <a:cubicBezTo>
                      <a:pt x="454" y="0"/>
                      <a:pt x="454" y="0"/>
                      <a:pt x="454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Rectangle 1696"/>
              <p:cNvSpPr>
                <a:spLocks noChangeArrowheads="1"/>
              </p:cNvSpPr>
              <p:nvPr/>
            </p:nvSpPr>
            <p:spPr bwMode="auto">
              <a:xfrm>
                <a:off x="2844773" y="3727452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697"/>
              <p:cNvSpPr>
                <a:spLocks noChangeArrowheads="1"/>
              </p:cNvSpPr>
              <p:nvPr/>
            </p:nvSpPr>
            <p:spPr bwMode="auto">
              <a:xfrm>
                <a:off x="2844773" y="3727452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698"/>
              <p:cNvSpPr/>
              <p:nvPr/>
            </p:nvSpPr>
            <p:spPr bwMode="auto">
              <a:xfrm>
                <a:off x="2903509" y="3727452"/>
                <a:ext cx="192086" cy="14288"/>
              </a:xfrm>
              <a:custGeom>
                <a:avLst/>
                <a:gdLst>
                  <a:gd name="T0" fmla="*/ 108 w 108"/>
                  <a:gd name="T1" fmla="*/ 0 h 8"/>
                  <a:gd name="T2" fmla="*/ 0 w 108"/>
                  <a:gd name="T3" fmla="*/ 0 h 8"/>
                  <a:gd name="T4" fmla="*/ 0 w 108"/>
                  <a:gd name="T5" fmla="*/ 8 h 8"/>
                  <a:gd name="T6" fmla="*/ 106 w 108"/>
                  <a:gd name="T7" fmla="*/ 8 h 8"/>
                  <a:gd name="T8" fmla="*/ 108 w 10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">
                    <a:moveTo>
                      <a:pt x="10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06" y="8"/>
                      <a:pt x="106" y="8"/>
                      <a:pt x="106" y="8"/>
                    </a:cubicBezTo>
                    <a:cubicBezTo>
                      <a:pt x="107" y="5"/>
                      <a:pt x="107" y="2"/>
                      <a:pt x="108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699"/>
              <p:cNvSpPr/>
              <p:nvPr/>
            </p:nvSpPr>
            <p:spPr bwMode="auto">
              <a:xfrm>
                <a:off x="3092420" y="3727452"/>
                <a:ext cx="825492" cy="14288"/>
              </a:xfrm>
              <a:custGeom>
                <a:avLst/>
                <a:gdLst>
                  <a:gd name="T0" fmla="*/ 463 w 463"/>
                  <a:gd name="T1" fmla="*/ 0 h 8"/>
                  <a:gd name="T2" fmla="*/ 2 w 463"/>
                  <a:gd name="T3" fmla="*/ 0 h 8"/>
                  <a:gd name="T4" fmla="*/ 0 w 463"/>
                  <a:gd name="T5" fmla="*/ 8 h 8"/>
                  <a:gd name="T6" fmla="*/ 463 w 463"/>
                  <a:gd name="T7" fmla="*/ 8 h 8"/>
                  <a:gd name="T8" fmla="*/ 463 w 463"/>
                  <a:gd name="T9" fmla="*/ 4 h 8"/>
                  <a:gd name="T10" fmla="*/ 463 w 463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3" h="8">
                    <a:moveTo>
                      <a:pt x="46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5"/>
                      <a:pt x="0" y="8"/>
                    </a:cubicBezTo>
                    <a:cubicBezTo>
                      <a:pt x="463" y="8"/>
                      <a:pt x="463" y="8"/>
                      <a:pt x="463" y="8"/>
                    </a:cubicBezTo>
                    <a:cubicBezTo>
                      <a:pt x="463" y="4"/>
                      <a:pt x="463" y="4"/>
                      <a:pt x="463" y="4"/>
                    </a:cubicBezTo>
                    <a:cubicBezTo>
                      <a:pt x="463" y="0"/>
                      <a:pt x="463" y="0"/>
                      <a:pt x="463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1700"/>
              <p:cNvSpPr>
                <a:spLocks noChangeArrowheads="1"/>
              </p:cNvSpPr>
              <p:nvPr/>
            </p:nvSpPr>
            <p:spPr bwMode="auto">
              <a:xfrm>
                <a:off x="2844773" y="3779839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1701"/>
              <p:cNvSpPr>
                <a:spLocks noChangeArrowheads="1"/>
              </p:cNvSpPr>
              <p:nvPr/>
            </p:nvSpPr>
            <p:spPr bwMode="auto">
              <a:xfrm>
                <a:off x="2844773" y="3779839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702"/>
              <p:cNvSpPr/>
              <p:nvPr/>
            </p:nvSpPr>
            <p:spPr bwMode="auto">
              <a:xfrm>
                <a:off x="2903509" y="3779839"/>
                <a:ext cx="182561" cy="14288"/>
              </a:xfrm>
              <a:custGeom>
                <a:avLst/>
                <a:gdLst>
                  <a:gd name="T0" fmla="*/ 102 w 102"/>
                  <a:gd name="T1" fmla="*/ 0 h 8"/>
                  <a:gd name="T2" fmla="*/ 0 w 102"/>
                  <a:gd name="T3" fmla="*/ 0 h 8"/>
                  <a:gd name="T4" fmla="*/ 0 w 102"/>
                  <a:gd name="T5" fmla="*/ 8 h 8"/>
                  <a:gd name="T6" fmla="*/ 101 w 102"/>
                  <a:gd name="T7" fmla="*/ 8 h 8"/>
                  <a:gd name="T8" fmla="*/ 102 w 10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">
                    <a:moveTo>
                      <a:pt x="10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5"/>
                      <a:pt x="101" y="3"/>
                      <a:pt x="102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703"/>
              <p:cNvSpPr/>
              <p:nvPr/>
            </p:nvSpPr>
            <p:spPr bwMode="auto">
              <a:xfrm>
                <a:off x="3084483" y="3779839"/>
                <a:ext cx="833429" cy="14288"/>
              </a:xfrm>
              <a:custGeom>
                <a:avLst/>
                <a:gdLst>
                  <a:gd name="T0" fmla="*/ 468 w 468"/>
                  <a:gd name="T1" fmla="*/ 0 h 8"/>
                  <a:gd name="T2" fmla="*/ 1 w 468"/>
                  <a:gd name="T3" fmla="*/ 0 h 8"/>
                  <a:gd name="T4" fmla="*/ 0 w 468"/>
                  <a:gd name="T5" fmla="*/ 8 h 8"/>
                  <a:gd name="T6" fmla="*/ 468 w 468"/>
                  <a:gd name="T7" fmla="*/ 8 h 8"/>
                  <a:gd name="T8" fmla="*/ 468 w 46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8">
                    <a:moveTo>
                      <a:pt x="46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468" y="8"/>
                      <a:pt x="468" y="8"/>
                      <a:pt x="468" y="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704"/>
              <p:cNvSpPr/>
              <p:nvPr/>
            </p:nvSpPr>
            <p:spPr bwMode="auto">
              <a:xfrm>
                <a:off x="2755873" y="3490914"/>
                <a:ext cx="347659" cy="434975"/>
              </a:xfrm>
              <a:custGeom>
                <a:avLst/>
                <a:gdLst>
                  <a:gd name="T0" fmla="*/ 101 w 195"/>
                  <a:gd name="T1" fmla="*/ 114 h 244"/>
                  <a:gd name="T2" fmla="*/ 195 w 195"/>
                  <a:gd name="T3" fmla="*/ 0 h 244"/>
                  <a:gd name="T4" fmla="*/ 51 w 195"/>
                  <a:gd name="T5" fmla="*/ 0 h 244"/>
                  <a:gd name="T6" fmla="*/ 67 w 195"/>
                  <a:gd name="T7" fmla="*/ 244 h 244"/>
                  <a:gd name="T8" fmla="*/ 195 w 195"/>
                  <a:gd name="T9" fmla="*/ 244 h 244"/>
                  <a:gd name="T10" fmla="*/ 101 w 195"/>
                  <a:gd name="T11" fmla="*/ 11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244">
                    <a:moveTo>
                      <a:pt x="101" y="114"/>
                    </a:moveTo>
                    <a:cubicBezTo>
                      <a:pt x="101" y="36"/>
                      <a:pt x="148" y="0"/>
                      <a:pt x="19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63"/>
                      <a:pt x="26" y="166"/>
                      <a:pt x="67" y="244"/>
                    </a:cubicBezTo>
                    <a:cubicBezTo>
                      <a:pt x="195" y="244"/>
                      <a:pt x="195" y="244"/>
                      <a:pt x="195" y="244"/>
                    </a:cubicBezTo>
                    <a:cubicBezTo>
                      <a:pt x="148" y="244"/>
                      <a:pt x="101" y="211"/>
                      <a:pt x="101" y="114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705"/>
              <p:cNvSpPr/>
              <p:nvPr/>
            </p:nvSpPr>
            <p:spPr bwMode="auto">
              <a:xfrm>
                <a:off x="1906569" y="3490914"/>
                <a:ext cx="968365" cy="434975"/>
              </a:xfrm>
              <a:custGeom>
                <a:avLst/>
                <a:gdLst>
                  <a:gd name="T0" fmla="*/ 527 w 543"/>
                  <a:gd name="T1" fmla="*/ 0 h 244"/>
                  <a:gd name="T2" fmla="*/ 86 w 543"/>
                  <a:gd name="T3" fmla="*/ 0 h 244"/>
                  <a:gd name="T4" fmla="*/ 0 w 543"/>
                  <a:gd name="T5" fmla="*/ 86 h 244"/>
                  <a:gd name="T6" fmla="*/ 0 w 543"/>
                  <a:gd name="T7" fmla="*/ 158 h 244"/>
                  <a:gd name="T8" fmla="*/ 86 w 543"/>
                  <a:gd name="T9" fmla="*/ 244 h 244"/>
                  <a:gd name="T10" fmla="*/ 543 w 543"/>
                  <a:gd name="T11" fmla="*/ 244 h 244"/>
                  <a:gd name="T12" fmla="*/ 527 w 543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" h="244">
                    <a:moveTo>
                      <a:pt x="527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9"/>
                      <a:pt x="0" y="8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205"/>
                      <a:pt x="38" y="244"/>
                      <a:pt x="86" y="244"/>
                    </a:cubicBezTo>
                    <a:cubicBezTo>
                      <a:pt x="543" y="244"/>
                      <a:pt x="543" y="244"/>
                      <a:pt x="543" y="244"/>
                    </a:cubicBezTo>
                    <a:cubicBezTo>
                      <a:pt x="502" y="166"/>
                      <a:pt x="476" y="63"/>
                      <a:pt x="527" y="0"/>
                    </a:cubicBezTo>
                    <a:close/>
                  </a:path>
                </a:pathLst>
              </a:custGeom>
              <a:solidFill>
                <a:srgbClr val="01A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706"/>
              <p:cNvSpPr/>
              <p:nvPr/>
            </p:nvSpPr>
            <p:spPr bwMode="auto">
              <a:xfrm>
                <a:off x="2903509" y="3846514"/>
                <a:ext cx="1066789" cy="79375"/>
              </a:xfrm>
              <a:custGeom>
                <a:avLst/>
                <a:gdLst>
                  <a:gd name="T0" fmla="*/ 598 w 598"/>
                  <a:gd name="T1" fmla="*/ 22 h 45"/>
                  <a:gd name="T2" fmla="*/ 576 w 598"/>
                  <a:gd name="T3" fmla="*/ 0 h 45"/>
                  <a:gd name="T4" fmla="*/ 22 w 598"/>
                  <a:gd name="T5" fmla="*/ 0 h 45"/>
                  <a:gd name="T6" fmla="*/ 0 w 598"/>
                  <a:gd name="T7" fmla="*/ 22 h 45"/>
                  <a:gd name="T8" fmla="*/ 22 w 598"/>
                  <a:gd name="T9" fmla="*/ 45 h 45"/>
                  <a:gd name="T10" fmla="*/ 576 w 598"/>
                  <a:gd name="T11" fmla="*/ 45 h 45"/>
                  <a:gd name="T12" fmla="*/ 598 w 598"/>
                  <a:gd name="T1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8" h="45">
                    <a:moveTo>
                      <a:pt x="598" y="22"/>
                    </a:moveTo>
                    <a:cubicBezTo>
                      <a:pt x="598" y="10"/>
                      <a:pt x="588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8" y="45"/>
                      <a:pt x="598" y="35"/>
                      <a:pt x="598" y="22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707"/>
              <p:cNvSpPr/>
              <p:nvPr/>
            </p:nvSpPr>
            <p:spPr bwMode="auto">
              <a:xfrm>
                <a:off x="2903509" y="3490914"/>
                <a:ext cx="1066789" cy="80963"/>
              </a:xfrm>
              <a:custGeom>
                <a:avLst/>
                <a:gdLst>
                  <a:gd name="T0" fmla="*/ 598 w 598"/>
                  <a:gd name="T1" fmla="*/ 23 h 45"/>
                  <a:gd name="T2" fmla="*/ 576 w 598"/>
                  <a:gd name="T3" fmla="*/ 0 h 45"/>
                  <a:gd name="T4" fmla="*/ 22 w 598"/>
                  <a:gd name="T5" fmla="*/ 0 h 45"/>
                  <a:gd name="T6" fmla="*/ 0 w 598"/>
                  <a:gd name="T7" fmla="*/ 23 h 45"/>
                  <a:gd name="T8" fmla="*/ 22 w 598"/>
                  <a:gd name="T9" fmla="*/ 45 h 45"/>
                  <a:gd name="T10" fmla="*/ 576 w 598"/>
                  <a:gd name="T11" fmla="*/ 45 h 45"/>
                  <a:gd name="T12" fmla="*/ 598 w 598"/>
                  <a:gd name="T13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8" h="45">
                    <a:moveTo>
                      <a:pt x="598" y="23"/>
                    </a:moveTo>
                    <a:cubicBezTo>
                      <a:pt x="598" y="10"/>
                      <a:pt x="588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8" y="45"/>
                      <a:pt x="598" y="35"/>
                      <a:pt x="598" y="23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708"/>
              <p:cNvSpPr/>
              <p:nvPr/>
            </p:nvSpPr>
            <p:spPr bwMode="auto">
              <a:xfrm>
                <a:off x="2700311" y="4005264"/>
                <a:ext cx="261935" cy="274638"/>
              </a:xfrm>
              <a:custGeom>
                <a:avLst/>
                <a:gdLst>
                  <a:gd name="T0" fmla="*/ 147 w 147"/>
                  <a:gd name="T1" fmla="*/ 0 h 154"/>
                  <a:gd name="T2" fmla="*/ 0 w 147"/>
                  <a:gd name="T3" fmla="*/ 0 h 154"/>
                  <a:gd name="T4" fmla="*/ 0 w 147"/>
                  <a:gd name="T5" fmla="*/ 154 h 154"/>
                  <a:gd name="T6" fmla="*/ 100 w 147"/>
                  <a:gd name="T7" fmla="*/ 154 h 154"/>
                  <a:gd name="T8" fmla="*/ 147 w 147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0" y="154"/>
                      <a:pt x="100" y="154"/>
                      <a:pt x="100" y="154"/>
                    </a:cubicBezTo>
                    <a:cubicBezTo>
                      <a:pt x="98" y="103"/>
                      <a:pt x="119" y="45"/>
                      <a:pt x="147" y="0"/>
                    </a:cubicBezTo>
                    <a:close/>
                  </a:path>
                </a:pathLst>
              </a:custGeom>
              <a:solidFill>
                <a:srgbClr val="F2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709"/>
              <p:cNvSpPr/>
              <p:nvPr/>
            </p:nvSpPr>
            <p:spPr bwMode="auto">
              <a:xfrm>
                <a:off x="2874935" y="4005264"/>
                <a:ext cx="839779" cy="274638"/>
              </a:xfrm>
              <a:custGeom>
                <a:avLst/>
                <a:gdLst>
                  <a:gd name="T0" fmla="*/ 471 w 471"/>
                  <a:gd name="T1" fmla="*/ 0 h 154"/>
                  <a:gd name="T2" fmla="*/ 49 w 471"/>
                  <a:gd name="T3" fmla="*/ 0 h 154"/>
                  <a:gd name="T4" fmla="*/ 2 w 471"/>
                  <a:gd name="T5" fmla="*/ 154 h 154"/>
                  <a:gd name="T6" fmla="*/ 471 w 471"/>
                  <a:gd name="T7" fmla="*/ 154 h 154"/>
                  <a:gd name="T8" fmla="*/ 471 w 471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154">
                    <a:moveTo>
                      <a:pt x="47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1" y="45"/>
                      <a:pt x="0" y="103"/>
                      <a:pt x="2" y="154"/>
                    </a:cubicBezTo>
                    <a:cubicBezTo>
                      <a:pt x="471" y="154"/>
                      <a:pt x="471" y="154"/>
                      <a:pt x="471" y="154"/>
                    </a:cubicBez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Rectangle 1710"/>
              <p:cNvSpPr>
                <a:spLocks noChangeArrowheads="1"/>
              </p:cNvSpPr>
              <p:nvPr/>
            </p:nvSpPr>
            <p:spPr bwMode="auto">
              <a:xfrm>
                <a:off x="2641575" y="4056064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1711"/>
              <p:cNvSpPr>
                <a:spLocks noChangeArrowheads="1"/>
              </p:cNvSpPr>
              <p:nvPr/>
            </p:nvSpPr>
            <p:spPr bwMode="auto">
              <a:xfrm>
                <a:off x="2641575" y="4110039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Rectangle 1712"/>
              <p:cNvSpPr>
                <a:spLocks noChangeArrowheads="1"/>
              </p:cNvSpPr>
              <p:nvPr/>
            </p:nvSpPr>
            <p:spPr bwMode="auto">
              <a:xfrm>
                <a:off x="2641575" y="4160839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Rectangle 1713"/>
              <p:cNvSpPr>
                <a:spLocks noChangeArrowheads="1"/>
              </p:cNvSpPr>
              <p:nvPr/>
            </p:nvSpPr>
            <p:spPr bwMode="auto">
              <a:xfrm>
                <a:off x="2641575" y="4213227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714"/>
              <p:cNvSpPr/>
              <p:nvPr/>
            </p:nvSpPr>
            <p:spPr bwMode="auto">
              <a:xfrm>
                <a:off x="2554263" y="3925889"/>
                <a:ext cx="347659" cy="433388"/>
              </a:xfrm>
              <a:custGeom>
                <a:avLst/>
                <a:gdLst>
                  <a:gd name="T0" fmla="*/ 100 w 195"/>
                  <a:gd name="T1" fmla="*/ 113 h 243"/>
                  <a:gd name="T2" fmla="*/ 195 w 195"/>
                  <a:gd name="T3" fmla="*/ 0 h 243"/>
                  <a:gd name="T4" fmla="*/ 50 w 195"/>
                  <a:gd name="T5" fmla="*/ 0 h 243"/>
                  <a:gd name="T6" fmla="*/ 67 w 195"/>
                  <a:gd name="T7" fmla="*/ 243 h 243"/>
                  <a:gd name="T8" fmla="*/ 195 w 195"/>
                  <a:gd name="T9" fmla="*/ 243 h 243"/>
                  <a:gd name="T10" fmla="*/ 100 w 195"/>
                  <a:gd name="T11" fmla="*/ 11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243">
                    <a:moveTo>
                      <a:pt x="100" y="113"/>
                    </a:moveTo>
                    <a:cubicBezTo>
                      <a:pt x="100" y="35"/>
                      <a:pt x="147" y="0"/>
                      <a:pt x="19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0" y="62"/>
                      <a:pt x="25" y="165"/>
                      <a:pt x="67" y="243"/>
                    </a:cubicBezTo>
                    <a:cubicBezTo>
                      <a:pt x="195" y="243"/>
                      <a:pt x="195" y="243"/>
                      <a:pt x="195" y="243"/>
                    </a:cubicBezTo>
                    <a:cubicBezTo>
                      <a:pt x="147" y="243"/>
                      <a:pt x="100" y="210"/>
                      <a:pt x="100" y="113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715"/>
              <p:cNvSpPr/>
              <p:nvPr/>
            </p:nvSpPr>
            <p:spPr bwMode="auto">
              <a:xfrm>
                <a:off x="1703371" y="3925889"/>
                <a:ext cx="969953" cy="433388"/>
              </a:xfrm>
              <a:custGeom>
                <a:avLst/>
                <a:gdLst>
                  <a:gd name="T0" fmla="*/ 527 w 544"/>
                  <a:gd name="T1" fmla="*/ 0 h 243"/>
                  <a:gd name="T2" fmla="*/ 86 w 544"/>
                  <a:gd name="T3" fmla="*/ 0 h 243"/>
                  <a:gd name="T4" fmla="*/ 0 w 544"/>
                  <a:gd name="T5" fmla="*/ 86 h 243"/>
                  <a:gd name="T6" fmla="*/ 0 w 544"/>
                  <a:gd name="T7" fmla="*/ 157 h 243"/>
                  <a:gd name="T8" fmla="*/ 86 w 544"/>
                  <a:gd name="T9" fmla="*/ 243 h 243"/>
                  <a:gd name="T10" fmla="*/ 544 w 544"/>
                  <a:gd name="T11" fmla="*/ 243 h 243"/>
                  <a:gd name="T12" fmla="*/ 527 w 544"/>
                  <a:gd name="T1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4" h="243">
                    <a:moveTo>
                      <a:pt x="527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39" y="0"/>
                      <a:pt x="0" y="38"/>
                      <a:pt x="0" y="86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04"/>
                      <a:pt x="39" y="243"/>
                      <a:pt x="86" y="243"/>
                    </a:cubicBezTo>
                    <a:cubicBezTo>
                      <a:pt x="544" y="243"/>
                      <a:pt x="544" y="243"/>
                      <a:pt x="544" y="243"/>
                    </a:cubicBezTo>
                    <a:cubicBezTo>
                      <a:pt x="502" y="165"/>
                      <a:pt x="477" y="62"/>
                      <a:pt x="527" y="0"/>
                    </a:cubicBezTo>
                    <a:close/>
                  </a:path>
                </a:pathLst>
              </a:custGeom>
              <a:solidFill>
                <a:srgbClr val="FF6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716"/>
              <p:cNvSpPr/>
              <p:nvPr/>
            </p:nvSpPr>
            <p:spPr bwMode="auto">
              <a:xfrm>
                <a:off x="2700311" y="4279902"/>
                <a:ext cx="1068377" cy="79375"/>
              </a:xfrm>
              <a:custGeom>
                <a:avLst/>
                <a:gdLst>
                  <a:gd name="T0" fmla="*/ 599 w 599"/>
                  <a:gd name="T1" fmla="*/ 22 h 45"/>
                  <a:gd name="T2" fmla="*/ 576 w 599"/>
                  <a:gd name="T3" fmla="*/ 0 h 45"/>
                  <a:gd name="T4" fmla="*/ 22 w 599"/>
                  <a:gd name="T5" fmla="*/ 0 h 45"/>
                  <a:gd name="T6" fmla="*/ 0 w 599"/>
                  <a:gd name="T7" fmla="*/ 22 h 45"/>
                  <a:gd name="T8" fmla="*/ 22 w 599"/>
                  <a:gd name="T9" fmla="*/ 45 h 45"/>
                  <a:gd name="T10" fmla="*/ 576 w 599"/>
                  <a:gd name="T11" fmla="*/ 45 h 45"/>
                  <a:gd name="T12" fmla="*/ 599 w 599"/>
                  <a:gd name="T1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45">
                    <a:moveTo>
                      <a:pt x="599" y="22"/>
                    </a:moveTo>
                    <a:cubicBezTo>
                      <a:pt x="599" y="10"/>
                      <a:pt x="589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9" y="45"/>
                      <a:pt x="599" y="35"/>
                      <a:pt x="599" y="22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717"/>
              <p:cNvSpPr/>
              <p:nvPr/>
            </p:nvSpPr>
            <p:spPr bwMode="auto">
              <a:xfrm>
                <a:off x="2700311" y="3925889"/>
                <a:ext cx="1068377" cy="79375"/>
              </a:xfrm>
              <a:custGeom>
                <a:avLst/>
                <a:gdLst>
                  <a:gd name="T0" fmla="*/ 599 w 599"/>
                  <a:gd name="T1" fmla="*/ 22 h 44"/>
                  <a:gd name="T2" fmla="*/ 576 w 599"/>
                  <a:gd name="T3" fmla="*/ 0 h 44"/>
                  <a:gd name="T4" fmla="*/ 22 w 599"/>
                  <a:gd name="T5" fmla="*/ 0 h 44"/>
                  <a:gd name="T6" fmla="*/ 0 w 599"/>
                  <a:gd name="T7" fmla="*/ 22 h 44"/>
                  <a:gd name="T8" fmla="*/ 22 w 599"/>
                  <a:gd name="T9" fmla="*/ 44 h 44"/>
                  <a:gd name="T10" fmla="*/ 576 w 599"/>
                  <a:gd name="T11" fmla="*/ 44 h 44"/>
                  <a:gd name="T12" fmla="*/ 599 w 599"/>
                  <a:gd name="T13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44">
                    <a:moveTo>
                      <a:pt x="599" y="22"/>
                    </a:moveTo>
                    <a:cubicBezTo>
                      <a:pt x="599" y="10"/>
                      <a:pt x="589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576" y="44"/>
                      <a:pt x="576" y="44"/>
                      <a:pt x="576" y="44"/>
                    </a:cubicBezTo>
                    <a:cubicBezTo>
                      <a:pt x="589" y="44"/>
                      <a:pt x="599" y="34"/>
                      <a:pt x="599" y="22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8894" y="2972629"/>
            <a:ext cx="4718050" cy="527213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8894" y="3526830"/>
            <a:ext cx="471805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A841-21DA-49B5-A3D7-A9D0713E63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48" name="直接连接符 47"/>
          <p:cNvCxnSpPr/>
          <p:nvPr userDrawn="1"/>
        </p:nvCxnSpPr>
        <p:spPr>
          <a:xfrm>
            <a:off x="1950958" y="2972629"/>
            <a:ext cx="37195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D605-67FA-4229-8DC8-4549F30CB2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4D95-2186-42E1-B185-F7846E5F179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1650"/>
          <p:cNvSpPr>
            <a:spLocks noChangeArrowheads="1"/>
          </p:cNvSpPr>
          <p:nvPr userDrawn="1"/>
        </p:nvSpPr>
        <p:spPr bwMode="auto">
          <a:xfrm>
            <a:off x="636588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25295" y="1362544"/>
            <a:ext cx="5547747" cy="47792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28700" y="2273301"/>
            <a:ext cx="6223000" cy="181848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FA7-E0BF-498F-9FD6-1AB245FB2F9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F4C-7340-4089-BB15-DAD922EE363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14EB-1E21-4C77-9021-04AE54F3012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BBDD-C758-4266-B94C-E44A9BD2B8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E60F81F-C44E-4E42-BC76-5056507396F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1218565" rtl="0" eaLnBrk="1" latinLnBrk="0" hangingPunct="1">
        <a:spcBef>
          <a:spcPct val="0"/>
        </a:spcBef>
        <a:buNone/>
        <a:defRPr sz="4265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E60F81F-C44E-4E42-BC76-5056507396F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1218565" rtl="0" eaLnBrk="1" latinLnBrk="0" hangingPunct="1">
        <a:spcBef>
          <a:spcPct val="0"/>
        </a:spcBef>
        <a:buNone/>
        <a:defRPr sz="4265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6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8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5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sz="4400" dirty="0">
                <a:solidFill>
                  <a:schemeClr val="accent1"/>
                </a:solidFill>
                <a:latin typeface="+mj-ea"/>
              </a:rPr>
              <a:t>加密XML文档的</a:t>
            </a:r>
            <a:r>
              <a:rPr dirty="0">
                <a:latin typeface="+mj-ea"/>
                <a:sym typeface="+mn-ea"/>
              </a:rPr>
              <a:t>搜索</a:t>
            </a:r>
            <a:r>
              <a:rPr sz="4400" dirty="0">
                <a:solidFill>
                  <a:schemeClr val="accent1"/>
                </a:solidFill>
                <a:latin typeface="+mj-ea"/>
              </a:rPr>
              <a:t>和</a:t>
            </a:r>
            <a:r>
              <a:rPr dirty="0">
                <a:latin typeface="+mj-ea"/>
                <a:sym typeface="+mn-ea"/>
              </a:rPr>
              <a:t>计算</a:t>
            </a:r>
            <a:endParaRPr sz="440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指导老师：徐玲玲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答辩人：</a:t>
            </a:r>
            <a:r>
              <a:rPr lang="zh-CN" altLang="en-US" dirty="0" smtClean="0">
                <a:sym typeface="+mn-ea"/>
              </a:rPr>
              <a:t>罗昱龙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r"/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6"/>
          <p:cNvGrpSpPr/>
          <p:nvPr/>
        </p:nvGrpSpPr>
        <p:grpSpPr bwMode="auto">
          <a:xfrm>
            <a:off x="971550" y="1764883"/>
            <a:ext cx="8111614" cy="4159250"/>
            <a:chOff x="2054762" y="1484784"/>
            <a:chExt cx="6089161" cy="4159287"/>
          </a:xfrm>
        </p:grpSpPr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2054762" y="1484784"/>
              <a:ext cx="1360307" cy="38735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1218565"/>
              <a:r>
                <a:rPr lang="zh-CN" altLang="zh-CN" sz="2000" b="1">
                  <a:solidFill>
                    <a:srgbClr val="5C5C5C"/>
                  </a:solidFill>
                  <a:latin typeface="+mn-ea"/>
                  <a:ea typeface="+mn-ea"/>
                </a:rPr>
                <a:t>基本环节</a:t>
              </a:r>
              <a:endParaRPr lang="zh-CN" altLang="zh-CN" sz="2000" b="1">
                <a:solidFill>
                  <a:srgbClr val="5C5C5C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5326165" y="1484784"/>
              <a:ext cx="1361894" cy="38735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1218565"/>
              <a:r>
                <a:rPr lang="zh-CN" altLang="zh-CN" sz="2000" b="1">
                  <a:solidFill>
                    <a:srgbClr val="5C5C5C"/>
                  </a:solidFill>
                  <a:latin typeface="+mn-ea"/>
                  <a:ea typeface="+mn-ea"/>
                </a:rPr>
                <a:t>研究思路</a:t>
              </a:r>
              <a:endParaRPr lang="zh-CN" altLang="zh-CN" sz="2000" b="1">
                <a:solidFill>
                  <a:srgbClr val="5C5C5C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2154762" y="2319816"/>
              <a:ext cx="1160308" cy="566743"/>
            </a:xfrm>
            <a:prstGeom prst="downArrowCallout">
              <a:avLst>
                <a:gd name="adj1" fmla="val 51219"/>
                <a:gd name="adj2" fmla="val 51219"/>
                <a:gd name="adj3" fmla="val 16667"/>
                <a:gd name="adj4" fmla="val 66667"/>
              </a:avLst>
            </a:prstGeom>
            <a:solidFill>
              <a:schemeClr val="accent1"/>
            </a:solidFill>
            <a:ln w="12700">
              <a:noFill/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1218565"/>
              <a:r>
                <a:rPr lang="zh-CN" altLang="zh-CN" sz="1600">
                  <a:solidFill>
                    <a:prstClr val="white"/>
                  </a:solidFill>
                  <a:latin typeface="+mn-ea"/>
                  <a:ea typeface="+mn-ea"/>
                </a:rPr>
                <a:t>提出</a:t>
              </a:r>
              <a:r>
                <a:rPr lang="zh-CN" altLang="zh-CN" sz="1600">
                  <a:solidFill>
                    <a:prstClr val="white"/>
                  </a:solidFill>
                  <a:latin typeface="+mn-ea"/>
                  <a:ea typeface="+mn-ea"/>
                  <a:sym typeface="+mn-ea"/>
                </a:rPr>
                <a:t>问题</a:t>
              </a:r>
              <a:endParaRPr lang="zh-CN" altLang="zh-CN" sz="160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2154762" y="3770804"/>
              <a:ext cx="1160308" cy="563568"/>
            </a:xfrm>
            <a:prstGeom prst="downArrowCallout">
              <a:avLst>
                <a:gd name="adj1" fmla="val 51461"/>
                <a:gd name="adj2" fmla="val 51461"/>
                <a:gd name="adj3" fmla="val 16667"/>
                <a:gd name="adj4" fmla="val 66667"/>
              </a:avLst>
            </a:prstGeom>
            <a:solidFill>
              <a:schemeClr val="accent1"/>
            </a:solidFill>
            <a:ln w="12700">
              <a:noFill/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1218565"/>
              <a:r>
                <a:rPr lang="zh-CN" altLang="zh-CN" sz="1600">
                  <a:solidFill>
                    <a:prstClr val="white"/>
                  </a:solidFill>
                  <a:latin typeface="+mn-ea"/>
                  <a:ea typeface="+mn-ea"/>
                </a:rPr>
                <a:t>给出解决方案</a:t>
              </a:r>
              <a:endParaRPr lang="zh-CN" altLang="zh-CN" sz="160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2154762" y="5220205"/>
              <a:ext cx="1160308" cy="42386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defTabSz="1218565"/>
              <a:r>
                <a:rPr lang="zh-CN" altLang="zh-CN" sz="1600">
                  <a:solidFill>
                    <a:prstClr val="white"/>
                  </a:solidFill>
                  <a:latin typeface="+mn-ea"/>
                  <a:ea typeface="+mn-ea"/>
                </a:rPr>
                <a:t>实践检验</a:t>
              </a:r>
              <a:endParaRPr lang="zh-CN" altLang="zh-CN" sz="160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2" name="AutoShape 50"/>
            <p:cNvCxnSpPr>
              <a:cxnSpLocks noChangeShapeType="1"/>
            </p:cNvCxnSpPr>
            <p:nvPr/>
          </p:nvCxnSpPr>
          <p:spPr bwMode="auto">
            <a:xfrm>
              <a:off x="3336052" y="3958464"/>
              <a:ext cx="505385" cy="8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51"/>
            <p:cNvCxnSpPr>
              <a:cxnSpLocks noChangeShapeType="1"/>
            </p:cNvCxnSpPr>
            <p:nvPr/>
          </p:nvCxnSpPr>
          <p:spPr bwMode="auto">
            <a:xfrm>
              <a:off x="3336052" y="5440749"/>
              <a:ext cx="505385" cy="8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52"/>
            <p:cNvCxnSpPr>
              <a:cxnSpLocks noChangeShapeType="1"/>
            </p:cNvCxnSpPr>
            <p:nvPr/>
          </p:nvCxnSpPr>
          <p:spPr bwMode="auto">
            <a:xfrm>
              <a:off x="3336052" y="2495789"/>
              <a:ext cx="505385" cy="8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" name="组合 8"/>
            <p:cNvGrpSpPr/>
            <p:nvPr/>
          </p:nvGrpSpPr>
          <p:grpSpPr bwMode="auto">
            <a:xfrm>
              <a:off x="3841439" y="2240440"/>
              <a:ext cx="4302484" cy="3397914"/>
              <a:chOff x="3364621" y="2489799"/>
              <a:chExt cx="4000107" cy="3159110"/>
            </a:xfrm>
          </p:grpSpPr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3517960" y="2489799"/>
                <a:ext cx="3700520" cy="475254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defTabSz="1218565"/>
                <a:r>
                  <a:rPr lang="zh-CN" altLang="zh-CN" sz="1600">
                    <a:solidFill>
                      <a:prstClr val="white"/>
                    </a:solidFill>
                    <a:latin typeface="+mn-ea"/>
                    <a:ea typeface="+mn-ea"/>
                    <a:sym typeface="+mn-ea"/>
                  </a:rPr>
                  <a:t>如何搜索和计算</a:t>
                </a:r>
                <a:r>
                  <a:rPr lang="zh-CN" altLang="zh-CN" sz="1600">
                    <a:solidFill>
                      <a:prstClr val="white"/>
                    </a:solidFill>
                    <a:latin typeface="+mn-ea"/>
                    <a:ea typeface="+mn-ea"/>
                  </a:rPr>
                  <a:t>加密的XML文档</a:t>
                </a:r>
                <a:endParaRPr lang="zh-CN" altLang="zh-CN" sz="160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3517517" y="3411969"/>
                <a:ext cx="3708054" cy="349504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defTabSz="1218565"/>
                <a:r>
                  <a:rPr lang="zh-CN" altLang="zh-CN" sz="1600">
                    <a:solidFill>
                      <a:prstClr val="white"/>
                    </a:solidFill>
                    <a:latin typeface="+mn-ea"/>
                    <a:ea typeface="+mn-ea"/>
                  </a:rPr>
                  <a:t>生成关键字倒排索引，实现多关键字搜索</a:t>
                </a:r>
                <a:endParaRPr lang="zh-CN" altLang="zh-CN" sz="160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527710" y="3918513"/>
                <a:ext cx="3700963" cy="338286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defTabSz="1218565"/>
                <a:r>
                  <a:rPr lang="zh-CN" sz="1600">
                    <a:solidFill>
                      <a:prstClr val="white"/>
                    </a:solidFill>
                    <a:latin typeface="+mn-ea"/>
                    <a:ea typeface="+mn-ea"/>
                  </a:rPr>
                  <a:t>生成关键字位置索引，实现短语搜索</a:t>
                </a:r>
                <a:endParaRPr lang="zh-CN" sz="160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3517517" y="4436864"/>
                <a:ext cx="3700963" cy="37193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defTabSz="1218565"/>
                <a:r>
                  <a:rPr lang="zh-CN" altLang="zh-CN" sz="1600">
                    <a:solidFill>
                      <a:prstClr val="white"/>
                    </a:solidFill>
                    <a:latin typeface="+mn-ea"/>
                    <a:ea typeface="+mn-ea"/>
                  </a:rPr>
                  <a:t>结合同态加密和对称加密，实现对加密数据的计算</a:t>
                </a:r>
                <a:endParaRPr lang="zh-CN" altLang="zh-CN" sz="160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3517517" y="5282875"/>
                <a:ext cx="3700963" cy="366034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defTabSz="1218565"/>
                <a:r>
                  <a:rPr lang="zh-CN" altLang="zh-CN" sz="1600">
                    <a:solidFill>
                      <a:prstClr val="white"/>
                    </a:solidFill>
                    <a:latin typeface="+mn-ea"/>
                    <a:ea typeface="+mn-ea"/>
                  </a:rPr>
                  <a:t>实现解决方案并进行效果检验</a:t>
                </a:r>
                <a:endParaRPr lang="zh-CN" altLang="zh-CN" sz="160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4" name="AutoShape 46"/>
              <p:cNvCxnSpPr>
                <a:cxnSpLocks noChangeShapeType="1"/>
              </p:cNvCxnSpPr>
              <p:nvPr/>
            </p:nvCxnSpPr>
            <p:spPr bwMode="auto">
              <a:xfrm>
                <a:off x="4895622" y="4952572"/>
                <a:ext cx="829" cy="32898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7"/>
              <p:cNvCxnSpPr>
                <a:cxnSpLocks noChangeShapeType="1"/>
              </p:cNvCxnSpPr>
              <p:nvPr/>
            </p:nvCxnSpPr>
            <p:spPr bwMode="auto">
              <a:xfrm flipV="1">
                <a:off x="5507194" y="4966904"/>
                <a:ext cx="829" cy="28175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5310207" y="4954626"/>
                <a:ext cx="1266180" cy="324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defTabSz="1218565"/>
                <a:r>
                  <a:rPr lang="zh-CN" altLang="zh-CN" sz="1400" dirty="0">
                    <a:solidFill>
                      <a:srgbClr val="5C5C5C"/>
                    </a:solidFill>
                    <a:latin typeface="+mn-ea"/>
                    <a:ea typeface="+mn-ea"/>
                  </a:rPr>
                  <a:t>反馈调整</a:t>
                </a:r>
                <a:endParaRPr lang="zh-CN" altLang="zh-CN" sz="1400" dirty="0">
                  <a:solidFill>
                    <a:srgbClr val="5C5C5C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" name="AutoShape 49"/>
              <p:cNvSpPr>
                <a:spLocks noChangeArrowheads="1"/>
              </p:cNvSpPr>
              <p:nvPr/>
            </p:nvSpPr>
            <p:spPr bwMode="auto">
              <a:xfrm>
                <a:off x="3364621" y="3280315"/>
                <a:ext cx="4000107" cy="1669588"/>
              </a:xfrm>
              <a:prstGeom prst="roundRect">
                <a:avLst>
                  <a:gd name="adj" fmla="val 1913"/>
                </a:avLst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defTabSz="1218565"/>
                <a:endParaRPr lang="zh-CN" altLang="en-US" sz="2000">
                  <a:solidFill>
                    <a:srgbClr val="5C5C5C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9" name="AutoShape 46"/>
              <p:cNvCxnSpPr>
                <a:cxnSpLocks noChangeShapeType="1"/>
              </p:cNvCxnSpPr>
              <p:nvPr/>
            </p:nvCxnSpPr>
            <p:spPr bwMode="auto">
              <a:xfrm>
                <a:off x="5274507" y="2925864"/>
                <a:ext cx="829" cy="32898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sz="3730">
                <a:sym typeface="+mn-ea"/>
              </a:rPr>
              <a:t>研究思路</a:t>
            </a:r>
            <a:endParaRPr lang="zh-CN" altLang="en-US"/>
          </a:p>
        </p:txBody>
      </p:sp>
      <p:sp>
        <p:nvSpPr>
          <p:cNvPr id="52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9703789" y="1764883"/>
            <a:ext cx="1812118" cy="387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1218565"/>
            <a:r>
              <a:rPr lang="zh-CN" altLang="zh-CN" sz="2000" b="1">
                <a:solidFill>
                  <a:srgbClr val="5C5C5C"/>
                </a:solidFill>
                <a:latin typeface="+mn-ea"/>
                <a:ea typeface="+mn-ea"/>
              </a:rPr>
              <a:t>研究方法</a:t>
            </a:r>
            <a:endParaRPr lang="zh-CN" altLang="zh-CN" sz="2000" b="1">
              <a:solidFill>
                <a:srgbClr val="5C5C5C"/>
              </a:solidFill>
              <a:latin typeface="+mn-ea"/>
              <a:ea typeface="+mn-ea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9789134" y="2597368"/>
            <a:ext cx="1896698" cy="3571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1218565"/>
            <a:r>
              <a:rPr lang="zh-CN" altLang="zh-CN" sz="1600">
                <a:solidFill>
                  <a:prstClr val="white"/>
                </a:solidFill>
                <a:latin typeface="+mn-ea"/>
                <a:ea typeface="+mn-ea"/>
              </a:rPr>
              <a:t>文献分析法</a:t>
            </a:r>
            <a:endParaRPr lang="zh-CN" altLang="zh-CN" sz="160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35" name="AutoShape 53"/>
          <p:cNvCxnSpPr>
            <a:cxnSpLocks noChangeShapeType="1"/>
          </p:cNvCxnSpPr>
          <p:nvPr/>
        </p:nvCxnSpPr>
        <p:spPr bwMode="auto">
          <a:xfrm flipH="1">
            <a:off x="9083076" y="2776103"/>
            <a:ext cx="673243" cy="8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" name="AutoShape 53"/>
          <p:cNvCxnSpPr>
            <a:cxnSpLocks noChangeShapeType="1"/>
          </p:cNvCxnSpPr>
          <p:nvPr/>
        </p:nvCxnSpPr>
        <p:spPr bwMode="auto">
          <a:xfrm flipH="1">
            <a:off x="9083076" y="4237873"/>
            <a:ext cx="673243" cy="8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53"/>
          <p:cNvCxnSpPr>
            <a:cxnSpLocks noChangeShapeType="1"/>
          </p:cNvCxnSpPr>
          <p:nvPr/>
        </p:nvCxnSpPr>
        <p:spPr bwMode="auto">
          <a:xfrm flipH="1">
            <a:off x="9083076" y="5721233"/>
            <a:ext cx="673243" cy="8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9789160" y="5537835"/>
            <a:ext cx="1896745" cy="3492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1218565"/>
            <a:r>
              <a:rPr lang="zh-CN" altLang="en-US" sz="1600">
                <a:solidFill>
                  <a:prstClr val="white"/>
                </a:solidFill>
                <a:latin typeface="+mn-ea"/>
                <a:ea typeface="+mn-ea"/>
              </a:rPr>
              <a:t>观察法</a:t>
            </a:r>
            <a:endParaRPr lang="zh-CN" altLang="zh-CN" sz="160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9789134" y="4050883"/>
            <a:ext cx="1896698" cy="3571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1218565"/>
            <a:r>
              <a:rPr lang="zh-CN" altLang="zh-CN" sz="1600">
                <a:solidFill>
                  <a:prstClr val="white"/>
                </a:solidFill>
                <a:latin typeface="+mn-ea"/>
                <a:ea typeface="+mn-ea"/>
              </a:rPr>
              <a:t>文献分析法</a:t>
            </a:r>
            <a:endParaRPr lang="zh-CN" altLang="zh-CN" sz="1600">
              <a:solidFill>
                <a:prstClr val="white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关键技术与实践难点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关键技术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实践难点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0958" y="1824440"/>
            <a:ext cx="1073759" cy="93359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5245154" y="1910625"/>
            <a:ext cx="1066244" cy="10583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defTabSz="1218565">
              <a:spcBef>
                <a:spcPct val="20000"/>
              </a:spcBef>
              <a:buFontTx/>
              <a:buChar char="•"/>
            </a:pPr>
            <a:endParaRPr lang="zh-CN" altLang="en-US" sz="20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5245154" y="2774917"/>
            <a:ext cx="1066244" cy="1058311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defTabSz="1218565">
              <a:spcBef>
                <a:spcPct val="20000"/>
              </a:spcBef>
              <a:buFontTx/>
              <a:buChar char="•"/>
            </a:pPr>
            <a:endParaRPr lang="zh-CN" altLang="en-US" sz="20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245154" y="3642309"/>
            <a:ext cx="1066244" cy="1058311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defTabSz="1218565">
              <a:spcBef>
                <a:spcPct val="20000"/>
              </a:spcBef>
              <a:buFontTx/>
              <a:buChar char="•"/>
            </a:pPr>
            <a:endParaRPr lang="zh-CN" altLang="en-US" sz="20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245154" y="4527187"/>
            <a:ext cx="1066244" cy="1058312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defTabSz="1218565">
              <a:spcBef>
                <a:spcPct val="20000"/>
              </a:spcBef>
              <a:buFontTx/>
              <a:buChar char="•"/>
            </a:pPr>
            <a:endParaRPr lang="zh-CN" altLang="en-US" sz="200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5" name="Freeform 10"/>
          <p:cNvSpPr>
            <a:spLocks noEditPoints="1"/>
          </p:cNvSpPr>
          <p:nvPr/>
        </p:nvSpPr>
        <p:spPr bwMode="auto">
          <a:xfrm flipH="1">
            <a:off x="4748525" y="2270800"/>
            <a:ext cx="247521" cy="245933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>
              <a:solidFill>
                <a:srgbClr val="5C5C5C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6" name="Freeform 11"/>
          <p:cNvSpPr>
            <a:spLocks noEditPoints="1"/>
          </p:cNvSpPr>
          <p:nvPr/>
        </p:nvSpPr>
        <p:spPr bwMode="auto">
          <a:xfrm flipH="1">
            <a:off x="6560506" y="3166826"/>
            <a:ext cx="247521" cy="245935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>
              <a:solidFill>
                <a:srgbClr val="5C5C5C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7" name="Freeform 12"/>
          <p:cNvSpPr>
            <a:spLocks noEditPoints="1"/>
          </p:cNvSpPr>
          <p:nvPr/>
        </p:nvSpPr>
        <p:spPr bwMode="auto">
          <a:xfrm flipH="1">
            <a:off x="4748525" y="4061191"/>
            <a:ext cx="247521" cy="245933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>
              <a:solidFill>
                <a:srgbClr val="5C5C5C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8" name="Freeform 13"/>
          <p:cNvSpPr>
            <a:spLocks noEditPoints="1"/>
          </p:cNvSpPr>
          <p:nvPr/>
        </p:nvSpPr>
        <p:spPr bwMode="auto">
          <a:xfrm flipH="1">
            <a:off x="6560506" y="4933374"/>
            <a:ext cx="247521" cy="245935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8565"/>
            <a:endParaRPr lang="zh-CN" altLang="en-US">
              <a:solidFill>
                <a:srgbClr val="5C5C5C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 flipH="1">
            <a:off x="5311987" y="2080261"/>
            <a:ext cx="933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8565" eaLnBrk="1" hangingPunct="1"/>
            <a:r>
              <a:rPr lang="en-US" sz="3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sz="3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21"/>
          <p:cNvSpPr txBox="1">
            <a:spLocks noChangeArrowheads="1"/>
          </p:cNvSpPr>
          <p:nvPr/>
        </p:nvSpPr>
        <p:spPr bwMode="auto">
          <a:xfrm flipH="1">
            <a:off x="5311987" y="2923541"/>
            <a:ext cx="933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8565" eaLnBrk="1" hangingPunct="1"/>
            <a:r>
              <a:rPr lang="en-US" sz="3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sz="3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22"/>
          <p:cNvSpPr txBox="1">
            <a:spLocks noChangeArrowheads="1"/>
          </p:cNvSpPr>
          <p:nvPr/>
        </p:nvSpPr>
        <p:spPr bwMode="auto">
          <a:xfrm flipH="1">
            <a:off x="5311987" y="3788834"/>
            <a:ext cx="933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8565" eaLnBrk="1" hangingPunct="1"/>
            <a:r>
              <a:rPr lang="en-US" sz="3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sz="3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23"/>
          <p:cNvSpPr txBox="1">
            <a:spLocks noChangeArrowheads="1"/>
          </p:cNvSpPr>
          <p:nvPr/>
        </p:nvSpPr>
        <p:spPr bwMode="auto">
          <a:xfrm flipH="1">
            <a:off x="5311987" y="4704081"/>
            <a:ext cx="933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8565" eaLnBrk="1" hangingPunct="1"/>
            <a:r>
              <a:rPr lang="en-US" sz="36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sz="3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25"/>
          <p:cNvSpPr>
            <a:spLocks noChangeArrowheads="1"/>
          </p:cNvSpPr>
          <p:nvPr/>
        </p:nvSpPr>
        <p:spPr bwMode="auto">
          <a:xfrm>
            <a:off x="1076659" y="2330543"/>
            <a:ext cx="3743333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913765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倒排索引</a:t>
            </a:r>
            <a:endParaRPr lang="zh-CN" altLang="en-US" sz="16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6887361" y="3202040"/>
            <a:ext cx="3704108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关键字位置索引</a:t>
            </a:r>
            <a:endParaRPr lang="zh-CN" altLang="en-US" sz="16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1017156" y="4151091"/>
            <a:ext cx="3731435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r" defTabSz="913765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rPr>
              <a:t>同态加密</a:t>
            </a:r>
            <a:endParaRPr lang="zh-CN" altLang="en-US" sz="16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6887361" y="4925828"/>
            <a:ext cx="3704108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rPr>
              <a:t>对称加密</a:t>
            </a:r>
            <a:endParaRPr lang="zh-CN" altLang="en-US" sz="16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0" name="矩形 3"/>
          <p:cNvSpPr>
            <a:spLocks noChangeArrowheads="1"/>
          </p:cNvSpPr>
          <p:nvPr/>
        </p:nvSpPr>
        <p:spPr bwMode="auto">
          <a:xfrm>
            <a:off x="1384443" y="2014848"/>
            <a:ext cx="32371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2000" b="1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</a:rPr>
              <a:t>关键技术一</a:t>
            </a:r>
            <a:endParaRPr lang="zh-CN" altLang="en-US" sz="2000" b="1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33"/>
          <p:cNvSpPr>
            <a:spLocks noChangeArrowheads="1"/>
          </p:cNvSpPr>
          <p:nvPr/>
        </p:nvSpPr>
        <p:spPr bwMode="auto">
          <a:xfrm>
            <a:off x="6858801" y="2862561"/>
            <a:ext cx="38905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/>
            <a:r>
              <a:rPr lang="zh-CN" altLang="en-US" sz="2000" b="1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</a:rPr>
              <a:t>关键技术二</a:t>
            </a:r>
            <a:endParaRPr lang="zh-CN" altLang="en-US" sz="2000" b="1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34"/>
          <p:cNvSpPr>
            <a:spLocks noChangeArrowheads="1"/>
          </p:cNvSpPr>
          <p:nvPr/>
        </p:nvSpPr>
        <p:spPr bwMode="auto">
          <a:xfrm>
            <a:off x="1384444" y="3876648"/>
            <a:ext cx="32371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2000" b="1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</a:rPr>
              <a:t>关键技术三</a:t>
            </a:r>
            <a:endParaRPr lang="zh-CN" altLang="en-US" sz="2000" b="1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35"/>
          <p:cNvSpPr>
            <a:spLocks noChangeArrowheads="1"/>
          </p:cNvSpPr>
          <p:nvPr/>
        </p:nvSpPr>
        <p:spPr bwMode="auto">
          <a:xfrm>
            <a:off x="6887361" y="4573657"/>
            <a:ext cx="34933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/>
            <a:r>
              <a:rPr lang="zh-CN" altLang="en-US" sz="2000" b="1" dirty="0">
                <a:solidFill>
                  <a:srgbClr val="5C5C5C"/>
                </a:solidFill>
                <a:latin typeface="微软雅黑" panose="020B0503020204020204" charset="-122"/>
                <a:ea typeface="微软雅黑" panose="020B0503020204020204" charset="-122"/>
              </a:rPr>
              <a:t>关键技术四</a:t>
            </a:r>
            <a:endParaRPr lang="zh-CN" altLang="en-US" sz="2000" b="1" dirty="0">
              <a:solidFill>
                <a:srgbClr val="5C5C5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1258457" y="600095"/>
            <a:ext cx="95640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sz="3730">
                <a:sym typeface="+mn-ea"/>
              </a:rPr>
              <a:t>关键技术</a:t>
            </a:r>
            <a:endParaRPr lang="zh-CN" altLang="en-US"/>
          </a:p>
        </p:txBody>
      </p:sp>
      <p:sp>
        <p:nvSpPr>
          <p:cNvPr id="86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769">
        <p14:switch dir="r"/>
      </p:transition>
    </mc:Choice>
    <mc:Fallback>
      <p:transition spd="slow" advTm="576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bcf0a3b-4596-4840-8587-240c327c13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71684" y="1273742"/>
            <a:ext cx="9757228" cy="3462645"/>
            <a:chOff x="1171684" y="1273742"/>
            <a:chExt cx="9757228" cy="3462645"/>
          </a:xfrm>
        </p:grpSpPr>
        <p:sp>
          <p:nvSpPr>
            <p:cNvPr id="4" name="íşľîde"/>
            <p:cNvSpPr/>
            <p:nvPr/>
          </p:nvSpPr>
          <p:spPr>
            <a:xfrm>
              <a:off x="6624161" y="3474585"/>
              <a:ext cx="4304313" cy="56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21"/>
                  </a:moveTo>
                  <a:lnTo>
                    <a:pt x="21600" y="0"/>
                  </a:lnTo>
                  <a:lnTo>
                    <a:pt x="0" y="21600"/>
                  </a:ln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î$ľiḋê"/>
            <p:cNvSpPr/>
            <p:nvPr/>
          </p:nvSpPr>
          <p:spPr>
            <a:xfrm>
              <a:off x="6409299" y="3474530"/>
              <a:ext cx="4519613" cy="83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007" y="12001"/>
                    <a:pt x="220" y="13091"/>
                  </a:cubicBezTo>
                  <a:cubicBezTo>
                    <a:pt x="220" y="13091"/>
                    <a:pt x="0" y="21600"/>
                    <a:pt x="0" y="21600"/>
                  </a:cubicBezTo>
                  <a:cubicBezTo>
                    <a:pt x="0" y="21600"/>
                    <a:pt x="1161" y="19547"/>
                    <a:pt x="3080" y="17048"/>
                  </a:cubicBezTo>
                  <a:cubicBezTo>
                    <a:pt x="3080" y="17464"/>
                    <a:pt x="3080" y="17894"/>
                    <a:pt x="3080" y="17894"/>
                  </a:cubicBezTo>
                  <a:cubicBezTo>
                    <a:pt x="3080" y="19014"/>
                    <a:pt x="3249" y="19924"/>
                    <a:pt x="3456" y="19924"/>
                  </a:cubicBezTo>
                  <a:cubicBezTo>
                    <a:pt x="3663" y="19924"/>
                    <a:pt x="3831" y="19014"/>
                    <a:pt x="3831" y="17894"/>
                  </a:cubicBezTo>
                  <a:lnTo>
                    <a:pt x="3831" y="16115"/>
                  </a:lnTo>
                  <a:cubicBezTo>
                    <a:pt x="4687" y="15062"/>
                    <a:pt x="5654" y="13981"/>
                    <a:pt x="6718" y="12953"/>
                  </a:cubicBezTo>
                  <a:cubicBezTo>
                    <a:pt x="6718" y="13370"/>
                    <a:pt x="6718" y="13896"/>
                    <a:pt x="6718" y="13896"/>
                  </a:cubicBezTo>
                  <a:cubicBezTo>
                    <a:pt x="6718" y="14710"/>
                    <a:pt x="6840" y="15372"/>
                    <a:pt x="6990" y="15372"/>
                  </a:cubicBezTo>
                  <a:cubicBezTo>
                    <a:pt x="7141" y="15372"/>
                    <a:pt x="7264" y="14710"/>
                    <a:pt x="7264" y="13896"/>
                  </a:cubicBezTo>
                  <a:lnTo>
                    <a:pt x="7264" y="12491"/>
                  </a:lnTo>
                  <a:lnTo>
                    <a:pt x="7185" y="12491"/>
                  </a:lnTo>
                  <a:cubicBezTo>
                    <a:pt x="7205" y="12473"/>
                    <a:pt x="7222" y="12453"/>
                    <a:pt x="7242" y="12435"/>
                  </a:cubicBezTo>
                  <a:cubicBezTo>
                    <a:pt x="8200" y="11556"/>
                    <a:pt x="9507" y="10402"/>
                    <a:pt x="10868" y="9211"/>
                  </a:cubicBezTo>
                  <a:cubicBezTo>
                    <a:pt x="10868" y="9457"/>
                    <a:pt x="10868" y="9995"/>
                    <a:pt x="10868" y="9995"/>
                  </a:cubicBezTo>
                  <a:cubicBezTo>
                    <a:pt x="10868" y="10559"/>
                    <a:pt x="10953" y="11015"/>
                    <a:pt x="11057" y="11015"/>
                  </a:cubicBezTo>
                  <a:cubicBezTo>
                    <a:pt x="11161" y="11015"/>
                    <a:pt x="11247" y="10559"/>
                    <a:pt x="11247" y="9995"/>
                  </a:cubicBezTo>
                  <a:lnTo>
                    <a:pt x="11247" y="9021"/>
                  </a:lnTo>
                  <a:lnTo>
                    <a:pt x="11085" y="9021"/>
                  </a:lnTo>
                  <a:cubicBezTo>
                    <a:pt x="15766" y="493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îṩḷíḋè"/>
            <p:cNvSpPr/>
            <p:nvPr/>
          </p:nvSpPr>
          <p:spPr>
            <a:xfrm>
              <a:off x="7197163" y="3984916"/>
              <a:ext cx="751435" cy="75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4" h="19144" extrusionOk="0">
                  <a:moveTo>
                    <a:pt x="6292" y="18565"/>
                  </a:moveTo>
                  <a:cubicBezTo>
                    <a:pt x="11245" y="20372"/>
                    <a:pt x="16758" y="17807"/>
                    <a:pt x="18565" y="12853"/>
                  </a:cubicBezTo>
                  <a:cubicBezTo>
                    <a:pt x="20372" y="7899"/>
                    <a:pt x="17806" y="2386"/>
                    <a:pt x="12852" y="579"/>
                  </a:cubicBezTo>
                  <a:cubicBezTo>
                    <a:pt x="7899" y="-1228"/>
                    <a:pt x="2386" y="1338"/>
                    <a:pt x="579" y="6293"/>
                  </a:cubicBezTo>
                  <a:cubicBezTo>
                    <a:pt x="-1228" y="11246"/>
                    <a:pt x="1338" y="16758"/>
                    <a:pt x="6292" y="1856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îšḷïḓè"/>
            <p:cNvSpPr/>
            <p:nvPr/>
          </p:nvSpPr>
          <p:spPr>
            <a:xfrm>
              <a:off x="7268788" y="4056541"/>
              <a:ext cx="607671" cy="60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cubicBezTo>
                    <a:pt x="16746" y="21600"/>
                    <a:pt x="21600" y="16744"/>
                    <a:pt x="21600" y="10798"/>
                  </a:cubicBezTo>
                  <a:cubicBezTo>
                    <a:pt x="21600" y="4853"/>
                    <a:pt x="16746" y="0"/>
                    <a:pt x="10805" y="0"/>
                  </a:cubicBezTo>
                  <a:cubicBezTo>
                    <a:pt x="4854" y="0"/>
                    <a:pt x="0" y="4853"/>
                    <a:pt x="0" y="10798"/>
                  </a:cubicBezTo>
                  <a:cubicBezTo>
                    <a:pt x="0" y="16744"/>
                    <a:pt x="4854" y="21600"/>
                    <a:pt x="10805" y="216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îṡļíḍé"/>
            <p:cNvSpPr/>
            <p:nvPr/>
          </p:nvSpPr>
          <p:spPr>
            <a:xfrm>
              <a:off x="1171684" y="3474584"/>
              <a:ext cx="4304339" cy="563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121"/>
                  </a:moveTo>
                  <a:lnTo>
                    <a:pt x="0" y="0"/>
                  </a:lnTo>
                  <a:lnTo>
                    <a:pt x="21600" y="21600"/>
                  </a:ln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iSlïdè"/>
            <p:cNvSpPr/>
            <p:nvPr/>
          </p:nvSpPr>
          <p:spPr>
            <a:xfrm>
              <a:off x="1171740" y="3474529"/>
              <a:ext cx="4519415" cy="836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6128" y="5181"/>
                    <a:pt x="10869" y="9334"/>
                  </a:cubicBezTo>
                  <a:lnTo>
                    <a:pt x="10869" y="9995"/>
                  </a:lnTo>
                  <a:cubicBezTo>
                    <a:pt x="10869" y="10559"/>
                    <a:pt x="10953" y="11015"/>
                    <a:pt x="11057" y="11015"/>
                  </a:cubicBezTo>
                  <a:cubicBezTo>
                    <a:pt x="11162" y="11015"/>
                    <a:pt x="11246" y="10559"/>
                    <a:pt x="11246" y="9995"/>
                  </a:cubicBezTo>
                  <a:cubicBezTo>
                    <a:pt x="11246" y="9995"/>
                    <a:pt x="11246" y="9816"/>
                    <a:pt x="11246" y="9672"/>
                  </a:cubicBezTo>
                  <a:cubicBezTo>
                    <a:pt x="12384" y="10672"/>
                    <a:pt x="13535" y="11681"/>
                    <a:pt x="14358" y="12435"/>
                  </a:cubicBezTo>
                  <a:cubicBezTo>
                    <a:pt x="14543" y="12605"/>
                    <a:pt x="14711" y="12789"/>
                    <a:pt x="14891" y="12963"/>
                  </a:cubicBezTo>
                  <a:lnTo>
                    <a:pt x="14891" y="13896"/>
                  </a:lnTo>
                  <a:cubicBezTo>
                    <a:pt x="14891" y="14710"/>
                    <a:pt x="15013" y="15372"/>
                    <a:pt x="15164" y="15372"/>
                  </a:cubicBezTo>
                  <a:cubicBezTo>
                    <a:pt x="15315" y="15372"/>
                    <a:pt x="15436" y="14710"/>
                    <a:pt x="15436" y="13896"/>
                  </a:cubicBezTo>
                  <a:cubicBezTo>
                    <a:pt x="15436" y="13896"/>
                    <a:pt x="15436" y="13661"/>
                    <a:pt x="15436" y="13501"/>
                  </a:cubicBezTo>
                  <a:cubicBezTo>
                    <a:pt x="16508" y="14591"/>
                    <a:pt x="17479" y="15721"/>
                    <a:pt x="18314" y="16792"/>
                  </a:cubicBezTo>
                  <a:lnTo>
                    <a:pt x="18314" y="17894"/>
                  </a:lnTo>
                  <a:cubicBezTo>
                    <a:pt x="18314" y="19014"/>
                    <a:pt x="18482" y="19924"/>
                    <a:pt x="18689" y="19924"/>
                  </a:cubicBezTo>
                  <a:cubicBezTo>
                    <a:pt x="18897" y="19924"/>
                    <a:pt x="19064" y="19014"/>
                    <a:pt x="19064" y="17894"/>
                  </a:cubicBezTo>
                  <a:cubicBezTo>
                    <a:pt x="19064" y="17894"/>
                    <a:pt x="19064" y="17798"/>
                    <a:pt x="19064" y="17786"/>
                  </a:cubicBezTo>
                  <a:cubicBezTo>
                    <a:pt x="20642" y="19932"/>
                    <a:pt x="21600" y="21600"/>
                    <a:pt x="21600" y="21600"/>
                  </a:cubicBezTo>
                  <a:cubicBezTo>
                    <a:pt x="21600" y="21600"/>
                    <a:pt x="21380" y="13091"/>
                    <a:pt x="21380" y="13091"/>
                  </a:cubicBezTo>
                  <a:cubicBezTo>
                    <a:pt x="20593" y="120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ṣļiďè"/>
            <p:cNvSpPr/>
            <p:nvPr/>
          </p:nvSpPr>
          <p:spPr>
            <a:xfrm>
              <a:off x="4260526" y="3984914"/>
              <a:ext cx="751472" cy="75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49" y="21600"/>
                    <a:pt x="21600" y="16749"/>
                    <a:pt x="21600" y="10801"/>
                  </a:cubicBezTo>
                  <a:cubicBezTo>
                    <a:pt x="21600" y="4852"/>
                    <a:pt x="16749" y="0"/>
                    <a:pt x="10800" y="0"/>
                  </a:cubicBezTo>
                  <a:cubicBezTo>
                    <a:pt x="4851" y="0"/>
                    <a:pt x="0" y="4852"/>
                    <a:pt x="0" y="10801"/>
                  </a:cubicBezTo>
                  <a:cubicBezTo>
                    <a:pt x="0" y="16749"/>
                    <a:pt x="4851" y="21600"/>
                    <a:pt x="10800" y="216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sḷîḋé"/>
            <p:cNvSpPr/>
            <p:nvPr/>
          </p:nvSpPr>
          <p:spPr>
            <a:xfrm>
              <a:off x="4332152" y="4056540"/>
              <a:ext cx="607675" cy="60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21600"/>
                  </a:moveTo>
                  <a:cubicBezTo>
                    <a:pt x="16746" y="21600"/>
                    <a:pt x="21600" y="16744"/>
                    <a:pt x="21600" y="10798"/>
                  </a:cubicBezTo>
                  <a:cubicBezTo>
                    <a:pt x="21600" y="4853"/>
                    <a:pt x="16746" y="0"/>
                    <a:pt x="10804" y="0"/>
                  </a:cubicBezTo>
                  <a:cubicBezTo>
                    <a:pt x="4854" y="0"/>
                    <a:pt x="0" y="4853"/>
                    <a:pt x="0" y="10798"/>
                  </a:cubicBezTo>
                  <a:cubicBezTo>
                    <a:pt x="0" y="16744"/>
                    <a:pt x="4854" y="21600"/>
                    <a:pt x="10804" y="216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íṡlîdé"/>
            <p:cNvSpPr/>
            <p:nvPr/>
          </p:nvSpPr>
          <p:spPr>
            <a:xfrm>
              <a:off x="5245242" y="2838690"/>
              <a:ext cx="1632838" cy="1632821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ṡliďê"/>
            <p:cNvSpPr/>
            <p:nvPr/>
          </p:nvSpPr>
          <p:spPr>
            <a:xfrm>
              <a:off x="6006569" y="1273742"/>
              <a:ext cx="104829" cy="1644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3" y="0"/>
                  </a:lnTo>
                  <a:lnTo>
                    <a:pt x="21600" y="2160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ḷïďe"/>
            <p:cNvSpPr/>
            <p:nvPr/>
          </p:nvSpPr>
          <p:spPr>
            <a:xfrm>
              <a:off x="5317176" y="2910623"/>
              <a:ext cx="1488967" cy="14889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ṧlîdé"/>
            <p:cNvSpPr/>
            <p:nvPr/>
          </p:nvSpPr>
          <p:spPr>
            <a:xfrm>
              <a:off x="6096101" y="3277703"/>
              <a:ext cx="330866" cy="16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7227" y="0"/>
                  </a:lnTo>
                  <a:cubicBezTo>
                    <a:pt x="17227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ṩḻídé"/>
            <p:cNvSpPr/>
            <p:nvPr/>
          </p:nvSpPr>
          <p:spPr>
            <a:xfrm>
              <a:off x="6418415" y="3277703"/>
              <a:ext cx="223148" cy="19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13" y="0"/>
                  </a:moveTo>
                  <a:lnTo>
                    <a:pt x="0" y="0"/>
                  </a:lnTo>
                  <a:lnTo>
                    <a:pt x="9287" y="21600"/>
                  </a:lnTo>
                  <a:lnTo>
                    <a:pt x="21600" y="21600"/>
                  </a:lnTo>
                  <a:cubicBezTo>
                    <a:pt x="21600" y="21600"/>
                    <a:pt x="12313" y="0"/>
                    <a:pt x="12313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ş1iďe"/>
            <p:cNvSpPr/>
            <p:nvPr/>
          </p:nvSpPr>
          <p:spPr>
            <a:xfrm>
              <a:off x="5478332" y="3277703"/>
              <a:ext cx="223148" cy="19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86" y="0"/>
                  </a:moveTo>
                  <a:lnTo>
                    <a:pt x="21600" y="0"/>
                  </a:lnTo>
                  <a:lnTo>
                    <a:pt x="12314" y="21600"/>
                  </a:lnTo>
                  <a:lnTo>
                    <a:pt x="0" y="21600"/>
                  </a:lnTo>
                  <a:cubicBezTo>
                    <a:pt x="0" y="21600"/>
                    <a:pt x="9286" y="0"/>
                    <a:pt x="928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íṣḻîdê"/>
            <p:cNvSpPr/>
            <p:nvPr/>
          </p:nvSpPr>
          <p:spPr>
            <a:xfrm>
              <a:off x="5720068" y="3277703"/>
              <a:ext cx="330861" cy="16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4371" y="0"/>
                  </a:lnTo>
                  <a:cubicBezTo>
                    <a:pt x="4371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śḷïḑé"/>
            <p:cNvSpPr/>
            <p:nvPr/>
          </p:nvSpPr>
          <p:spPr>
            <a:xfrm>
              <a:off x="5719144" y="3612904"/>
              <a:ext cx="685035" cy="685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cubicBezTo>
                    <a:pt x="16746" y="21600"/>
                    <a:pt x="21600" y="16744"/>
                    <a:pt x="21600" y="10798"/>
                  </a:cubicBezTo>
                  <a:cubicBezTo>
                    <a:pt x="21600" y="4853"/>
                    <a:pt x="16746" y="0"/>
                    <a:pt x="10805" y="0"/>
                  </a:cubicBezTo>
                  <a:cubicBezTo>
                    <a:pt x="4854" y="0"/>
                    <a:pt x="0" y="4853"/>
                    <a:pt x="0" y="10798"/>
                  </a:cubicBezTo>
                  <a:cubicBezTo>
                    <a:pt x="0" y="16744"/>
                    <a:pt x="4854" y="21600"/>
                    <a:pt x="10805" y="216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9" name="íṧľiḓè"/>
          <p:cNvSpPr txBox="1"/>
          <p:nvPr/>
        </p:nvSpPr>
        <p:spPr>
          <a:xfrm>
            <a:off x="854075" y="2610485"/>
            <a:ext cx="4178300" cy="793750"/>
          </a:xfrm>
          <a:prstGeom prst="rect">
            <a:avLst/>
          </a:prstGeom>
        </p:spPr>
        <p:txBody>
          <a:bodyPr vert="horz" wrap="square" lIns="90000" tIns="46800" rIns="90000" bIns="46800"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latin typeface="+mn-ea"/>
              </a:rPr>
              <a:t>标签</a:t>
            </a:r>
            <a:r>
              <a:rPr lang="zh-CN" sz="1600" dirty="0">
                <a:latin typeface="+mn-ea"/>
              </a:rPr>
              <a:t>、</a:t>
            </a:r>
            <a:r>
              <a:rPr sz="1600" dirty="0">
                <a:latin typeface="+mn-ea"/>
              </a:rPr>
              <a:t>属性</a:t>
            </a:r>
            <a:r>
              <a:rPr lang="zh-CN" sz="1600" dirty="0">
                <a:latin typeface="+mn-ea"/>
              </a:rPr>
              <a:t>和注释</a:t>
            </a:r>
            <a:r>
              <a:rPr sz="1600" dirty="0">
                <a:latin typeface="+mn-ea"/>
              </a:rPr>
              <a:t>也可能包含查询关键字</a:t>
            </a:r>
            <a:endParaRPr lang="zh-CN" sz="1600" dirty="0">
              <a:latin typeface="+mn-ea"/>
            </a:endParaRPr>
          </a:p>
        </p:txBody>
      </p:sp>
      <p:sp>
        <p:nvSpPr>
          <p:cNvPr id="31" name="ïṥḻïḋê"/>
          <p:cNvSpPr txBox="1"/>
          <p:nvPr/>
        </p:nvSpPr>
        <p:spPr>
          <a:xfrm>
            <a:off x="7600164" y="2610597"/>
            <a:ext cx="3920324" cy="793868"/>
          </a:xfrm>
          <a:prstGeom prst="rect">
            <a:avLst/>
          </a:prstGeom>
        </p:spPr>
        <p:txBody>
          <a:bodyPr vert="horz" wrap="square" lIns="90000" tIns="46800" rIns="90000" bIns="4680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......</a:t>
            </a:r>
            <a:endParaRPr lang="en-US" altLang="zh-CN" sz="1600" dirty="0"/>
          </a:p>
        </p:txBody>
      </p:sp>
      <p:sp>
        <p:nvSpPr>
          <p:cNvPr id="33" name="ïŝḷíḓè"/>
          <p:cNvSpPr txBox="1"/>
          <p:nvPr/>
        </p:nvSpPr>
        <p:spPr>
          <a:xfrm>
            <a:off x="854075" y="5120215"/>
            <a:ext cx="3810607" cy="793868"/>
          </a:xfrm>
          <a:prstGeom prst="rect">
            <a:avLst/>
          </a:prstGeom>
        </p:spPr>
        <p:txBody>
          <a:bodyPr vert="horz" wrap="square" lIns="90000" tIns="46800" rIns="90000" bIns="46800">
            <a:norm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需要有足够的内存来存储倒排列表</a:t>
            </a:r>
            <a:endParaRPr lang="zh-CN" altLang="en-US" sz="1400" dirty="0"/>
          </a:p>
        </p:txBody>
      </p:sp>
      <p:sp>
        <p:nvSpPr>
          <p:cNvPr id="35" name="íṣḷíde"/>
          <p:cNvSpPr txBox="1"/>
          <p:nvPr/>
        </p:nvSpPr>
        <p:spPr>
          <a:xfrm>
            <a:off x="7600164" y="5238960"/>
            <a:ext cx="3920324" cy="793868"/>
          </a:xfrm>
          <a:prstGeom prst="rect">
            <a:avLst/>
          </a:prstGeom>
        </p:spPr>
        <p:txBody>
          <a:bodyPr vert="horz" wrap="square" lIns="90000" tIns="46800" rIns="90000" bIns="4680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找到合适的 </a:t>
            </a:r>
            <a:r>
              <a:rPr lang="en-US" altLang="zh-CN" sz="1600" dirty="0"/>
              <a:t>XML </a:t>
            </a:r>
            <a:r>
              <a:rPr lang="zh-CN" altLang="en-US" sz="1600" dirty="0"/>
              <a:t>数据库也不容易</a:t>
            </a:r>
            <a:endParaRPr lang="zh-CN" altLang="en-US" sz="1600" dirty="0"/>
          </a:p>
        </p:txBody>
      </p:sp>
      <p:sp>
        <p:nvSpPr>
          <p:cNvPr id="2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sz="3730">
                <a:sym typeface="+mn-ea"/>
              </a:rPr>
              <a:t>实践难点</a:t>
            </a:r>
            <a:endParaRPr lang="zh-CN" altLang="en-US"/>
          </a:p>
        </p:txBody>
      </p:sp>
      <p:sp>
        <p:nvSpPr>
          <p:cNvPr id="86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sym typeface="+mn-lt"/>
              </a:rPr>
              <a:t>总结与展望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0958" y="1824440"/>
            <a:ext cx="1073759" cy="93359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sz="3730">
                <a:latin typeface="+mn-ea"/>
                <a:sym typeface="+mn-lt"/>
              </a:rPr>
              <a:t>总结与展望</a:t>
            </a:r>
            <a:endParaRPr lang="zh-CN" altLang="en-US"/>
          </a:p>
        </p:txBody>
      </p:sp>
      <p:sp>
        <p:nvSpPr>
          <p:cNvPr id="85" name="文本占位符 4"/>
          <p:cNvSpPr txBox="1"/>
          <p:nvPr/>
        </p:nvSpPr>
        <p:spPr>
          <a:xfrm>
            <a:off x="609600" y="1837055"/>
            <a:ext cx="10972800" cy="197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856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功能：多关键字搜索、短语搜索和计算</a:t>
            </a:r>
            <a:endParaRPr lang="zh-CN" altLang="en-US" sz="1860" b="1" dirty="0">
              <a:solidFill>
                <a:schemeClr val="accent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优点：计算和存储成本低，效率高</a:t>
            </a:r>
            <a:endParaRPr lang="zh-CN" altLang="en-US" sz="1860" b="1" dirty="0">
              <a:solidFill>
                <a:schemeClr val="accent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缺点：容易受到统计分析的攻击</a:t>
            </a:r>
            <a:endParaRPr lang="zh-CN" altLang="en-US" sz="1860" b="1" dirty="0">
              <a:solidFill>
                <a:schemeClr val="accent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未来的工作：实现方案以及提高安全性</a:t>
            </a:r>
            <a:endParaRPr lang="zh-CN" altLang="en-US" sz="1860" b="1" dirty="0">
              <a:solidFill>
                <a:schemeClr val="accent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6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79295" y="2872105"/>
            <a:ext cx="2309495" cy="1113790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谢谢观赏</a:t>
            </a:r>
            <a:endParaRPr lang="zh-CN" altLang="en-US" sz="4000" b="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ea"/>
                <a:ea typeface="+mn-ea"/>
                <a:sym typeface="+mn-lt"/>
              </a:rPr>
              <a:t>选题背景</a:t>
            </a:r>
            <a:endParaRPr lang="zh-CN" altLang="en-US" b="0" dirty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ea"/>
                <a:ea typeface="+mn-ea"/>
                <a:sym typeface="+mn-lt"/>
              </a:rPr>
              <a:t>研究内容</a:t>
            </a:r>
            <a:endParaRPr lang="zh-CN" altLang="en-US" b="0" dirty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ea"/>
                <a:ea typeface="+mn-ea"/>
                <a:sym typeface="+mn-lt"/>
              </a:rPr>
              <a:t>研究思路与研究方法</a:t>
            </a:r>
            <a:endParaRPr lang="zh-CN" altLang="en-US" b="0" dirty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ea"/>
                <a:ea typeface="+mn-ea"/>
                <a:sym typeface="+mn-lt"/>
              </a:rPr>
              <a:t>关键技术与实践难点</a:t>
            </a:r>
            <a:endParaRPr lang="zh-CN" altLang="en-US" b="0" dirty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ea"/>
                <a:ea typeface="+mn-ea"/>
                <a:sym typeface="+mn-lt"/>
              </a:rPr>
              <a:t>总结与展望</a:t>
            </a:r>
            <a:endParaRPr lang="zh-CN" altLang="en-US" b="0" dirty="0">
              <a:latin typeface="+mn-ea"/>
              <a:ea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/>
          <p:cNvSpPr txBox="1"/>
          <p:nvPr/>
        </p:nvSpPr>
        <p:spPr>
          <a:xfrm>
            <a:off x="757282" y="1700808"/>
            <a:ext cx="2623091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tr-TR" sz="2800" b="1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endParaRPr lang="zh-CN" alt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poetry_91022"/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sym typeface="+mn-lt"/>
              </a:rPr>
              <a:t>选题背景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选题背景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国内外相关研究情况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0958" y="1824440"/>
            <a:ext cx="1073759" cy="93359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/>
              <a:t>选题背景</a:t>
            </a:r>
            <a:endParaRPr lang="zh-CN" altLang="en-US"/>
          </a:p>
        </p:txBody>
      </p:sp>
      <p:sp>
        <p:nvSpPr>
          <p:cNvPr id="85" name="文本占位符 4"/>
          <p:cNvSpPr txBox="1"/>
          <p:nvPr/>
        </p:nvSpPr>
        <p:spPr>
          <a:xfrm>
            <a:off x="609600" y="1837055"/>
            <a:ext cx="10972800" cy="197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856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随着云服务的增长，数据的安全性受到重视</a:t>
            </a:r>
            <a:endParaRPr lang="zh-CN" altLang="en-US" sz="1860" b="1" dirty="0">
              <a:solidFill>
                <a:schemeClr val="accent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数据加密工作具有挑战性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accent1"/>
                </a:solidFill>
              </a:rPr>
              <a:t>未加密数据的搜索技术先进，而加密数据的搜索技术仍待进步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6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9456" y="2201378"/>
            <a:ext cx="9205674" cy="4494999"/>
            <a:chOff x="1696511" y="1217969"/>
            <a:chExt cx="9362643" cy="4571644"/>
          </a:xfrm>
        </p:grpSpPr>
        <p:sp>
          <p:nvSpPr>
            <p:cNvPr id="32" name="Freeform 5"/>
            <p:cNvSpPr/>
            <p:nvPr/>
          </p:nvSpPr>
          <p:spPr bwMode="auto">
            <a:xfrm>
              <a:off x="1696511" y="2790392"/>
              <a:ext cx="1900602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7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7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1600">
                <a:solidFill>
                  <a:srgbClr val="5C5C5C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033077" y="2790392"/>
              <a:ext cx="1898864" cy="1389570"/>
            </a:xfrm>
            <a:custGeom>
              <a:avLst/>
              <a:gdLst>
                <a:gd name="T0" fmla="*/ 1407 w 2453"/>
                <a:gd name="T1" fmla="*/ 175 h 2140"/>
                <a:gd name="T2" fmla="*/ 1886 w 2453"/>
                <a:gd name="T3" fmla="*/ 1005 h 2140"/>
                <a:gd name="T4" fmla="*/ 2364 w 2453"/>
                <a:gd name="T5" fmla="*/ 1832 h 2140"/>
                <a:gd name="T6" fmla="*/ 2188 w 2453"/>
                <a:gd name="T7" fmla="*/ 2140 h 2140"/>
                <a:gd name="T8" fmla="*/ 1231 w 2453"/>
                <a:gd name="T9" fmla="*/ 2140 h 2140"/>
                <a:gd name="T10" fmla="*/ 276 w 2453"/>
                <a:gd name="T11" fmla="*/ 2140 h 2140"/>
                <a:gd name="T12" fmla="*/ 96 w 2453"/>
                <a:gd name="T13" fmla="*/ 1834 h 2140"/>
                <a:gd name="T14" fmla="*/ 575 w 2453"/>
                <a:gd name="T15" fmla="*/ 1005 h 2140"/>
                <a:gd name="T16" fmla="*/ 1052 w 2453"/>
                <a:gd name="T17" fmla="*/ 178 h 2140"/>
                <a:gd name="T18" fmla="*/ 1407 w 2453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0">
                  <a:moveTo>
                    <a:pt x="1407" y="175"/>
                  </a:moveTo>
                  <a:lnTo>
                    <a:pt x="1886" y="1005"/>
                  </a:lnTo>
                  <a:cubicBezTo>
                    <a:pt x="2045" y="1280"/>
                    <a:pt x="2205" y="1556"/>
                    <a:pt x="2364" y="1832"/>
                  </a:cubicBezTo>
                  <a:cubicBezTo>
                    <a:pt x="2453" y="2028"/>
                    <a:pt x="2396" y="2132"/>
                    <a:pt x="2188" y="2140"/>
                  </a:cubicBezTo>
                  <a:lnTo>
                    <a:pt x="1231" y="2140"/>
                  </a:lnTo>
                  <a:cubicBezTo>
                    <a:pt x="912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3" y="453"/>
                    <a:pt x="1052" y="178"/>
                  </a:cubicBezTo>
                  <a:cubicBezTo>
                    <a:pt x="1178" y="2"/>
                    <a:pt x="1296" y="0"/>
                    <a:pt x="1407" y="17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1600" dirty="0">
                <a:solidFill>
                  <a:srgbClr val="5C5C5C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8369568" y="2790392"/>
              <a:ext cx="1898864" cy="1389570"/>
            </a:xfrm>
            <a:custGeom>
              <a:avLst/>
              <a:gdLst>
                <a:gd name="T0" fmla="*/ 1408 w 2454"/>
                <a:gd name="T1" fmla="*/ 175 h 2140"/>
                <a:gd name="T2" fmla="*/ 1887 w 2454"/>
                <a:gd name="T3" fmla="*/ 1005 h 2140"/>
                <a:gd name="T4" fmla="*/ 2364 w 2454"/>
                <a:gd name="T5" fmla="*/ 1832 h 2140"/>
                <a:gd name="T6" fmla="*/ 2189 w 2454"/>
                <a:gd name="T7" fmla="*/ 2140 h 2140"/>
                <a:gd name="T8" fmla="*/ 1231 w 2454"/>
                <a:gd name="T9" fmla="*/ 2140 h 2140"/>
                <a:gd name="T10" fmla="*/ 276 w 2454"/>
                <a:gd name="T11" fmla="*/ 2140 h 2140"/>
                <a:gd name="T12" fmla="*/ 96 w 2454"/>
                <a:gd name="T13" fmla="*/ 1834 h 2140"/>
                <a:gd name="T14" fmla="*/ 575 w 2454"/>
                <a:gd name="T15" fmla="*/ 1005 h 2140"/>
                <a:gd name="T16" fmla="*/ 1053 w 2454"/>
                <a:gd name="T17" fmla="*/ 178 h 2140"/>
                <a:gd name="T18" fmla="*/ 1408 w 2454"/>
                <a:gd name="T19" fmla="*/ 175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0">
                  <a:moveTo>
                    <a:pt x="1408" y="175"/>
                  </a:moveTo>
                  <a:lnTo>
                    <a:pt x="1887" y="1005"/>
                  </a:lnTo>
                  <a:cubicBezTo>
                    <a:pt x="2046" y="1280"/>
                    <a:pt x="2205" y="1556"/>
                    <a:pt x="2364" y="1832"/>
                  </a:cubicBezTo>
                  <a:cubicBezTo>
                    <a:pt x="2454" y="2028"/>
                    <a:pt x="2396" y="2132"/>
                    <a:pt x="2189" y="2140"/>
                  </a:cubicBezTo>
                  <a:lnTo>
                    <a:pt x="1231" y="2140"/>
                  </a:lnTo>
                  <a:cubicBezTo>
                    <a:pt x="913" y="2140"/>
                    <a:pt x="594" y="2140"/>
                    <a:pt x="276" y="2140"/>
                  </a:cubicBezTo>
                  <a:cubicBezTo>
                    <a:pt x="61" y="2119"/>
                    <a:pt x="0" y="2018"/>
                    <a:pt x="96" y="1834"/>
                  </a:cubicBezTo>
                  <a:lnTo>
                    <a:pt x="575" y="1005"/>
                  </a:lnTo>
                  <a:cubicBezTo>
                    <a:pt x="734" y="729"/>
                    <a:pt x="894" y="453"/>
                    <a:pt x="1053" y="178"/>
                  </a:cubicBezTo>
                  <a:cubicBezTo>
                    <a:pt x="1178" y="2"/>
                    <a:pt x="1297" y="0"/>
                    <a:pt x="1408" y="1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1600">
                <a:solidFill>
                  <a:srgbClr val="5C5C5C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364756" y="2733250"/>
              <a:ext cx="1900602" cy="1389570"/>
            </a:xfrm>
            <a:custGeom>
              <a:avLst/>
              <a:gdLst>
                <a:gd name="T0" fmla="*/ 1408 w 2454"/>
                <a:gd name="T1" fmla="*/ 1966 h 2141"/>
                <a:gd name="T2" fmla="*/ 1887 w 2454"/>
                <a:gd name="T3" fmla="*/ 1136 h 2141"/>
                <a:gd name="T4" fmla="*/ 2365 w 2454"/>
                <a:gd name="T5" fmla="*/ 309 h 2141"/>
                <a:gd name="T6" fmla="*/ 2189 w 2454"/>
                <a:gd name="T7" fmla="*/ 0 h 2141"/>
                <a:gd name="T8" fmla="*/ 1231 w 2454"/>
                <a:gd name="T9" fmla="*/ 0 h 2141"/>
                <a:gd name="T10" fmla="*/ 276 w 2454"/>
                <a:gd name="T11" fmla="*/ 0 h 2141"/>
                <a:gd name="T12" fmla="*/ 97 w 2454"/>
                <a:gd name="T13" fmla="*/ 307 h 2141"/>
                <a:gd name="T14" fmla="*/ 576 w 2454"/>
                <a:gd name="T15" fmla="*/ 1136 h 2141"/>
                <a:gd name="T16" fmla="*/ 1053 w 2454"/>
                <a:gd name="T17" fmla="*/ 1963 h 2141"/>
                <a:gd name="T18" fmla="*/ 1408 w 2454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4" h="2141">
                  <a:moveTo>
                    <a:pt x="1408" y="1966"/>
                  </a:moveTo>
                  <a:lnTo>
                    <a:pt x="1887" y="1136"/>
                  </a:lnTo>
                  <a:cubicBezTo>
                    <a:pt x="2046" y="861"/>
                    <a:pt x="2205" y="585"/>
                    <a:pt x="2365" y="309"/>
                  </a:cubicBezTo>
                  <a:cubicBezTo>
                    <a:pt x="2454" y="113"/>
                    <a:pt x="2396" y="9"/>
                    <a:pt x="2189" y="0"/>
                  </a:cubicBezTo>
                  <a:lnTo>
                    <a:pt x="1231" y="0"/>
                  </a:lnTo>
                  <a:cubicBezTo>
                    <a:pt x="913" y="0"/>
                    <a:pt x="595" y="0"/>
                    <a:pt x="276" y="0"/>
                  </a:cubicBezTo>
                  <a:cubicBezTo>
                    <a:pt x="61" y="21"/>
                    <a:pt x="0" y="123"/>
                    <a:pt x="97" y="307"/>
                  </a:cubicBezTo>
                  <a:lnTo>
                    <a:pt x="576" y="1136"/>
                  </a:lnTo>
                  <a:cubicBezTo>
                    <a:pt x="735" y="1412"/>
                    <a:pt x="894" y="1688"/>
                    <a:pt x="1053" y="1963"/>
                  </a:cubicBezTo>
                  <a:cubicBezTo>
                    <a:pt x="1179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1600">
                <a:solidFill>
                  <a:srgbClr val="5C5C5C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6701322" y="2733250"/>
              <a:ext cx="1898864" cy="1389570"/>
            </a:xfrm>
            <a:custGeom>
              <a:avLst/>
              <a:gdLst>
                <a:gd name="T0" fmla="*/ 1408 w 2453"/>
                <a:gd name="T1" fmla="*/ 1966 h 2141"/>
                <a:gd name="T2" fmla="*/ 1886 w 2453"/>
                <a:gd name="T3" fmla="*/ 1136 h 2141"/>
                <a:gd name="T4" fmla="*/ 2364 w 2453"/>
                <a:gd name="T5" fmla="*/ 309 h 2141"/>
                <a:gd name="T6" fmla="*/ 2188 w 2453"/>
                <a:gd name="T7" fmla="*/ 0 h 2141"/>
                <a:gd name="T8" fmla="*/ 1231 w 2453"/>
                <a:gd name="T9" fmla="*/ 0 h 2141"/>
                <a:gd name="T10" fmla="*/ 276 w 2453"/>
                <a:gd name="T11" fmla="*/ 0 h 2141"/>
                <a:gd name="T12" fmla="*/ 96 w 2453"/>
                <a:gd name="T13" fmla="*/ 307 h 2141"/>
                <a:gd name="T14" fmla="*/ 575 w 2453"/>
                <a:gd name="T15" fmla="*/ 1136 h 2141"/>
                <a:gd name="T16" fmla="*/ 1052 w 2453"/>
                <a:gd name="T17" fmla="*/ 1963 h 2141"/>
                <a:gd name="T18" fmla="*/ 1408 w 2453"/>
                <a:gd name="T19" fmla="*/ 19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3" h="2141">
                  <a:moveTo>
                    <a:pt x="1408" y="1966"/>
                  </a:moveTo>
                  <a:lnTo>
                    <a:pt x="1886" y="1136"/>
                  </a:lnTo>
                  <a:cubicBezTo>
                    <a:pt x="2046" y="861"/>
                    <a:pt x="2205" y="585"/>
                    <a:pt x="2364" y="309"/>
                  </a:cubicBezTo>
                  <a:cubicBezTo>
                    <a:pt x="2453" y="113"/>
                    <a:pt x="2396" y="9"/>
                    <a:pt x="2188" y="0"/>
                  </a:cubicBezTo>
                  <a:lnTo>
                    <a:pt x="1231" y="0"/>
                  </a:lnTo>
                  <a:cubicBezTo>
                    <a:pt x="912" y="0"/>
                    <a:pt x="594" y="0"/>
                    <a:pt x="276" y="0"/>
                  </a:cubicBezTo>
                  <a:cubicBezTo>
                    <a:pt x="61" y="21"/>
                    <a:pt x="0" y="123"/>
                    <a:pt x="96" y="307"/>
                  </a:cubicBezTo>
                  <a:lnTo>
                    <a:pt x="575" y="1136"/>
                  </a:lnTo>
                  <a:cubicBezTo>
                    <a:pt x="734" y="1412"/>
                    <a:pt x="893" y="1688"/>
                    <a:pt x="1052" y="1963"/>
                  </a:cubicBezTo>
                  <a:cubicBezTo>
                    <a:pt x="1178" y="2139"/>
                    <a:pt x="1297" y="2141"/>
                    <a:pt x="1408" y="196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1600">
                <a:solidFill>
                  <a:srgbClr val="5C5C5C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748405" y="1301855"/>
              <a:ext cx="842853" cy="1684119"/>
            </a:xfrm>
            <a:custGeom>
              <a:avLst/>
              <a:gdLst>
                <a:gd name="T0" fmla="*/ 1191 w 1191"/>
                <a:gd name="T1" fmla="*/ 2372 h 2372"/>
                <a:gd name="T2" fmla="*/ 0 w 1191"/>
                <a:gd name="T3" fmla="*/ 2372 h 2372"/>
                <a:gd name="T4" fmla="*/ 0 w 1191"/>
                <a:gd name="T5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1" h="2372">
                  <a:moveTo>
                    <a:pt x="1191" y="2372"/>
                  </a:moveTo>
                  <a:lnTo>
                    <a:pt x="0" y="2372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accent1">
                  <a:lumMod val="75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/>
              <a:endParaRPr lang="zh-CN" altLang="en-US" sz="160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5442037" y="1301855"/>
              <a:ext cx="493649" cy="1684119"/>
            </a:xfrm>
            <a:custGeom>
              <a:avLst/>
              <a:gdLst>
                <a:gd name="T0" fmla="*/ 697 w 697"/>
                <a:gd name="T1" fmla="*/ 2372 h 2372"/>
                <a:gd name="T2" fmla="*/ 0 w 697"/>
                <a:gd name="T3" fmla="*/ 2372 h 2372"/>
                <a:gd name="T4" fmla="*/ 0 w 697"/>
                <a:gd name="T5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7" h="2372">
                  <a:moveTo>
                    <a:pt x="697" y="2372"/>
                  </a:moveTo>
                  <a:lnTo>
                    <a:pt x="0" y="2372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/>
              <a:endParaRPr lang="zh-CN" altLang="en-US" sz="16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8761067" y="1301855"/>
              <a:ext cx="523807" cy="1684119"/>
            </a:xfrm>
            <a:custGeom>
              <a:avLst/>
              <a:gdLst>
                <a:gd name="T0" fmla="*/ 741 w 741"/>
                <a:gd name="T1" fmla="*/ 2372 h 2372"/>
                <a:gd name="T2" fmla="*/ 0 w 741"/>
                <a:gd name="T3" fmla="*/ 2372 h 2372"/>
                <a:gd name="T4" fmla="*/ 0 w 741"/>
                <a:gd name="T5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1" h="2372">
                  <a:moveTo>
                    <a:pt x="741" y="2372"/>
                  </a:moveTo>
                  <a:lnTo>
                    <a:pt x="0" y="2372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1">
                  <a:lumMod val="20000"/>
                  <a:lumOff val="8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/>
              <a:endParaRPr lang="zh-CN" altLang="en-US" sz="16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3719824" y="3955809"/>
              <a:ext cx="599997" cy="1288966"/>
            </a:xfrm>
            <a:custGeom>
              <a:avLst/>
              <a:gdLst>
                <a:gd name="T0" fmla="*/ 847 w 847"/>
                <a:gd name="T1" fmla="*/ 0 h 2329"/>
                <a:gd name="T2" fmla="*/ 0 w 847"/>
                <a:gd name="T3" fmla="*/ 0 h 2329"/>
                <a:gd name="T4" fmla="*/ 0 w 847"/>
                <a:gd name="T5" fmla="*/ 2329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7" h="2329">
                  <a:moveTo>
                    <a:pt x="847" y="0"/>
                  </a:moveTo>
                  <a:lnTo>
                    <a:pt x="0" y="0"/>
                  </a:lnTo>
                  <a:lnTo>
                    <a:pt x="0" y="2329"/>
                  </a:lnTo>
                </a:path>
              </a:pathLst>
            </a:custGeom>
            <a:noFill/>
            <a:ln w="9525" cap="flat">
              <a:solidFill>
                <a:schemeClr val="accent1"/>
              </a:solidFill>
              <a:prstDash val="dash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/>
              <a:endParaRPr lang="zh-CN" altLang="en-US" sz="160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7176948" y="3955809"/>
              <a:ext cx="455554" cy="1288966"/>
            </a:xfrm>
            <a:custGeom>
              <a:avLst/>
              <a:gdLst>
                <a:gd name="T0" fmla="*/ 644 w 644"/>
                <a:gd name="T1" fmla="*/ 0 h 2329"/>
                <a:gd name="T2" fmla="*/ 0 w 644"/>
                <a:gd name="T3" fmla="*/ 0 h 2329"/>
                <a:gd name="T4" fmla="*/ 0 w 644"/>
                <a:gd name="T5" fmla="*/ 2329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4" h="2329">
                  <a:moveTo>
                    <a:pt x="644" y="0"/>
                  </a:moveTo>
                  <a:lnTo>
                    <a:pt x="0" y="0"/>
                  </a:lnTo>
                  <a:lnTo>
                    <a:pt x="0" y="2329"/>
                  </a:lnTo>
                </a:path>
              </a:pathLst>
            </a:custGeom>
            <a:noFill/>
            <a:ln w="9525" cap="flat">
              <a:solidFill>
                <a:schemeClr val="accent1">
                  <a:lumMod val="40000"/>
                  <a:lumOff val="6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04" tIns="60952" rIns="121904" bIns="60952" numCol="1" anchor="t" anchorCtr="0" compatLnSpc="1"/>
            <a:lstStyle/>
            <a:p>
              <a:pPr defTabSz="1218565"/>
              <a:endParaRPr lang="zh-CN" altLang="en-US" sz="1600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748209" y="1217971"/>
              <a:ext cx="3142089" cy="101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目前存在对加密的XML文档进行查询的方案，但是还没有一个很好的从加密的XML文</a:t>
              </a:r>
              <a:r>
                <a:rPr 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档中</a:t>
              </a:r>
              <a:r>
                <a:rPr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</a:t>
              </a:r>
              <a:r>
                <a:rPr 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计算后的</a:t>
              </a:r>
              <a:r>
                <a:rPr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数据的解决方案</a:t>
              </a:r>
              <a:r>
                <a:rPr 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sz="14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288736" y="3249645"/>
              <a:ext cx="839949" cy="76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/>
              <a:r>
                <a:rPr lang="en-US" altLang="zh-CN" sz="4265" dirty="0">
                  <a:solidFill>
                    <a:srgbClr val="FCFCFC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4265" dirty="0">
                <a:solidFill>
                  <a:srgbClr val="FCFCF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890110" y="2780159"/>
              <a:ext cx="839949" cy="76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/>
              <a:r>
                <a:rPr lang="en-US" altLang="zh-CN" sz="4265" dirty="0">
                  <a:solidFill>
                    <a:srgbClr val="FCFCFC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4265" dirty="0">
                <a:solidFill>
                  <a:srgbClr val="FCFCF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557547" y="3249645"/>
              <a:ext cx="839949" cy="76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/>
              <a:r>
                <a:rPr lang="en-US" altLang="zh-CN" sz="4265" dirty="0">
                  <a:solidFill>
                    <a:srgbClr val="FCFCFC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4265" dirty="0">
                <a:solidFill>
                  <a:srgbClr val="FCFCF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232088" y="2780159"/>
              <a:ext cx="839949" cy="76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/>
              <a:r>
                <a:rPr lang="en-US" altLang="zh-CN" sz="4265" dirty="0">
                  <a:solidFill>
                    <a:srgbClr val="FCFCFC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4265" dirty="0">
                <a:solidFill>
                  <a:srgbClr val="FCFCF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36115" y="3249645"/>
              <a:ext cx="839949" cy="76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/>
              <a:r>
                <a:rPr lang="en-US" altLang="zh-CN" sz="4265" dirty="0">
                  <a:solidFill>
                    <a:srgbClr val="FCFCFC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zh-CN" altLang="en-US" sz="4265" dirty="0">
                <a:solidFill>
                  <a:srgbClr val="FCFCF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751485" y="4778250"/>
              <a:ext cx="3142089" cy="78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有人提出了一种在</a:t>
              </a:r>
              <a:r>
                <a:rPr lang="en-US" alt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DBaaS</a:t>
              </a:r>
              <a:r>
                <a:rPr lang="zh-CN" altLang="en-US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模式的系统</a:t>
              </a:r>
              <a:r>
                <a:rPr lang="en-US" alt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</a:t>
              </a:r>
              <a:r>
                <a:rPr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用树形结构对XML文档进行加密和查询的</a:t>
              </a:r>
              <a:r>
                <a:rPr 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解决方案。</a:t>
              </a:r>
              <a:endParaRPr lang="zh-CN" sz="14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457973" y="1217969"/>
              <a:ext cx="3142089" cy="78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zh-CN" altLang="en-US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有人提出了一个使用公钥加密和</a:t>
              </a:r>
              <a:r>
                <a:rPr lang="zh-CN" altLang="en-US" sz="146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在不泄露电子邮件内容的情况下搜索一组关键字</a:t>
              </a:r>
              <a:r>
                <a:rPr lang="zh-CN" altLang="en-US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zh-CN" altLang="en-US" sz="146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解决方案</a:t>
              </a:r>
              <a:r>
                <a:rPr lang="zh-CN" altLang="en-US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4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231794" y="5008162"/>
              <a:ext cx="3142089" cy="78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涉及多个关键字的联合关键字搜索</a:t>
              </a:r>
              <a:r>
                <a:rPr lang="zh-CN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技术，以及</a:t>
              </a:r>
              <a:r>
                <a:rPr lang="zh-CN" altLang="en-US" sz="146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更先进的短语搜索和模糊关键字搜索技术</a:t>
              </a:r>
              <a:r>
                <a:rPr lang="zh-CN" altLang="en-US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4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761465" y="1217969"/>
              <a:ext cx="2297689" cy="78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/>
              <a:r>
                <a:rPr lang="zh-CN" altLang="en-US" sz="1465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加密数据上的数据挖掘技术，如近似匹配和计算标量积。</a:t>
              </a:r>
              <a:endParaRPr lang="zh-CN" altLang="en-US" sz="14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标题 2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/>
              <a:t>国内外相关研究情况</a:t>
            </a:r>
            <a:endParaRPr lang="zh-CN" altLang="en-US"/>
          </a:p>
        </p:txBody>
      </p:sp>
      <p:sp>
        <p:nvSpPr>
          <p:cNvPr id="57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sym typeface="+mn-lt"/>
              </a:rPr>
              <a:t>研究内容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0958" y="1824440"/>
            <a:ext cx="1073759" cy="93359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/>
              <a:t>研究内容</a:t>
            </a:r>
            <a:endParaRPr lang="zh-CN" altLang="en-US"/>
          </a:p>
        </p:txBody>
      </p:sp>
      <p:sp>
        <p:nvSpPr>
          <p:cNvPr id="85" name="文本占位符 4"/>
          <p:cNvSpPr txBox="1"/>
          <p:nvPr/>
        </p:nvSpPr>
        <p:spPr>
          <a:xfrm>
            <a:off x="609600" y="1837055"/>
            <a:ext cx="10972800" cy="197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856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65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搜索和计算 XML 格式的加密文档</a:t>
            </a:r>
            <a:endParaRPr lang="zh-CN" altLang="en-US" sz="1860" b="1" dirty="0">
              <a:solidFill>
                <a:schemeClr val="accent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多关键字搜索和短语搜索</a:t>
            </a:r>
            <a:endParaRPr lang="zh-CN" altLang="en-US" sz="1860" b="1" dirty="0">
              <a:solidFill>
                <a:schemeClr val="accent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860" b="1" dirty="0">
                <a:solidFill>
                  <a:schemeClr val="accent1"/>
                </a:solidFill>
                <a:sym typeface="+mn-ea"/>
              </a:rPr>
              <a:t>服务器端执行安全的计算，实现 sum、avg 等函数的查询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6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  <p:pic>
        <p:nvPicPr>
          <p:cNvPr id="3" name="图片 2" descr="通信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1484630"/>
            <a:ext cx="10222865" cy="3888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研究思路与研究方法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研究规划</a:t>
            </a:r>
            <a:endParaRPr lang="zh-CN" altLang="en-US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研究思路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0958" y="1824440"/>
            <a:ext cx="1073759" cy="93359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28"/>
          <p:cNvCxnSpPr>
            <a:stCxn id="94" idx="4"/>
          </p:cNvCxnSpPr>
          <p:nvPr/>
        </p:nvCxnSpPr>
        <p:spPr>
          <a:xfrm>
            <a:off x="6083833" y="2898010"/>
            <a:ext cx="0" cy="379262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29"/>
          <p:cNvGrpSpPr/>
          <p:nvPr/>
        </p:nvGrpSpPr>
        <p:grpSpPr>
          <a:xfrm>
            <a:off x="2549529" y="1868947"/>
            <a:ext cx="2960915" cy="1770743"/>
            <a:chOff x="1712686" y="522514"/>
            <a:chExt cx="2960914" cy="1770743"/>
          </a:xfrm>
        </p:grpSpPr>
        <p:sp>
          <p:nvSpPr>
            <p:cNvPr id="90" name="Rectangle 30"/>
            <p:cNvSpPr/>
            <p:nvPr/>
          </p:nvSpPr>
          <p:spPr>
            <a:xfrm>
              <a:off x="1712686" y="522514"/>
              <a:ext cx="2960914" cy="5225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218565"/>
              <a:r>
                <a:rPr lang="en-US" b="1" dirty="0">
                  <a:solidFill>
                    <a:prstClr val="white"/>
                  </a:solidFill>
                  <a:latin typeface="Arial" panose="020B0604020202020204"/>
                  <a:ea typeface="微软雅黑 Light" panose="020B0502040204020203" pitchFamily="34" charset="-122"/>
                </a:rPr>
                <a:t>STAGE 01</a:t>
              </a:r>
              <a:endParaRPr lang="en-US" b="1" dirty="0">
                <a:solidFill>
                  <a:prstClr val="white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  <p:sp>
          <p:nvSpPr>
            <p:cNvPr id="91" name="Rectangle 31"/>
            <p:cNvSpPr/>
            <p:nvPr/>
          </p:nvSpPr>
          <p:spPr>
            <a:xfrm>
              <a:off x="1712686" y="1045029"/>
              <a:ext cx="2960914" cy="1248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218565"/>
              <a:endParaRPr lang="en-US" b="1">
                <a:solidFill>
                  <a:prstClr val="white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2" name="Oval 32"/>
          <p:cNvSpPr/>
          <p:nvPr/>
        </p:nvSpPr>
        <p:spPr>
          <a:xfrm>
            <a:off x="7337868" y="2130204"/>
            <a:ext cx="1248229" cy="12482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endParaRPr lang="en-US">
              <a:solidFill>
                <a:prstClr val="white"/>
              </a:solidFill>
              <a:latin typeface="Arial" panose="020B0604020202020204"/>
              <a:ea typeface="微软雅黑 Light" panose="020B0502040204020203" pitchFamily="34" charset="-122"/>
            </a:endParaRPr>
          </a:p>
        </p:txBody>
      </p:sp>
      <p:cxnSp>
        <p:nvCxnSpPr>
          <p:cNvPr id="93" name="Straight Connector 33"/>
          <p:cNvCxnSpPr/>
          <p:nvPr/>
        </p:nvCxnSpPr>
        <p:spPr>
          <a:xfrm rot="16200000" flipH="1">
            <a:off x="6755482" y="2171931"/>
            <a:ext cx="1" cy="116477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34"/>
          <p:cNvSpPr/>
          <p:nvPr/>
        </p:nvSpPr>
        <p:spPr>
          <a:xfrm>
            <a:off x="5940141" y="2610625"/>
            <a:ext cx="287384" cy="287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endParaRPr lang="en-US">
              <a:solidFill>
                <a:prstClr val="white"/>
              </a:solidFill>
              <a:latin typeface="Arial" panose="020B0604020202020204"/>
              <a:ea typeface="微软雅黑 Light" panose="020B0502040204020203" pitchFamily="34" charset="-122"/>
            </a:endParaRPr>
          </a:p>
        </p:txBody>
      </p:sp>
      <p:grpSp>
        <p:nvGrpSpPr>
          <p:cNvPr id="95" name="Group 35"/>
          <p:cNvGrpSpPr/>
          <p:nvPr/>
        </p:nvGrpSpPr>
        <p:grpSpPr>
          <a:xfrm>
            <a:off x="6681557" y="4797215"/>
            <a:ext cx="2960915" cy="1770743"/>
            <a:chOff x="1712686" y="522514"/>
            <a:chExt cx="2960914" cy="1770743"/>
          </a:xfrm>
        </p:grpSpPr>
        <p:sp>
          <p:nvSpPr>
            <p:cNvPr id="96" name="Rectangle 50"/>
            <p:cNvSpPr/>
            <p:nvPr/>
          </p:nvSpPr>
          <p:spPr>
            <a:xfrm>
              <a:off x="1712686" y="522514"/>
              <a:ext cx="2960914" cy="5225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218565"/>
              <a:r>
                <a:rPr lang="en-US" b="1" dirty="0">
                  <a:solidFill>
                    <a:prstClr val="white"/>
                  </a:solidFill>
                  <a:latin typeface="Arial" panose="020B0604020202020204"/>
                  <a:ea typeface="微软雅黑 Light" panose="020B0502040204020203" pitchFamily="34" charset="-122"/>
                </a:rPr>
                <a:t>STAGE 02</a:t>
              </a:r>
              <a:endParaRPr lang="en-US" b="1" dirty="0">
                <a:solidFill>
                  <a:prstClr val="white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  <p:sp>
          <p:nvSpPr>
            <p:cNvPr id="97" name="Rectangle 52"/>
            <p:cNvSpPr/>
            <p:nvPr/>
          </p:nvSpPr>
          <p:spPr>
            <a:xfrm>
              <a:off x="1712686" y="1045029"/>
              <a:ext cx="2960914" cy="1248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1218565"/>
              <a:endParaRPr lang="en-US" b="1">
                <a:solidFill>
                  <a:prstClr val="white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8" name="Oval 58"/>
          <p:cNvSpPr/>
          <p:nvPr/>
        </p:nvSpPr>
        <p:spPr>
          <a:xfrm>
            <a:off x="3601354" y="5058472"/>
            <a:ext cx="1248229" cy="12482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endParaRPr lang="en-US">
              <a:solidFill>
                <a:prstClr val="white"/>
              </a:solidFill>
              <a:latin typeface="Arial" panose="020B0604020202020204"/>
              <a:ea typeface="微软雅黑 Light" panose="020B0502040204020203" pitchFamily="34" charset="-122"/>
            </a:endParaRPr>
          </a:p>
        </p:txBody>
      </p:sp>
      <p:cxnSp>
        <p:nvCxnSpPr>
          <p:cNvPr id="99" name="Straight Connector 59"/>
          <p:cNvCxnSpPr/>
          <p:nvPr/>
        </p:nvCxnSpPr>
        <p:spPr>
          <a:xfrm rot="16200000" flipH="1">
            <a:off x="5431969" y="5100201"/>
            <a:ext cx="1" cy="116477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60"/>
          <p:cNvSpPr/>
          <p:nvPr/>
        </p:nvSpPr>
        <p:spPr>
          <a:xfrm>
            <a:off x="5940141" y="5538893"/>
            <a:ext cx="287384" cy="287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8565"/>
            <a:endParaRPr lang="en-US">
              <a:solidFill>
                <a:prstClr val="white"/>
              </a:solidFill>
              <a:latin typeface="Arial" panose="020B0604020202020204"/>
              <a:ea typeface="微软雅黑 Light" panose="020B0502040204020203" pitchFamily="34" charset="-122"/>
            </a:endParaRPr>
          </a:p>
        </p:txBody>
      </p:sp>
      <p:sp>
        <p:nvSpPr>
          <p:cNvPr id="101" name="Inhaltsplatzhalter 4"/>
          <p:cNvSpPr txBox="1"/>
          <p:nvPr/>
        </p:nvSpPr>
        <p:spPr>
          <a:xfrm>
            <a:off x="2695820" y="2675925"/>
            <a:ext cx="2668333" cy="5588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indent="0" algn="ctr" defTabSz="913765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  <a:lvl2pPr marL="807720" indent="-27305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charset="0"/>
              </a:defRPr>
            </a:lvl2pPr>
            <a:lvl3pPr marL="1080770" indent="-17780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charset="0"/>
              </a:defRPr>
            </a:lvl3pPr>
            <a:lvl4pPr marL="1436370" indent="-17780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charset="0"/>
              </a:defRPr>
            </a:lvl4pPr>
            <a:lvl5pPr marL="1793240" indent="-17907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charset="0"/>
              </a:defRPr>
            </a:lvl5pPr>
            <a:lvl6pPr marL="2513965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165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730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4930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defTabSz="1218565">
              <a:spcAft>
                <a:spcPts val="1200"/>
              </a:spcAft>
            </a:pPr>
            <a:r>
              <a:rPr lang="zh-CN" sz="1400" dirty="0">
                <a:solidFill>
                  <a:schemeClr val="tx1"/>
                </a:solidFill>
                <a:ea typeface="微软雅黑" panose="020B0503020204020204" charset="-122"/>
              </a:rPr>
              <a:t>在校内实习期间学习相关的论文，积累知识和技术。</a:t>
            </a:r>
            <a:endParaRPr lang="zh-CN" sz="1400" dirty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102" name="Inhaltsplatzhalter 4"/>
          <p:cNvSpPr txBox="1"/>
          <p:nvPr/>
        </p:nvSpPr>
        <p:spPr>
          <a:xfrm>
            <a:off x="6827848" y="5683294"/>
            <a:ext cx="2668333" cy="5588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indent="0" algn="ctr" defTabSz="913765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  <a:lvl2pPr marL="807720" indent="-27305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charset="0"/>
              </a:defRPr>
            </a:lvl2pPr>
            <a:lvl3pPr marL="1080770" indent="-17780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charset="0"/>
              </a:defRPr>
            </a:lvl3pPr>
            <a:lvl4pPr marL="1436370" indent="-17780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charset="0"/>
              </a:defRPr>
            </a:lvl4pPr>
            <a:lvl5pPr marL="1793240" indent="-179070" defTabSz="91376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charset="0"/>
              </a:defRPr>
            </a:lvl5pPr>
            <a:lvl6pPr marL="2513965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165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730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4930" indent="-228600" defTabSz="913765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defTabSz="1218565">
              <a:spcAft>
                <a:spcPts val="1200"/>
              </a:spcAft>
            </a:pPr>
            <a:r>
              <a:rPr lang="zh-CN" altLang="en-US" sz="1400" dirty="0">
                <a:solidFill>
                  <a:schemeClr val="tx1"/>
                </a:solidFill>
                <a:ea typeface="微软雅黑" panose="020B0503020204020204" charset="-122"/>
              </a:rPr>
              <a:t>提出一个搜索和计算加密</a:t>
            </a:r>
            <a:r>
              <a:rPr lang="en-US" altLang="zh-CN" sz="1400" dirty="0">
                <a:solidFill>
                  <a:schemeClr val="tx1"/>
                </a:solidFill>
                <a:ea typeface="微软雅黑" panose="020B0503020204020204" charset="-122"/>
              </a:rPr>
              <a:t>XML</a:t>
            </a:r>
            <a:r>
              <a:rPr lang="zh-CN" altLang="en-US" sz="1400" dirty="0">
                <a:solidFill>
                  <a:schemeClr val="tx1"/>
                </a:solidFill>
                <a:ea typeface="微软雅黑" panose="020B0503020204020204" charset="-122"/>
              </a:rPr>
              <a:t>文档的方案并实现。</a:t>
            </a:r>
            <a:endParaRPr lang="zh-CN" altLang="en-US" sz="1400" dirty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grpSp>
        <p:nvGrpSpPr>
          <p:cNvPr id="103" name="Group 71"/>
          <p:cNvGrpSpPr/>
          <p:nvPr/>
        </p:nvGrpSpPr>
        <p:grpSpPr>
          <a:xfrm>
            <a:off x="6237849" y="2865991"/>
            <a:ext cx="1443727" cy="527496"/>
            <a:chOff x="6386285" y="2711957"/>
            <a:chExt cx="1443726" cy="527497"/>
          </a:xfrm>
        </p:grpSpPr>
        <p:sp>
          <p:nvSpPr>
            <p:cNvPr id="104" name="Inhaltsplatzhalter 4"/>
            <p:cNvSpPr txBox="1"/>
            <p:nvPr/>
          </p:nvSpPr>
          <p:spPr>
            <a:xfrm>
              <a:off x="6386285" y="2711957"/>
              <a:ext cx="1443726" cy="30734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indent="0" algn="r" defTabSz="913765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Wingdings" panose="05000000000000000000" pitchFamily="2" charset="2"/>
                <a:buNone/>
                <a:defRPr sz="15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微软雅黑 Light" panose="020B0502040204020203" pitchFamily="34" charset="-122"/>
                </a:defRPr>
              </a:lvl1pPr>
              <a:lvl2pPr marL="807720" indent="-27305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>
                  <a:solidFill>
                    <a:schemeClr val="bg1"/>
                  </a:solidFill>
                  <a:latin typeface="Calibri Light" panose="020F0302020204030204" charset="0"/>
                </a:defRPr>
              </a:lvl2pPr>
              <a:lvl3pPr marL="1080770" indent="-17780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>
                  <a:solidFill>
                    <a:schemeClr val="bg1"/>
                  </a:solidFill>
                  <a:latin typeface="Calibri Light" panose="020F0302020204030204" charset="0"/>
                </a:defRPr>
              </a:lvl3pPr>
              <a:lvl4pPr marL="1436370" indent="-17780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>
                  <a:solidFill>
                    <a:schemeClr val="bg1"/>
                  </a:solidFill>
                  <a:latin typeface="Calibri Light" panose="020F0302020204030204" charset="0"/>
                </a:defRPr>
              </a:lvl4pPr>
              <a:lvl5pPr marL="1793240" indent="-17907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>
                  <a:solidFill>
                    <a:schemeClr val="bg1"/>
                  </a:solidFill>
                  <a:latin typeface="Calibri Light" panose="020F0302020204030204" charset="0"/>
                </a:defRPr>
              </a:lvl5pPr>
              <a:lvl6pPr marL="2513965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165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7730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4930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pPr algn="l" defTabSz="1218565">
                <a:spcAft>
                  <a:spcPts val="1200"/>
                </a:spcAft>
              </a:pPr>
              <a:r>
                <a:rPr lang="en-US" sz="2000" dirty="0">
                  <a:solidFill>
                    <a:schemeClr val="accent1"/>
                  </a:solidFill>
                  <a:latin typeface="Arial" panose="020B0604020202020204"/>
                </a:rPr>
                <a:t>2018</a:t>
              </a:r>
              <a:endParaRPr lang="en-US" sz="2000" dirty="0">
                <a:solidFill>
                  <a:schemeClr val="accent1"/>
                </a:solidFill>
                <a:latin typeface="Arial" panose="020B0604020202020204"/>
              </a:endParaRPr>
            </a:p>
          </p:txBody>
        </p:sp>
        <p:sp>
          <p:nvSpPr>
            <p:cNvPr id="105" name="Inhaltsplatzhalter 4"/>
            <p:cNvSpPr txBox="1"/>
            <p:nvPr/>
          </p:nvSpPr>
          <p:spPr>
            <a:xfrm>
              <a:off x="6386285" y="3024189"/>
              <a:ext cx="1443726" cy="2152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218565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9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月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-11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月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6" name="Group 74"/>
          <p:cNvGrpSpPr/>
          <p:nvPr/>
        </p:nvGrpSpPr>
        <p:grpSpPr>
          <a:xfrm>
            <a:off x="4491466" y="5836560"/>
            <a:ext cx="1443727" cy="527497"/>
            <a:chOff x="6386285" y="2711957"/>
            <a:chExt cx="1443726" cy="527498"/>
          </a:xfrm>
        </p:grpSpPr>
        <p:sp>
          <p:nvSpPr>
            <p:cNvPr id="107" name="Inhaltsplatzhalter 4"/>
            <p:cNvSpPr txBox="1"/>
            <p:nvPr/>
          </p:nvSpPr>
          <p:spPr>
            <a:xfrm>
              <a:off x="6386285" y="2711957"/>
              <a:ext cx="1443726" cy="30734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indent="0" defTabSz="1218565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Wingdings" panose="05000000000000000000" pitchFamily="2" charset="2"/>
                <a:buNone/>
                <a:defRPr sz="2000" b="1">
                  <a:solidFill>
                    <a:schemeClr val="accent1"/>
                  </a:solidFill>
                  <a:latin typeface="Arial" panose="020B0604020202020204"/>
                  <a:ea typeface="微软雅黑 Light" panose="020B0502040204020203" pitchFamily="34" charset="-122"/>
                </a:defRPr>
              </a:lvl1pPr>
              <a:lvl2pPr marL="807720" indent="-27305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>
                  <a:solidFill>
                    <a:schemeClr val="bg1"/>
                  </a:solidFill>
                  <a:latin typeface="Calibri Light" panose="020F0302020204030204" charset="0"/>
                </a:defRPr>
              </a:lvl2pPr>
              <a:lvl3pPr marL="1080770" indent="-17780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>
                  <a:solidFill>
                    <a:schemeClr val="bg1"/>
                  </a:solidFill>
                  <a:latin typeface="Calibri Light" panose="020F0302020204030204" charset="0"/>
                </a:defRPr>
              </a:lvl3pPr>
              <a:lvl4pPr marL="1436370" indent="-17780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>
                  <a:solidFill>
                    <a:schemeClr val="bg1"/>
                  </a:solidFill>
                  <a:latin typeface="Calibri Light" panose="020F0302020204030204" charset="0"/>
                </a:defRPr>
              </a:lvl4pPr>
              <a:lvl5pPr marL="1793240" indent="-179070" defTabSz="913765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>
                  <a:solidFill>
                    <a:schemeClr val="bg1"/>
                  </a:solidFill>
                  <a:latin typeface="Calibri Light" panose="020F0302020204030204" charset="0"/>
                </a:defRPr>
              </a:lvl5pPr>
              <a:lvl6pPr marL="2513965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165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7730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4930" indent="-228600" defTabSz="913765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pPr algn="r"/>
              <a:r>
                <a:rPr lang="en-US" dirty="0"/>
                <a:t>2019</a:t>
              </a:r>
              <a:endParaRPr lang="en-US" dirty="0"/>
            </a:p>
          </p:txBody>
        </p:sp>
        <p:sp>
          <p:nvSpPr>
            <p:cNvPr id="108" name="Inhaltsplatzhalter 4"/>
            <p:cNvSpPr txBox="1"/>
            <p:nvPr/>
          </p:nvSpPr>
          <p:spPr>
            <a:xfrm>
              <a:off x="6386285" y="3024190"/>
              <a:ext cx="1443726" cy="2152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1218565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1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月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- 6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/>
                  <a:ea typeface="微软雅黑 Light" panose="020B0502040204020203" pitchFamily="34" charset="-122"/>
                </a:rPr>
                <a:t>月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9" name="Group 77"/>
          <p:cNvGrpSpPr/>
          <p:nvPr/>
        </p:nvGrpSpPr>
        <p:grpSpPr>
          <a:xfrm>
            <a:off x="3918285" y="5375404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110" name="Freeform 112"/>
            <p:cNvSpPr>
              <a:spLocks noEditPoints="1"/>
            </p:cNvSpPr>
            <p:nvPr/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en-US">
                <a:solidFill>
                  <a:srgbClr val="5C5C5C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  <p:sp>
          <p:nvSpPr>
            <p:cNvPr id="111" name="Freeform 113"/>
            <p:cNvSpPr>
              <a:spLocks noEditPoints="1"/>
            </p:cNvSpPr>
            <p:nvPr/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en-US">
                <a:solidFill>
                  <a:srgbClr val="5C5C5C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2" name="Group 80"/>
          <p:cNvGrpSpPr/>
          <p:nvPr/>
        </p:nvGrpSpPr>
        <p:grpSpPr>
          <a:xfrm>
            <a:off x="7654801" y="2454281"/>
            <a:ext cx="614363" cy="600075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113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en-US">
                <a:solidFill>
                  <a:srgbClr val="5C5C5C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  <p:sp>
          <p:nvSpPr>
            <p:cNvPr id="114" name="Freeform 154"/>
            <p:cNvSpPr/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en-US">
                <a:solidFill>
                  <a:srgbClr val="5C5C5C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  <p:sp>
          <p:nvSpPr>
            <p:cNvPr id="115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en-US">
                <a:solidFill>
                  <a:srgbClr val="5C5C5C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  <p:sp>
          <p:nvSpPr>
            <p:cNvPr id="116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en-US">
                <a:solidFill>
                  <a:srgbClr val="5C5C5C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  <p:sp>
          <p:nvSpPr>
            <p:cNvPr id="117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en-US">
                <a:solidFill>
                  <a:srgbClr val="5C5C5C"/>
                </a:solidFill>
                <a:latin typeface="Arial" panose="020B0604020202020204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18" name="Straight Connector 28"/>
          <p:cNvCxnSpPr/>
          <p:nvPr/>
        </p:nvCxnSpPr>
        <p:spPr>
          <a:xfrm>
            <a:off x="6102147" y="2719120"/>
            <a:ext cx="0" cy="4838339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3"/>
          <p:cNvSpPr txBox="1"/>
          <p:nvPr/>
        </p:nvSpPr>
        <p:spPr>
          <a:xfrm>
            <a:off x="609600" y="471523"/>
            <a:ext cx="10972800" cy="74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1218565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3735" b="0" kern="1200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/>
              <a:t>研究规划</a:t>
            </a:r>
            <a:endParaRPr lang="zh-CN" altLang="en-US"/>
          </a:p>
        </p:txBody>
      </p:sp>
      <p:sp>
        <p:nvSpPr>
          <p:cNvPr id="37" name="Flowchart: Off-page Connector 9"/>
          <p:cNvSpPr/>
          <p:nvPr/>
        </p:nvSpPr>
        <p:spPr>
          <a:xfrm>
            <a:off x="11516287" y="214696"/>
            <a:ext cx="436364" cy="393600"/>
          </a:xfrm>
          <a:prstGeom prst="flowChartOffpageConnector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35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2525"/>
</p:tagLst>
</file>

<file path=ppt/tags/tag10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11.xml><?xml version="1.0" encoding="utf-8"?>
<p:tagLst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12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13.xml><?xml version="1.0" encoding="utf-8"?>
<p:tagLst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14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  <p:tag name="KSO_WM_SLIDE_MODEL_TYPE" val="timeline"/>
</p:tagLst>
</file>

<file path=ppt/tags/tag15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16.xml><?xml version="1.0" encoding="utf-8"?>
<p:tagLst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17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18.xml><?xml version="1.0" encoding="utf-8"?>
<p:tagLst xmlns:p="http://schemas.openxmlformats.org/presentationml/2006/main">
  <p:tag name="ISLIDE.DIAGRAM" val="1bcf0a3b-4596-4840-8587-240c327c131a"/>
</p:tagLst>
</file>

<file path=ppt/tags/tag19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2525"/>
</p:tagLst>
</file>

<file path=ppt/tags/tag20.xml><?xml version="1.0" encoding="utf-8"?>
<p:tagLst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21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22.xml><?xml version="1.0" encoding="utf-8"?>
<p:tagLst xmlns:p="http://schemas.openxmlformats.org/presentationml/2006/main">
  <p:tag name="KSO_WM_TEMPLATE_SCRIPT_ID" val="2"/>
  <p:tag name="KSO_WM_TEMPLATE_CATEGORY" val="single"/>
  <p:tag name="KSO_WM_SLIDE_INDEX" val="4"/>
  <p:tag name="KSO_WM_TEMPLATE_TOPIC_ID" val="2980777"/>
  <p:tag name="KSO_WM_TEMPLATE_OUTLINE_ID" val="0"/>
  <p:tag name="KSO_WM_TEMPLATE_INDEX" val="0"/>
  <p:tag name="KSO_WM_SLIDE_ID" val="single0_4"/>
  <p:tag name="KSO_WM_SLIDE_TYPE" val="0"/>
</p:tagLst>
</file>

<file path=ppt/tags/tag3.xml><?xml version="1.0" encoding="utf-8"?>
<p:tagLst xmlns:p="http://schemas.openxmlformats.org/presentationml/2006/main"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  <p:tag name="KSO_WM_TEMPLATE_CATEGORY" val="custom"/>
  <p:tag name="KSO_WM_TEMPLATE_INDEX" val="20181605"/>
  <p:tag name="KSO_WM_UNIT_ID" val="custom20181605_22*e*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2525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2525"/>
</p:tagLst>
</file>

<file path=ppt/tags/tag6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ags/tag7.xml><?xml version="1.0" encoding="utf-8"?>
<p:tagLst xmlns:p="http://schemas.openxmlformats.org/presentationml/2006/main">
  <p:tag name="KSO_WM_TEMPLATE_SCRIPT_ID" val="2"/>
  <p:tag name="KSO_WM_TEMPLATE_CATEGORY" val="single"/>
  <p:tag name="KSO_WM_SLIDE_INDEX" val="2"/>
  <p:tag name="KSO_WM_TEMPLATE_TOPIC_ID" val="2980777"/>
  <p:tag name="KSO_WM_TEMPLATE_OUTLINE_ID" val="0"/>
  <p:tag name="KSO_WM_TEMPLATE_INDEX" val="0"/>
  <p:tag name="KSO_WM_SLIDE_ID" val="single0_2"/>
  <p:tag name="KSO_WM_SLIDE_TYPE" val="0"/>
</p:tagLst>
</file>

<file path=ppt/tags/tag8.xml><?xml version="1.0" encoding="utf-8"?>
<p:tagLst xmlns:p="http://schemas.openxmlformats.org/presentationml/2006/main">
  <p:tag name="KSO_WM_TEMPLATE_SCRIPT_ID" val="2"/>
  <p:tag name="KSO_WM_TEMPLATE_CATEGORY" val="single"/>
  <p:tag name="KSO_WM_SLIDE_INDEX" val="3"/>
  <p:tag name="KSO_WM_TEMPLATE_TOPIC_ID" val="2980777"/>
  <p:tag name="KSO_WM_TEMPLATE_OUTLINE_ID" val="0"/>
  <p:tag name="KSO_WM_TEMPLATE_INDEX" val="0"/>
  <p:tag name="KSO_WM_SLIDE_ID" val="single0_3"/>
  <p:tag name="KSO_WM_SLIDE_TYPE" val="0"/>
</p:tagLst>
</file>

<file path=ppt/tags/tag9.xml><?xml version="1.0" encoding="utf-8"?>
<p:tagLst xmlns:p="http://schemas.openxmlformats.org/presentationml/2006/main">
  <p:tag name="KSO_WM_TEMPLATE_SCRIPT_ID" val="2"/>
  <p:tag name="KSO_WM_TEMPLATE_CATEGORY" val="single"/>
  <p:tag name="KSO_WM_SLIDE_INDEX" val="1"/>
  <p:tag name="KSO_WM_TEMPLATE_TOPIC_ID" val="2980777"/>
  <p:tag name="KSO_WM_TEMPLATE_OUTLINE_ID" val="0"/>
  <p:tag name="KSO_WM_TEMPLATE_INDEX" val="0"/>
  <p:tag name="KSO_WM_SLIDE_ID" val="single0_1"/>
  <p:tag name="KSO_WM_SLIDE_TYPE" val="0"/>
</p:tagLst>
</file>

<file path=ppt/theme/theme1.xml><?xml version="1.0" encoding="utf-8"?>
<a:theme xmlns:a="http://schemas.openxmlformats.org/drawingml/2006/main" name="Office 主题​​">
  <a:themeElements>
    <a:clrScheme name="自定义 32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E75E8"/>
      </a:accent1>
      <a:accent2>
        <a:srgbClr val="25A8D0"/>
      </a:accent2>
      <a:accent3>
        <a:srgbClr val="E66581"/>
      </a:accent3>
      <a:accent4>
        <a:srgbClr val="4A4A9D"/>
      </a:accent4>
      <a:accent5>
        <a:srgbClr val="236C91"/>
      </a:accent5>
      <a:accent6>
        <a:srgbClr val="2B3C71"/>
      </a:accent6>
      <a:hlink>
        <a:srgbClr val="4276AA"/>
      </a:hlink>
      <a:folHlink>
        <a:srgbClr val="BFBFBF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有个小人1">
  <a:themeElements>
    <a:clrScheme name="双色-绿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2FF"/>
      </a:accent1>
      <a:accent2>
        <a:srgbClr val="1FCBB9"/>
      </a:accent2>
      <a:accent3>
        <a:srgbClr val="328BF7"/>
      </a:accent3>
      <a:accent4>
        <a:srgbClr val="6BADFF"/>
      </a:accent4>
      <a:accent5>
        <a:srgbClr val="8EC0FE"/>
      </a:accent5>
      <a:accent6>
        <a:srgbClr val="E7E8E5"/>
      </a:accent6>
      <a:hlink>
        <a:srgbClr val="909494"/>
      </a:hlink>
      <a:folHlink>
        <a:srgbClr val="42837C"/>
      </a:folHlink>
    </a:clrScheme>
    <a:fontScheme name="v33dwj5y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1"/>
          </a:solidFill>
        </a:ln>
      </a:spPr>
      <a:bodyPr rtlCol="0" anchor="ctr"/>
      <a:lstStyle>
        <a:defPPr algn="ctr" defTabSz="685800">
          <a:defRPr sz="1350" dirty="0">
            <a:solidFill>
              <a:srgbClr val="000000"/>
            </a:solidFill>
            <a:cs typeface="+mn-ea"/>
            <a:sym typeface="+mn-lt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32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42B2"/>
      </a:accent1>
      <a:accent2>
        <a:srgbClr val="6087CE"/>
      </a:accent2>
      <a:accent3>
        <a:srgbClr val="7E9ED8"/>
      </a:accent3>
      <a:accent4>
        <a:srgbClr val="9EB6E2"/>
      </a:accent4>
      <a:accent5>
        <a:srgbClr val="0D48A1"/>
      </a:accent5>
      <a:accent6>
        <a:srgbClr val="082A58"/>
      </a:accent6>
      <a:hlink>
        <a:srgbClr val="515151"/>
      </a:hlink>
      <a:folHlink>
        <a:srgbClr val="BFBFBF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双色-绿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2FF"/>
      </a:accent1>
      <a:accent2>
        <a:srgbClr val="1FCBB9"/>
      </a:accent2>
      <a:accent3>
        <a:srgbClr val="328BF7"/>
      </a:accent3>
      <a:accent4>
        <a:srgbClr val="6BADFF"/>
      </a:accent4>
      <a:accent5>
        <a:srgbClr val="8EC0FE"/>
      </a:accent5>
      <a:accent6>
        <a:srgbClr val="E7E8E5"/>
      </a:accent6>
      <a:hlink>
        <a:srgbClr val="909494"/>
      </a:hlink>
      <a:folHlink>
        <a:srgbClr val="42837C"/>
      </a:folHlink>
    </a:clrScheme>
    <a:fontScheme name="v33dwj5y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1"/>
          </a:solidFill>
        </a:ln>
      </a:spPr>
      <a:bodyPr rtlCol="0" anchor="ctr"/>
      <a:lstStyle>
        <a:defPPr algn="ctr" defTabSz="685800">
          <a:defRPr sz="1350" dirty="0">
            <a:solidFill>
              <a:srgbClr val="000000"/>
            </a:solidFill>
            <a:cs typeface="+mn-ea"/>
            <a:sym typeface="+mn-lt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宽屏</PresentationFormat>
  <Paragraphs>181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</vt:lpstr>
      <vt:lpstr>黑体</vt:lpstr>
      <vt:lpstr>Impact</vt:lpstr>
      <vt:lpstr>Wingdings</vt:lpstr>
      <vt:lpstr>微软雅黑 Light</vt:lpstr>
      <vt:lpstr>Symbol</vt:lpstr>
      <vt:lpstr>Calibri Light</vt:lpstr>
      <vt:lpstr>Calibri</vt:lpstr>
      <vt:lpstr>Calibri</vt:lpstr>
      <vt:lpstr>Arial Unicode MS</vt:lpstr>
      <vt:lpstr>Office 主题​​</vt:lpstr>
      <vt:lpstr>1_有个小人1</vt:lpstr>
      <vt:lpstr>1_Office 主题​​</vt:lpstr>
      <vt:lpstr>Office Theme</vt:lpstr>
      <vt:lpstr>加密XML文档的搜索和计算</vt:lpstr>
      <vt:lpstr>PowerPoint 演示文稿</vt:lpstr>
      <vt:lpstr>选题背景</vt:lpstr>
      <vt:lpstr>PowerPoint 演示文稿</vt:lpstr>
      <vt:lpstr>PowerPoint 演示文稿</vt:lpstr>
      <vt:lpstr>研究内容</vt:lpstr>
      <vt:lpstr>PowerPoint 演示文稿</vt:lpstr>
      <vt:lpstr>研究思路与研究方法</vt:lpstr>
      <vt:lpstr>PowerPoint 演示文稿</vt:lpstr>
      <vt:lpstr>PowerPoint 演示文稿</vt:lpstr>
      <vt:lpstr>关键技术与实践难点</vt:lpstr>
      <vt:lpstr>PowerPoint 演示文稿</vt:lpstr>
      <vt:lpstr>PowerPoint 演示文稿</vt:lpstr>
      <vt:lpstr>总结与展望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胧</dc:creator>
  <cp:lastModifiedBy>安静的小游客</cp:lastModifiedBy>
  <cp:revision>15</cp:revision>
  <dcterms:created xsi:type="dcterms:W3CDTF">2018-12-14T02:55:00Z</dcterms:created>
  <dcterms:modified xsi:type="dcterms:W3CDTF">2018-12-16T03:32:03Z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