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5" r:id="rId4"/>
    <p:sldId id="256" r:id="rId5"/>
    <p:sldId id="262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0A386-1E4A-4055-B516-4627E36D1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854CA6-7F8B-42DB-A6FC-1D6BF2F0F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5FF2F-972E-4C7A-8A3A-11C80D43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C0A9-5B8D-4800-B0C0-AC6686ADD992}" type="datetimeFigureOut">
              <a:rPr lang="zh-CN" altLang="en-US" smtClean="0"/>
              <a:t>2022-06-16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C418E-7173-4016-863E-FA73C7B9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CF543-FC72-4FDA-8019-B2ED7D4B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31DF-0BE4-4573-8899-A1DB3D89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7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36CA6-909F-47D3-8F3E-123FD703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7A8827-613C-4032-B6B8-2EA9CBCBF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959B9-6F0A-4612-959D-3970A232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C0A9-5B8D-4800-B0C0-AC6686ADD992}" type="datetimeFigureOut">
              <a:rPr lang="zh-CN" altLang="en-US" smtClean="0"/>
              <a:t>2022-06-16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053CF-3E4C-4B7B-A6F2-1903702D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1539E-F264-438C-8D05-1EA9696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31DF-0BE4-4573-8899-A1DB3D89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1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F90457-1250-4D92-B4F5-9E794AC32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C2D2A-8AEC-46C6-8A8E-5D8D897D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5ED73-9A33-47CB-BD69-7E2AE31F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C0A9-5B8D-4800-B0C0-AC6686ADD992}" type="datetimeFigureOut">
              <a:rPr lang="zh-CN" altLang="en-US" smtClean="0"/>
              <a:t>2022-06-16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9B1F6-7DBA-4AE3-98A2-F9955768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CDA21-8796-490C-BB64-558ED8FE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31DF-0BE4-4573-8899-A1DB3D89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1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A2B7E-AF25-4E09-8C6F-CEA8CB49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41362-D777-45FF-96A7-584DA7A2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5401A-376D-4CE2-86C1-2B941E2F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C0A9-5B8D-4800-B0C0-AC6686ADD992}" type="datetimeFigureOut">
              <a:rPr lang="zh-CN" altLang="en-US" smtClean="0"/>
              <a:t>2022-06-16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CBADE-EFD1-4928-9C87-3DAF8023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030F7-BF7E-46B0-8008-EDB047F0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31DF-0BE4-4573-8899-A1DB3D89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0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CD7E-C571-4268-A0E3-60689BA3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698B8-D9E4-41FF-9134-BEA57552F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FC154-C701-4708-ACA6-A0C3E1D0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C0A9-5B8D-4800-B0C0-AC6686ADD992}" type="datetimeFigureOut">
              <a:rPr lang="zh-CN" altLang="en-US" smtClean="0"/>
              <a:t>2022-06-16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585F7-88D3-48BB-B02D-9795154F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04DCD-E63A-499F-9311-E78CF9F0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31DF-0BE4-4573-8899-A1DB3D89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9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CBBB5-9AE2-4821-ADC2-841D568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7DEC7-FEE0-4D00-A287-2929449B5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63E79-9769-4BB3-91E7-51BFD7A96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92843-2C0C-47A5-B237-28DF1340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C0A9-5B8D-4800-B0C0-AC6686ADD992}" type="datetimeFigureOut">
              <a:rPr lang="zh-CN" altLang="en-US" smtClean="0"/>
              <a:t>2022-06-16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FA2EC-6FCB-4B82-AAE8-F4171C49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26BA8-E0A7-4F09-BF0D-62F77EAE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31DF-0BE4-4573-8899-A1DB3D89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011C-662A-4956-BEAF-4B29647B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5E393-C236-456F-AFED-206024A5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92C595-0F60-4E3F-8C6F-29A59535C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1C79A0-C455-4F68-834F-1BBD40955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6978F9-3544-4BC0-AB6D-19F58634B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0962A-8E88-486F-B4F6-CCB51F7E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C0A9-5B8D-4800-B0C0-AC6686ADD992}" type="datetimeFigureOut">
              <a:rPr lang="zh-CN" altLang="en-US" smtClean="0"/>
              <a:t>2022-06-16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F0BEBB-0D2F-4AE0-A5DF-2D20AE3D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756AC7-3642-4A71-BD81-8B6AEA92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31DF-0BE4-4573-8899-A1DB3D89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FF818-1AEA-487A-BEC6-ECD3CA2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A3D6F-BC69-4255-9FB1-A8AD31F3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C0A9-5B8D-4800-B0C0-AC6686ADD992}" type="datetimeFigureOut">
              <a:rPr lang="zh-CN" altLang="en-US" smtClean="0"/>
              <a:t>2022-06-16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FEB92A-BEAA-4EB8-A1DC-AB77D3CC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15B35C-10C5-435B-AAD8-1FC872DD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31DF-0BE4-4573-8899-A1DB3D89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0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A1F36A-0131-4309-9347-B9F1552F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C0A9-5B8D-4800-B0C0-AC6686ADD992}" type="datetimeFigureOut">
              <a:rPr lang="zh-CN" altLang="en-US" smtClean="0"/>
              <a:t>2022-06-16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FFD94B-96BD-423D-86E5-3179B922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3D9AEA-343C-45A3-9963-533E506C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31DF-0BE4-4573-8899-A1DB3D89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2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91112-D1B3-41A5-873C-CEE53B69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0235A-8207-4004-8A6E-00EE19F5D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098748-C106-4BBC-A8ED-AFF6298FA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08FD1-5142-4A14-9163-A522178D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C0A9-5B8D-4800-B0C0-AC6686ADD992}" type="datetimeFigureOut">
              <a:rPr lang="zh-CN" altLang="en-US" smtClean="0"/>
              <a:t>2022-06-16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BE0FE-08A3-48A8-8CA1-4102C40F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52A32-9EC9-4E5B-91CE-912F16B4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31DF-0BE4-4573-8899-A1DB3D89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79906-925B-448B-9268-43E6D4F3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234F56-2DA0-462C-8EC0-C4407EF7B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754595-E524-4218-9031-1AE76214C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47FB6-E1A3-436D-8FED-DF7FB15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C0A9-5B8D-4800-B0C0-AC6686ADD992}" type="datetimeFigureOut">
              <a:rPr lang="zh-CN" altLang="en-US" smtClean="0"/>
              <a:t>2022-06-16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EAE16-D5CA-4DE4-A054-51E7F5A5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73832-04D8-4EC2-94A8-4211537C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31DF-0BE4-4573-8899-A1DB3D89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0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64ECC-0E75-47B8-AF36-A4E72BF7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C9BD8-F73D-484F-A3E6-0903B662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0B58A-5A09-4F87-8EDE-B33626F16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C0A9-5B8D-4800-B0C0-AC6686ADD992}" type="datetimeFigureOut">
              <a:rPr lang="zh-CN" altLang="en-US" smtClean="0"/>
              <a:t>2022-06-16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BC344-BEC2-4F11-9D11-53DD3B1F3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3A8E2-F20E-4018-BEA5-0B4F7E878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31DF-0BE4-4573-8899-A1DB3D897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6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62576C-D9F0-4542-997A-755756EFD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47524B-278F-4334-A747-4608DE9A1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99" y="6380810"/>
            <a:ext cx="4998001" cy="2784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8186C0-00A5-4E01-B96A-46D5E95A2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3" y="1531930"/>
            <a:ext cx="8785412" cy="10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1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C2B6B-1D7B-4C22-8B49-67F680B8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9" y="687820"/>
            <a:ext cx="11674762" cy="605472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使用前准备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打开手机</a:t>
            </a:r>
            <a:r>
              <a:rPr lang="en-US" altLang="zh-CN" sz="2000" dirty="0">
                <a:latin typeface="+mn-ea"/>
              </a:rPr>
              <a:t>WLAN</a:t>
            </a:r>
            <a:r>
              <a:rPr lang="zh-CN" altLang="en-US" sz="2000" dirty="0">
                <a:latin typeface="+mn-ea"/>
              </a:rPr>
              <a:t>，搜索并连接名称为“</a:t>
            </a:r>
            <a:r>
              <a:rPr lang="en-US" altLang="zh-CN" sz="2000" dirty="0">
                <a:latin typeface="+mn-ea"/>
              </a:rPr>
              <a:t>CAN2WiFi-OTT</a:t>
            </a:r>
            <a:r>
              <a:rPr lang="zh-CN" altLang="en-US" sz="2000" dirty="0">
                <a:latin typeface="+mn-ea"/>
              </a:rPr>
              <a:t>”的</a:t>
            </a:r>
            <a:r>
              <a:rPr lang="en-US" altLang="zh-CN" sz="2000" dirty="0" err="1">
                <a:latin typeface="+mn-ea"/>
              </a:rPr>
              <a:t>Wifi</a:t>
            </a:r>
            <a:r>
              <a:rPr lang="zh-CN" altLang="en-US" sz="2000" dirty="0">
                <a:latin typeface="+mn-ea"/>
              </a:rPr>
              <a:t>，密码为“</a:t>
            </a:r>
            <a:r>
              <a:rPr lang="en-US" altLang="zh-CN" sz="2000" dirty="0">
                <a:latin typeface="+mn-ea"/>
              </a:rPr>
              <a:t>1234567898</a:t>
            </a:r>
            <a:r>
              <a:rPr lang="zh-CN" altLang="en-US" sz="2000" dirty="0">
                <a:latin typeface="+mn-ea"/>
              </a:rPr>
              <a:t>”，连接成功后打开</a:t>
            </a:r>
            <a:r>
              <a:rPr lang="en-US" altLang="zh-CN" sz="2000" dirty="0">
                <a:latin typeface="+mn-ea"/>
              </a:rPr>
              <a:t>App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开启小车电源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转动小车尾部的电源旋钮，小车上电后前轮（方向轮）会向左旋转至最大角度，当</a:t>
            </a:r>
            <a:r>
              <a:rPr lang="en-US" altLang="zh-CN" sz="2000" dirty="0">
                <a:latin typeface="+mn-ea"/>
              </a:rPr>
              <a:t>App</a:t>
            </a:r>
            <a:r>
              <a:rPr lang="zh-CN" altLang="en-US" sz="2000" dirty="0">
                <a:latin typeface="+mn-ea"/>
              </a:rPr>
              <a:t>连上小车后，前轮会自动转正。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定速模式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在该模式下，前进后退以及方向改变均为固定值，其设定值为“固定速度”和“固定角度”，例如当前选择定速模式并设置速度为</a:t>
            </a:r>
            <a:r>
              <a:rPr lang="en-US" altLang="zh-CN" sz="2000" dirty="0">
                <a:latin typeface="+mn-ea"/>
              </a:rPr>
              <a:t>1m/s</a:t>
            </a:r>
            <a:r>
              <a:rPr lang="zh-CN" altLang="en-US" sz="2000" dirty="0">
                <a:latin typeface="+mn-ea"/>
              </a:rPr>
              <a:t>，角度为</a:t>
            </a:r>
            <a:r>
              <a:rPr lang="en-US" altLang="zh-CN" sz="2000" dirty="0">
                <a:latin typeface="+mn-ea"/>
              </a:rPr>
              <a:t>15°</a:t>
            </a:r>
            <a:r>
              <a:rPr lang="zh-CN" altLang="en-US" sz="2000" dirty="0">
                <a:latin typeface="+mn-ea"/>
              </a:rPr>
              <a:t>，则按下前进按钮时，车子会以</a:t>
            </a:r>
            <a:r>
              <a:rPr lang="en-US" altLang="zh-CN" sz="2000" dirty="0">
                <a:latin typeface="+mn-ea"/>
              </a:rPr>
              <a:t>1m/s</a:t>
            </a:r>
            <a:r>
              <a:rPr lang="zh-CN" altLang="en-US" sz="2000" dirty="0">
                <a:latin typeface="+mn-ea"/>
              </a:rPr>
              <a:t>的速度向前行驶；按下后退按钮时，车子会以</a:t>
            </a:r>
            <a:r>
              <a:rPr lang="en-US" altLang="zh-CN" sz="2000" dirty="0">
                <a:latin typeface="+mn-ea"/>
              </a:rPr>
              <a:t>1m/s</a:t>
            </a:r>
            <a:r>
              <a:rPr lang="zh-CN" altLang="en-US" sz="2000" dirty="0">
                <a:latin typeface="+mn-ea"/>
              </a:rPr>
              <a:t>的速度向后行驶；按下左转按钮时，前轮会向左旋转</a:t>
            </a:r>
            <a:r>
              <a:rPr lang="en-US" altLang="zh-CN" sz="2000" dirty="0">
                <a:latin typeface="+mn-ea"/>
              </a:rPr>
              <a:t>15°</a:t>
            </a:r>
            <a:r>
              <a:rPr lang="zh-CN" altLang="en-US" sz="2000" dirty="0">
                <a:latin typeface="+mn-ea"/>
              </a:rPr>
              <a:t>；按下右转按钮时，前轮会向右旋转</a:t>
            </a:r>
            <a:r>
              <a:rPr lang="en-US" altLang="zh-CN" sz="2000" dirty="0">
                <a:latin typeface="+mn-ea"/>
              </a:rPr>
              <a:t>15°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摇杆模式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在该模式下，行驶速度和角度完全由摇杆偏离中心点位置计算，其中速度摇杆仅在</a:t>
            </a:r>
            <a:r>
              <a:rPr lang="en-US" altLang="zh-CN" sz="2000" dirty="0">
                <a:latin typeface="+mn-ea"/>
              </a:rPr>
              <a:t>Y</a:t>
            </a:r>
            <a:r>
              <a:rPr lang="zh-CN" altLang="en-US" sz="2000" dirty="0">
                <a:latin typeface="+mn-ea"/>
              </a:rPr>
              <a:t>轴方向生效（即摇杆左右偏移值不会影响车速），方向摇杆仅在</a:t>
            </a:r>
            <a:r>
              <a:rPr lang="en-US" altLang="zh-CN" sz="2000" dirty="0">
                <a:latin typeface="+mn-ea"/>
              </a:rPr>
              <a:t>X</a:t>
            </a:r>
            <a:r>
              <a:rPr lang="zh-CN" altLang="en-US" sz="2000" dirty="0">
                <a:latin typeface="+mn-ea"/>
              </a:rPr>
              <a:t>轴方向生效（即摇杆上下偏移值不会影响方向）。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固定速度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在定速模式下该数值生效，设定值为</a:t>
            </a:r>
            <a:r>
              <a:rPr lang="en-US" altLang="zh-CN" sz="2000" dirty="0">
                <a:latin typeface="+mn-ea"/>
              </a:rPr>
              <a:t>0-4.8</a:t>
            </a:r>
            <a:r>
              <a:rPr lang="zh-CN" altLang="en-US" sz="2000" dirty="0">
                <a:latin typeface="+mn-ea"/>
              </a:rPr>
              <a:t>，单位为</a:t>
            </a:r>
            <a:r>
              <a:rPr lang="en-US" altLang="zh-CN" sz="2000" dirty="0">
                <a:latin typeface="+mn-ea"/>
              </a:rPr>
              <a:t>m/s</a:t>
            </a:r>
            <a:r>
              <a:rPr lang="zh-CN" altLang="en-US" sz="2000" dirty="0">
                <a:latin typeface="+mn-ea"/>
              </a:rPr>
              <a:t>，最多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位小数。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固定角度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在定速模式下该数值生效，设定值为</a:t>
            </a:r>
            <a:r>
              <a:rPr lang="en-US" altLang="zh-CN" sz="2000" dirty="0">
                <a:latin typeface="+mn-ea"/>
              </a:rPr>
              <a:t>0-22.9</a:t>
            </a:r>
            <a:r>
              <a:rPr lang="zh-CN" altLang="en-US" sz="2000" dirty="0">
                <a:latin typeface="+mn-ea"/>
              </a:rPr>
              <a:t>，单位为</a:t>
            </a:r>
            <a:r>
              <a:rPr lang="en-US" altLang="zh-CN" sz="2000" dirty="0">
                <a:latin typeface="+mn-ea"/>
              </a:rPr>
              <a:t>°</a:t>
            </a:r>
            <a:r>
              <a:rPr lang="zh-CN" altLang="en-US" sz="2000" dirty="0">
                <a:latin typeface="+mn-ea"/>
              </a:rPr>
              <a:t>，最多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位小数。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3FFE0D3-FB51-49A7-8A07-F8E82CFC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9" y="267854"/>
            <a:ext cx="10515600" cy="419966"/>
          </a:xfrm>
        </p:spPr>
        <p:txBody>
          <a:bodyPr>
            <a:normAutofit fontScale="90000"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一、使用说明</a:t>
            </a:r>
          </a:p>
        </p:txBody>
      </p:sp>
    </p:spTree>
    <p:extLst>
      <p:ext uri="{BB962C8B-B14F-4D97-AF65-F5344CB8AC3E}">
        <p14:creationId xmlns:p14="http://schemas.microsoft.com/office/powerpoint/2010/main" val="30942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C2B6B-1D7B-4C22-8B49-67F680B8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" y="403412"/>
            <a:ext cx="11681012" cy="633913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实时速度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左侧速度按键上方为车子返回的实时速度，单位为</a:t>
            </a:r>
            <a:r>
              <a:rPr lang="en-US" altLang="zh-CN" sz="2000" dirty="0">
                <a:latin typeface="+mn-ea"/>
              </a:rPr>
              <a:t>m/s</a:t>
            </a:r>
            <a:r>
              <a:rPr lang="zh-CN" altLang="en-US" sz="2000" dirty="0">
                <a:latin typeface="+mn-ea"/>
              </a:rPr>
              <a:t>，正数为向前行驶，负数为向后行驶。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实时方向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右侧方向按键上方为车子返回的实时角度，单位为</a:t>
            </a:r>
            <a:r>
              <a:rPr lang="en-US" altLang="zh-CN" sz="2000" dirty="0">
                <a:latin typeface="+mn-ea"/>
              </a:rPr>
              <a:t>°</a:t>
            </a:r>
            <a:r>
              <a:rPr lang="zh-CN" altLang="en-US" sz="2000" dirty="0">
                <a:latin typeface="+mn-ea"/>
              </a:rPr>
              <a:t>，正数为向左转，负数为向右转。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转向零点</a:t>
            </a:r>
            <a:r>
              <a:rPr lang="en-US" altLang="zh-CN" sz="2000" dirty="0">
                <a:latin typeface="+mn-ea"/>
              </a:rPr>
              <a:t>】</a:t>
            </a:r>
            <a:r>
              <a:rPr lang="zh-CN" altLang="en-US" sz="2000" dirty="0">
                <a:latin typeface="+mn-ea"/>
              </a:rPr>
              <a:t>该模式用于校准方向零位，设定值为</a:t>
            </a:r>
            <a:r>
              <a:rPr lang="en-US" altLang="zh-CN" sz="2000" dirty="0">
                <a:latin typeface="+mn-ea"/>
              </a:rPr>
              <a:t>12000~32000</a:t>
            </a:r>
            <a:r>
              <a:rPr lang="zh-CN" altLang="en-US" sz="2000" dirty="0">
                <a:latin typeface="+mn-ea"/>
              </a:rPr>
              <a:t>，无单位，每次设定后小车会自动断电重启（因此</a:t>
            </a:r>
            <a:r>
              <a:rPr lang="en-US" altLang="zh-CN" sz="2000" dirty="0">
                <a:latin typeface="+mn-ea"/>
              </a:rPr>
              <a:t>CAN</a:t>
            </a:r>
            <a:r>
              <a:rPr lang="zh-CN" altLang="en-US" sz="2000" dirty="0">
                <a:latin typeface="+mn-ea"/>
              </a:rPr>
              <a:t>转</a:t>
            </a:r>
            <a:r>
              <a:rPr lang="en-US" altLang="zh-CN" sz="2000" dirty="0" err="1">
                <a:latin typeface="+mn-ea"/>
              </a:rPr>
              <a:t>Wifi</a:t>
            </a:r>
            <a:r>
              <a:rPr lang="zh-CN" altLang="en-US" sz="2000" dirty="0">
                <a:latin typeface="+mn-ea"/>
              </a:rPr>
              <a:t>模块也会重启），需要手动重新连接</a:t>
            </a:r>
            <a:r>
              <a:rPr lang="en-US" altLang="zh-CN" sz="2000" dirty="0" err="1">
                <a:latin typeface="+mn-ea"/>
              </a:rPr>
              <a:t>Wifi</a:t>
            </a:r>
            <a:r>
              <a:rPr lang="zh-CN" altLang="en-US" sz="2000" dirty="0">
                <a:latin typeface="+mn-ea"/>
              </a:rPr>
              <a:t>进行操作。在该模式下查询和设置指令有可能需要发送多次，查询成功后会显示当前小车转向零点的设定值，设置成功后小车会断电重启。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控制距离</a:t>
            </a:r>
            <a:r>
              <a:rPr lang="en-US" altLang="zh-CN" sz="1800" dirty="0">
                <a:latin typeface="+mn-ea"/>
              </a:rPr>
              <a:t>】</a:t>
            </a:r>
            <a:r>
              <a:rPr lang="zh-CN" altLang="en-US" sz="1800" dirty="0">
                <a:latin typeface="+mn-ea"/>
              </a:rPr>
              <a:t>在实际测试中，在空旷的场地，控制距离约</a:t>
            </a:r>
            <a:r>
              <a:rPr lang="en-US" altLang="zh-CN" sz="1800" dirty="0">
                <a:latin typeface="+mn-ea"/>
              </a:rPr>
              <a:t>25</a:t>
            </a:r>
            <a:r>
              <a:rPr lang="zh-CN" altLang="en-US" sz="1800" dirty="0">
                <a:latin typeface="+mn-ea"/>
              </a:rPr>
              <a:t>米，当</a:t>
            </a:r>
            <a:r>
              <a:rPr lang="en-US" altLang="zh-CN" sz="1800" dirty="0">
                <a:latin typeface="+mn-ea"/>
              </a:rPr>
              <a:t>APP</a:t>
            </a:r>
            <a:r>
              <a:rPr lang="zh-CN" altLang="en-US" sz="1800" dirty="0">
                <a:latin typeface="+mn-ea"/>
              </a:rPr>
              <a:t>与小车断开通信后，小车会立刻停止运动。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85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1FA12C-F62D-4E00-BD4D-0A5BD67D7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47" y="1840747"/>
            <a:ext cx="8050305" cy="374917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1E5DF37-2583-47E2-8144-7A1A4B451BF2}"/>
              </a:ext>
            </a:extLst>
          </p:cNvPr>
          <p:cNvCxnSpPr/>
          <p:nvPr/>
        </p:nvCxnSpPr>
        <p:spPr>
          <a:xfrm>
            <a:off x="9195886" y="4598358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AB1A492-3156-4801-AABA-73AF9E088610}"/>
              </a:ext>
            </a:extLst>
          </p:cNvPr>
          <p:cNvSpPr txBox="1"/>
          <p:nvPr/>
        </p:nvSpPr>
        <p:spPr>
          <a:xfrm>
            <a:off x="10723415" y="4398303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右转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0DB3BAD-F829-4D1F-920E-6052F0D941F0}"/>
              </a:ext>
            </a:extLst>
          </p:cNvPr>
          <p:cNvCxnSpPr>
            <a:cxnSpLocks/>
          </p:cNvCxnSpPr>
          <p:nvPr/>
        </p:nvCxnSpPr>
        <p:spPr>
          <a:xfrm>
            <a:off x="8534400" y="3976944"/>
            <a:ext cx="21406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9056322-4AA9-4BF4-8BD5-BBA75581DB30}"/>
              </a:ext>
            </a:extLst>
          </p:cNvPr>
          <p:cNvSpPr txBox="1"/>
          <p:nvPr/>
        </p:nvSpPr>
        <p:spPr>
          <a:xfrm>
            <a:off x="10723416" y="3776889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左转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DDFF38-8366-49D2-98CD-3EF7440B7E94}"/>
              </a:ext>
            </a:extLst>
          </p:cNvPr>
          <p:cNvCxnSpPr/>
          <p:nvPr/>
        </p:nvCxnSpPr>
        <p:spPr>
          <a:xfrm>
            <a:off x="9147259" y="2908846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CB5DE6B-4997-4489-B9A9-52EF4FA2FA65}"/>
              </a:ext>
            </a:extLst>
          </p:cNvPr>
          <p:cNvSpPr txBox="1"/>
          <p:nvPr/>
        </p:nvSpPr>
        <p:spPr>
          <a:xfrm>
            <a:off x="10674790" y="2708791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实时方向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5712AF-C5B5-41CD-B406-D8401CA0604A}"/>
              </a:ext>
            </a:extLst>
          </p:cNvPr>
          <p:cNvCxnSpPr>
            <a:cxnSpLocks/>
          </p:cNvCxnSpPr>
          <p:nvPr/>
        </p:nvCxnSpPr>
        <p:spPr>
          <a:xfrm>
            <a:off x="9993745" y="2197812"/>
            <a:ext cx="6326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2BEA31C-DC77-488D-89FE-7A7E7D528037}"/>
              </a:ext>
            </a:extLst>
          </p:cNvPr>
          <p:cNvSpPr txBox="1"/>
          <p:nvPr/>
        </p:nvSpPr>
        <p:spPr>
          <a:xfrm>
            <a:off x="10674790" y="2000891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系统时间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0DB3A1A-2B3A-4954-A6F7-CFA6E05C73DD}"/>
              </a:ext>
            </a:extLst>
          </p:cNvPr>
          <p:cNvCxnSpPr/>
          <p:nvPr/>
        </p:nvCxnSpPr>
        <p:spPr>
          <a:xfrm>
            <a:off x="1566655" y="4598358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957FEC4-240A-4925-AAF1-7FC9F088169B}"/>
              </a:ext>
            </a:extLst>
          </p:cNvPr>
          <p:cNvSpPr txBox="1"/>
          <p:nvPr/>
        </p:nvSpPr>
        <p:spPr>
          <a:xfrm>
            <a:off x="120075" y="4398303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/>
              <a:t>后退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BE769F2-130B-4D98-BE15-F388F826F99D}"/>
              </a:ext>
            </a:extLst>
          </p:cNvPr>
          <p:cNvCxnSpPr/>
          <p:nvPr/>
        </p:nvCxnSpPr>
        <p:spPr>
          <a:xfrm>
            <a:off x="1566655" y="3915389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36FC1B6-91F0-447A-B6A8-FB351086B381}"/>
              </a:ext>
            </a:extLst>
          </p:cNvPr>
          <p:cNvSpPr txBox="1"/>
          <p:nvPr/>
        </p:nvSpPr>
        <p:spPr>
          <a:xfrm>
            <a:off x="120075" y="3715334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/>
              <a:t>前进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955719D-4FC6-4273-8101-53C6A9A6EECE}"/>
              </a:ext>
            </a:extLst>
          </p:cNvPr>
          <p:cNvCxnSpPr/>
          <p:nvPr/>
        </p:nvCxnSpPr>
        <p:spPr>
          <a:xfrm>
            <a:off x="1584176" y="2908846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0700DB4-27F5-4646-9277-2430ECFD3C0E}"/>
              </a:ext>
            </a:extLst>
          </p:cNvPr>
          <p:cNvSpPr txBox="1"/>
          <p:nvPr/>
        </p:nvSpPr>
        <p:spPr>
          <a:xfrm>
            <a:off x="137596" y="2708791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/>
              <a:t>实时速度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5A987EB-1FE6-490E-AFB9-45A12D032F45}"/>
              </a:ext>
            </a:extLst>
          </p:cNvPr>
          <p:cNvCxnSpPr>
            <a:cxnSpLocks/>
          </p:cNvCxnSpPr>
          <p:nvPr/>
        </p:nvCxnSpPr>
        <p:spPr>
          <a:xfrm>
            <a:off x="1584176" y="2200946"/>
            <a:ext cx="641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21D7441-E22C-4BFA-8D40-3318630811D7}"/>
              </a:ext>
            </a:extLst>
          </p:cNvPr>
          <p:cNvSpPr txBox="1"/>
          <p:nvPr/>
        </p:nvSpPr>
        <p:spPr>
          <a:xfrm>
            <a:off x="137596" y="2000891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/>
              <a:t>信号强度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C0E5BDD-AFCF-4056-812C-FAC8D1E2BE8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855340" y="1302338"/>
            <a:ext cx="0" cy="1406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E4D6C50-681B-4916-BBFF-0EC9B8E33BAD}"/>
              </a:ext>
            </a:extLst>
          </p:cNvPr>
          <p:cNvSpPr txBox="1"/>
          <p:nvPr/>
        </p:nvSpPr>
        <p:spPr>
          <a:xfrm>
            <a:off x="4181085" y="902228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定速模式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839D1F2-D18D-4788-9775-416E14116C7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335034" y="1302338"/>
            <a:ext cx="0" cy="1406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FB0200-EBF6-4496-9E7E-8111591E14E6}"/>
              </a:ext>
            </a:extLst>
          </p:cNvPr>
          <p:cNvSpPr txBox="1"/>
          <p:nvPr/>
        </p:nvSpPr>
        <p:spPr>
          <a:xfrm>
            <a:off x="6660779" y="902228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零点设置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F3D3F94-028E-4136-8299-EB678B177648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480754" y="1302338"/>
            <a:ext cx="0" cy="1893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CABA59-15D7-4215-9947-DB304803ED77}"/>
              </a:ext>
            </a:extLst>
          </p:cNvPr>
          <p:cNvSpPr txBox="1"/>
          <p:nvPr/>
        </p:nvSpPr>
        <p:spPr>
          <a:xfrm>
            <a:off x="2806499" y="902228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速度设置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EBE6582-DC7D-4304-BF5C-315B7BF82A3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710440" y="1302338"/>
            <a:ext cx="1" cy="2272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B2E167E-7C45-4560-9351-FF22173AC0A7}"/>
              </a:ext>
            </a:extLst>
          </p:cNvPr>
          <p:cNvSpPr txBox="1"/>
          <p:nvPr/>
        </p:nvSpPr>
        <p:spPr>
          <a:xfrm>
            <a:off x="8036185" y="902228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角度设置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1FFBBEE-4737-4E8F-938F-24D6DE7FE8B0}"/>
              </a:ext>
            </a:extLst>
          </p:cNvPr>
          <p:cNvCxnSpPr>
            <a:cxnSpLocks/>
          </p:cNvCxnSpPr>
          <p:nvPr/>
        </p:nvCxnSpPr>
        <p:spPr>
          <a:xfrm>
            <a:off x="3467583" y="3203090"/>
            <a:ext cx="1238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F278E86-8052-4D97-AB7D-0336439831A1}"/>
              </a:ext>
            </a:extLst>
          </p:cNvPr>
          <p:cNvCxnSpPr>
            <a:cxnSpLocks/>
          </p:cNvCxnSpPr>
          <p:nvPr/>
        </p:nvCxnSpPr>
        <p:spPr>
          <a:xfrm>
            <a:off x="7453474" y="3577162"/>
            <a:ext cx="12791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DF1700A-4E6B-40AD-8C69-B9CC6A390CF1}"/>
              </a:ext>
            </a:extLst>
          </p:cNvPr>
          <p:cNvSpPr txBox="1"/>
          <p:nvPr/>
        </p:nvSpPr>
        <p:spPr>
          <a:xfrm>
            <a:off x="5156199" y="6128329"/>
            <a:ext cx="187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车体实时状态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25420F3-509B-4E9C-869E-13E9178F6B26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095999" y="4913752"/>
            <a:ext cx="1" cy="1214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4">
            <a:extLst>
              <a:ext uri="{FF2B5EF4-FFF2-40B4-BE49-F238E27FC236}">
                <a16:creationId xmlns:a16="http://schemas.microsoft.com/office/drawing/2014/main" id="{89EEAC97-1C6D-45B0-B67A-DF68E4B201DA}"/>
              </a:ext>
            </a:extLst>
          </p:cNvPr>
          <p:cNvSpPr txBox="1">
            <a:spLocks/>
          </p:cNvSpPr>
          <p:nvPr/>
        </p:nvSpPr>
        <p:spPr>
          <a:xfrm>
            <a:off x="258619" y="240960"/>
            <a:ext cx="10515600" cy="4199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+mn-ea"/>
                <a:ea typeface="+mn-ea"/>
              </a:rPr>
              <a:t>二、定速模式界面展示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CDD6E78-389E-4E06-8351-76390D754A43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121272" y="1302337"/>
            <a:ext cx="0" cy="1406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306D7E6-5B13-4C4B-A4E5-C74FE2F99ED3}"/>
              </a:ext>
            </a:extLst>
          </p:cNvPr>
          <p:cNvSpPr txBox="1"/>
          <p:nvPr/>
        </p:nvSpPr>
        <p:spPr>
          <a:xfrm>
            <a:off x="5447017" y="902227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摇杆模式</a:t>
            </a:r>
          </a:p>
        </p:txBody>
      </p:sp>
    </p:spTree>
    <p:extLst>
      <p:ext uri="{BB962C8B-B14F-4D97-AF65-F5344CB8AC3E}">
        <p14:creationId xmlns:p14="http://schemas.microsoft.com/office/powerpoint/2010/main" val="86371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1FA12C-F62D-4E00-BD4D-0A5BD67D7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47" y="1840747"/>
            <a:ext cx="8050305" cy="3749171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DDFF38-8366-49D2-98CD-3EF7440B7E94}"/>
              </a:ext>
            </a:extLst>
          </p:cNvPr>
          <p:cNvCxnSpPr/>
          <p:nvPr/>
        </p:nvCxnSpPr>
        <p:spPr>
          <a:xfrm>
            <a:off x="9147259" y="2908846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CB5DE6B-4997-4489-B9A9-52EF4FA2FA65}"/>
              </a:ext>
            </a:extLst>
          </p:cNvPr>
          <p:cNvSpPr txBox="1"/>
          <p:nvPr/>
        </p:nvSpPr>
        <p:spPr>
          <a:xfrm>
            <a:off x="10674790" y="2708791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实时方向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5712AF-C5B5-41CD-B406-D8401CA0604A}"/>
              </a:ext>
            </a:extLst>
          </p:cNvPr>
          <p:cNvCxnSpPr>
            <a:cxnSpLocks/>
          </p:cNvCxnSpPr>
          <p:nvPr/>
        </p:nvCxnSpPr>
        <p:spPr>
          <a:xfrm>
            <a:off x="9993745" y="2197812"/>
            <a:ext cx="6326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2BEA31C-DC77-488D-89FE-7A7E7D528037}"/>
              </a:ext>
            </a:extLst>
          </p:cNvPr>
          <p:cNvSpPr txBox="1"/>
          <p:nvPr/>
        </p:nvSpPr>
        <p:spPr>
          <a:xfrm>
            <a:off x="10674790" y="2000891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系统时间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955719D-4FC6-4273-8101-53C6A9A6EECE}"/>
              </a:ext>
            </a:extLst>
          </p:cNvPr>
          <p:cNvCxnSpPr/>
          <p:nvPr/>
        </p:nvCxnSpPr>
        <p:spPr>
          <a:xfrm>
            <a:off x="1584176" y="2908846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0700DB4-27F5-4646-9277-2430ECFD3C0E}"/>
              </a:ext>
            </a:extLst>
          </p:cNvPr>
          <p:cNvSpPr txBox="1"/>
          <p:nvPr/>
        </p:nvSpPr>
        <p:spPr>
          <a:xfrm>
            <a:off x="137596" y="2708791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/>
              <a:t>实时速度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5A987EB-1FE6-490E-AFB9-45A12D032F45}"/>
              </a:ext>
            </a:extLst>
          </p:cNvPr>
          <p:cNvCxnSpPr>
            <a:cxnSpLocks/>
          </p:cNvCxnSpPr>
          <p:nvPr/>
        </p:nvCxnSpPr>
        <p:spPr>
          <a:xfrm>
            <a:off x="1584176" y="2200946"/>
            <a:ext cx="641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21D7441-E22C-4BFA-8D40-3318630811D7}"/>
              </a:ext>
            </a:extLst>
          </p:cNvPr>
          <p:cNvSpPr txBox="1"/>
          <p:nvPr/>
        </p:nvSpPr>
        <p:spPr>
          <a:xfrm>
            <a:off x="137596" y="2000891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/>
              <a:t>信号强度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C0E5BDD-AFCF-4056-812C-FAC8D1E2BE8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855340" y="1302338"/>
            <a:ext cx="0" cy="1406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E4D6C50-681B-4916-BBFF-0EC9B8E33BAD}"/>
              </a:ext>
            </a:extLst>
          </p:cNvPr>
          <p:cNvSpPr txBox="1"/>
          <p:nvPr/>
        </p:nvSpPr>
        <p:spPr>
          <a:xfrm>
            <a:off x="4181085" y="902228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定速模式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839D1F2-D18D-4788-9775-416E14116C7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335034" y="1302338"/>
            <a:ext cx="0" cy="1406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FB0200-EBF6-4496-9E7E-8111591E14E6}"/>
              </a:ext>
            </a:extLst>
          </p:cNvPr>
          <p:cNvSpPr txBox="1"/>
          <p:nvPr/>
        </p:nvSpPr>
        <p:spPr>
          <a:xfrm>
            <a:off x="6660779" y="902228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零点设置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F3D3F94-028E-4136-8299-EB678B177648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480754" y="1302338"/>
            <a:ext cx="0" cy="1893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CABA59-15D7-4215-9947-DB304803ED77}"/>
              </a:ext>
            </a:extLst>
          </p:cNvPr>
          <p:cNvSpPr txBox="1"/>
          <p:nvPr/>
        </p:nvSpPr>
        <p:spPr>
          <a:xfrm>
            <a:off x="2806499" y="902228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速度设置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EBE6582-DC7D-4304-BF5C-315B7BF82A3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710440" y="1302338"/>
            <a:ext cx="1" cy="2272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B2E167E-7C45-4560-9351-FF22173AC0A7}"/>
              </a:ext>
            </a:extLst>
          </p:cNvPr>
          <p:cNvSpPr txBox="1"/>
          <p:nvPr/>
        </p:nvSpPr>
        <p:spPr>
          <a:xfrm>
            <a:off x="8036185" y="902228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角度设置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1FFBBEE-4737-4E8F-938F-24D6DE7FE8B0}"/>
              </a:ext>
            </a:extLst>
          </p:cNvPr>
          <p:cNvCxnSpPr>
            <a:cxnSpLocks/>
          </p:cNvCxnSpPr>
          <p:nvPr/>
        </p:nvCxnSpPr>
        <p:spPr>
          <a:xfrm>
            <a:off x="3467583" y="3203090"/>
            <a:ext cx="1238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F278E86-8052-4D97-AB7D-0336439831A1}"/>
              </a:ext>
            </a:extLst>
          </p:cNvPr>
          <p:cNvCxnSpPr>
            <a:cxnSpLocks/>
          </p:cNvCxnSpPr>
          <p:nvPr/>
        </p:nvCxnSpPr>
        <p:spPr>
          <a:xfrm>
            <a:off x="7453474" y="3577162"/>
            <a:ext cx="12791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DF1700A-4E6B-40AD-8C69-B9CC6A390CF1}"/>
              </a:ext>
            </a:extLst>
          </p:cNvPr>
          <p:cNvSpPr txBox="1"/>
          <p:nvPr/>
        </p:nvSpPr>
        <p:spPr>
          <a:xfrm>
            <a:off x="5156199" y="6128329"/>
            <a:ext cx="187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车体实时状态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25420F3-509B-4E9C-869E-13E9178F6B26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095999" y="4913752"/>
            <a:ext cx="1" cy="1214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4">
            <a:extLst>
              <a:ext uri="{FF2B5EF4-FFF2-40B4-BE49-F238E27FC236}">
                <a16:creationId xmlns:a16="http://schemas.microsoft.com/office/drawing/2014/main" id="{89EEAC97-1C6D-45B0-B67A-DF68E4B201DA}"/>
              </a:ext>
            </a:extLst>
          </p:cNvPr>
          <p:cNvSpPr txBox="1">
            <a:spLocks/>
          </p:cNvSpPr>
          <p:nvPr/>
        </p:nvSpPr>
        <p:spPr>
          <a:xfrm>
            <a:off x="258619" y="240960"/>
            <a:ext cx="10515600" cy="4199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+mn-ea"/>
                <a:ea typeface="+mn-ea"/>
              </a:rPr>
              <a:t>三、摇杆模式界面展示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CDD6E78-389E-4E06-8351-76390D754A43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121272" y="1302337"/>
            <a:ext cx="0" cy="1406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306D7E6-5B13-4C4B-A4E5-C74FE2F99ED3}"/>
              </a:ext>
            </a:extLst>
          </p:cNvPr>
          <p:cNvSpPr txBox="1"/>
          <p:nvPr/>
        </p:nvSpPr>
        <p:spPr>
          <a:xfrm>
            <a:off x="5447017" y="902227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摇杆模式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F428192-E759-4E76-AAFD-921EE2467337}"/>
              </a:ext>
            </a:extLst>
          </p:cNvPr>
          <p:cNvCxnSpPr/>
          <p:nvPr/>
        </p:nvCxnSpPr>
        <p:spPr>
          <a:xfrm>
            <a:off x="9195886" y="4228895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A07175A-2087-4B53-9A10-CBF7EA791972}"/>
              </a:ext>
            </a:extLst>
          </p:cNvPr>
          <p:cNvSpPr txBox="1"/>
          <p:nvPr/>
        </p:nvSpPr>
        <p:spPr>
          <a:xfrm>
            <a:off x="10723415" y="4028840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方向摇杆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7F9772C-E284-4F24-B1A3-0BB3FE8544A7}"/>
              </a:ext>
            </a:extLst>
          </p:cNvPr>
          <p:cNvCxnSpPr/>
          <p:nvPr/>
        </p:nvCxnSpPr>
        <p:spPr>
          <a:xfrm>
            <a:off x="1566655" y="4247370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B04833E-5DFB-42A3-8EC2-F62BAF83AC52}"/>
              </a:ext>
            </a:extLst>
          </p:cNvPr>
          <p:cNvSpPr txBox="1"/>
          <p:nvPr/>
        </p:nvSpPr>
        <p:spPr>
          <a:xfrm>
            <a:off x="120075" y="4047315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/>
              <a:t>速度摇杆</a:t>
            </a:r>
          </a:p>
        </p:txBody>
      </p:sp>
    </p:spTree>
    <p:extLst>
      <p:ext uri="{BB962C8B-B14F-4D97-AF65-F5344CB8AC3E}">
        <p14:creationId xmlns:p14="http://schemas.microsoft.com/office/powerpoint/2010/main" val="41404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1FA12C-F62D-4E00-BD4D-0A5BD67D7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48" y="1840747"/>
            <a:ext cx="8050303" cy="3749171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DDFF38-8366-49D2-98CD-3EF7440B7E94}"/>
              </a:ext>
            </a:extLst>
          </p:cNvPr>
          <p:cNvCxnSpPr/>
          <p:nvPr/>
        </p:nvCxnSpPr>
        <p:spPr>
          <a:xfrm>
            <a:off x="9147259" y="2908846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CB5DE6B-4997-4489-B9A9-52EF4FA2FA65}"/>
              </a:ext>
            </a:extLst>
          </p:cNvPr>
          <p:cNvSpPr txBox="1"/>
          <p:nvPr/>
        </p:nvSpPr>
        <p:spPr>
          <a:xfrm>
            <a:off x="10674790" y="2708791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实时方向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5712AF-C5B5-41CD-B406-D8401CA0604A}"/>
              </a:ext>
            </a:extLst>
          </p:cNvPr>
          <p:cNvCxnSpPr>
            <a:cxnSpLocks/>
          </p:cNvCxnSpPr>
          <p:nvPr/>
        </p:nvCxnSpPr>
        <p:spPr>
          <a:xfrm>
            <a:off x="9993745" y="2197812"/>
            <a:ext cx="6326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2BEA31C-DC77-488D-89FE-7A7E7D528037}"/>
              </a:ext>
            </a:extLst>
          </p:cNvPr>
          <p:cNvSpPr txBox="1"/>
          <p:nvPr/>
        </p:nvSpPr>
        <p:spPr>
          <a:xfrm>
            <a:off x="10674790" y="2000891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系统时间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955719D-4FC6-4273-8101-53C6A9A6EECE}"/>
              </a:ext>
            </a:extLst>
          </p:cNvPr>
          <p:cNvCxnSpPr/>
          <p:nvPr/>
        </p:nvCxnSpPr>
        <p:spPr>
          <a:xfrm>
            <a:off x="1584176" y="2908846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0700DB4-27F5-4646-9277-2430ECFD3C0E}"/>
              </a:ext>
            </a:extLst>
          </p:cNvPr>
          <p:cNvSpPr txBox="1"/>
          <p:nvPr/>
        </p:nvSpPr>
        <p:spPr>
          <a:xfrm>
            <a:off x="137596" y="2708791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/>
              <a:t>实时速度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5A987EB-1FE6-490E-AFB9-45A12D032F45}"/>
              </a:ext>
            </a:extLst>
          </p:cNvPr>
          <p:cNvCxnSpPr>
            <a:cxnSpLocks/>
          </p:cNvCxnSpPr>
          <p:nvPr/>
        </p:nvCxnSpPr>
        <p:spPr>
          <a:xfrm>
            <a:off x="1584176" y="2200946"/>
            <a:ext cx="641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21D7441-E22C-4BFA-8D40-3318630811D7}"/>
              </a:ext>
            </a:extLst>
          </p:cNvPr>
          <p:cNvSpPr txBox="1"/>
          <p:nvPr/>
        </p:nvSpPr>
        <p:spPr>
          <a:xfrm>
            <a:off x="137596" y="2000891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/>
              <a:t>信号强度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C0E5BDD-AFCF-4056-812C-FAC8D1E2BE8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855340" y="1302338"/>
            <a:ext cx="0" cy="1406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E4D6C50-681B-4916-BBFF-0EC9B8E33BAD}"/>
              </a:ext>
            </a:extLst>
          </p:cNvPr>
          <p:cNvSpPr txBox="1"/>
          <p:nvPr/>
        </p:nvSpPr>
        <p:spPr>
          <a:xfrm>
            <a:off x="4181085" y="902228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定速模式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839D1F2-D18D-4788-9775-416E14116C7C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335034" y="1302338"/>
            <a:ext cx="0" cy="1406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FB0200-EBF6-4496-9E7E-8111591E14E6}"/>
              </a:ext>
            </a:extLst>
          </p:cNvPr>
          <p:cNvSpPr txBox="1"/>
          <p:nvPr/>
        </p:nvSpPr>
        <p:spPr>
          <a:xfrm>
            <a:off x="6660779" y="902228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零点设置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F3D3F94-028E-4136-8299-EB678B177648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480754" y="1302338"/>
            <a:ext cx="0" cy="1893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ACABA59-15D7-4215-9947-DB304803ED77}"/>
              </a:ext>
            </a:extLst>
          </p:cNvPr>
          <p:cNvSpPr txBox="1"/>
          <p:nvPr/>
        </p:nvSpPr>
        <p:spPr>
          <a:xfrm>
            <a:off x="2806499" y="902228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零点查询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EBE6582-DC7D-4304-BF5C-315B7BF82A3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710440" y="1302338"/>
            <a:ext cx="1" cy="2272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B2E167E-7C45-4560-9351-FF22173AC0A7}"/>
              </a:ext>
            </a:extLst>
          </p:cNvPr>
          <p:cNvSpPr txBox="1"/>
          <p:nvPr/>
        </p:nvSpPr>
        <p:spPr>
          <a:xfrm>
            <a:off x="8036185" y="902228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零点设置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1FFBBEE-4737-4E8F-938F-24D6DE7FE8B0}"/>
              </a:ext>
            </a:extLst>
          </p:cNvPr>
          <p:cNvCxnSpPr>
            <a:cxnSpLocks/>
          </p:cNvCxnSpPr>
          <p:nvPr/>
        </p:nvCxnSpPr>
        <p:spPr>
          <a:xfrm>
            <a:off x="3467583" y="3203090"/>
            <a:ext cx="1238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F278E86-8052-4D97-AB7D-0336439831A1}"/>
              </a:ext>
            </a:extLst>
          </p:cNvPr>
          <p:cNvCxnSpPr>
            <a:cxnSpLocks/>
          </p:cNvCxnSpPr>
          <p:nvPr/>
        </p:nvCxnSpPr>
        <p:spPr>
          <a:xfrm>
            <a:off x="7453474" y="3577162"/>
            <a:ext cx="12791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DF1700A-4E6B-40AD-8C69-B9CC6A390CF1}"/>
              </a:ext>
            </a:extLst>
          </p:cNvPr>
          <p:cNvSpPr txBox="1"/>
          <p:nvPr/>
        </p:nvSpPr>
        <p:spPr>
          <a:xfrm>
            <a:off x="5156199" y="6128329"/>
            <a:ext cx="187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车体实时状态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25420F3-509B-4E9C-869E-13E9178F6B26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095999" y="4913752"/>
            <a:ext cx="1" cy="1214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4">
            <a:extLst>
              <a:ext uri="{FF2B5EF4-FFF2-40B4-BE49-F238E27FC236}">
                <a16:creationId xmlns:a16="http://schemas.microsoft.com/office/drawing/2014/main" id="{89EEAC97-1C6D-45B0-B67A-DF68E4B201DA}"/>
              </a:ext>
            </a:extLst>
          </p:cNvPr>
          <p:cNvSpPr txBox="1">
            <a:spLocks/>
          </p:cNvSpPr>
          <p:nvPr/>
        </p:nvSpPr>
        <p:spPr>
          <a:xfrm>
            <a:off x="258619" y="240960"/>
            <a:ext cx="10515600" cy="4199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+mn-ea"/>
                <a:ea typeface="+mn-ea"/>
              </a:rPr>
              <a:t>四、转向零点界面展示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CDD6E78-389E-4E06-8351-76390D754A43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121272" y="1302337"/>
            <a:ext cx="0" cy="1406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306D7E6-5B13-4C4B-A4E5-C74FE2F99ED3}"/>
              </a:ext>
            </a:extLst>
          </p:cNvPr>
          <p:cNvSpPr txBox="1"/>
          <p:nvPr/>
        </p:nvSpPr>
        <p:spPr>
          <a:xfrm>
            <a:off x="5447017" y="902227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摇杆模式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F428192-E759-4E76-AAFD-921EE2467337}"/>
              </a:ext>
            </a:extLst>
          </p:cNvPr>
          <p:cNvCxnSpPr/>
          <p:nvPr/>
        </p:nvCxnSpPr>
        <p:spPr>
          <a:xfrm>
            <a:off x="9195886" y="4228895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A07175A-2087-4B53-9A10-CBF7EA791972}"/>
              </a:ext>
            </a:extLst>
          </p:cNvPr>
          <p:cNvSpPr txBox="1"/>
          <p:nvPr/>
        </p:nvSpPr>
        <p:spPr>
          <a:xfrm>
            <a:off x="10723415" y="4028840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方向摇杆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7F9772C-E284-4F24-B1A3-0BB3FE8544A7}"/>
              </a:ext>
            </a:extLst>
          </p:cNvPr>
          <p:cNvCxnSpPr/>
          <p:nvPr/>
        </p:nvCxnSpPr>
        <p:spPr>
          <a:xfrm>
            <a:off x="1566655" y="4247370"/>
            <a:ext cx="14791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B04833E-5DFB-42A3-8EC2-F62BAF83AC52}"/>
              </a:ext>
            </a:extLst>
          </p:cNvPr>
          <p:cNvSpPr txBox="1"/>
          <p:nvPr/>
        </p:nvSpPr>
        <p:spPr>
          <a:xfrm>
            <a:off x="120075" y="4047315"/>
            <a:ext cx="134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/>
              <a:t>速度摇杆</a:t>
            </a:r>
          </a:p>
        </p:txBody>
      </p:sp>
    </p:spTree>
    <p:extLst>
      <p:ext uri="{BB962C8B-B14F-4D97-AF65-F5344CB8AC3E}">
        <p14:creationId xmlns:p14="http://schemas.microsoft.com/office/powerpoint/2010/main" val="151631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562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一、使用说明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Yuliang Li</dc:creator>
  <cp:lastModifiedBy>Yuliang Li</cp:lastModifiedBy>
  <cp:revision>13</cp:revision>
  <dcterms:created xsi:type="dcterms:W3CDTF">2022-06-15T03:06:18Z</dcterms:created>
  <dcterms:modified xsi:type="dcterms:W3CDTF">2022-06-16T05:14:07Z</dcterms:modified>
</cp:coreProperties>
</file>