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57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7536-6849-453D-877E-D174DCF10381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2EE9-174E-467D-AF73-CB21847D69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3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2EE9-174E-467D-AF73-CB21847D69D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360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1160-2BB4-4E91-B16F-A1CDFE1EA56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3568-63CA-4755-8506-9AFF0F87A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6400800" cy="504056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ru-RU" sz="2400" dirty="0" smtClean="0"/>
              <a:t>Информационная система</a:t>
            </a:r>
            <a:endParaRPr lang="ru-RU" sz="24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619672" y="3789040"/>
            <a:ext cx="6400800" cy="978024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ru-RU" sz="9600" dirty="0" smtClean="0">
                <a:solidFill>
                  <a:schemeClr val="tx1"/>
                </a:solidFill>
              </a:rPr>
              <a:t>Выполнил: Сырцов А.А.</a:t>
            </a:r>
          </a:p>
          <a:p>
            <a:pPr algn="r"/>
            <a:r>
              <a:rPr lang="ru-RU" sz="9600" dirty="0" smtClean="0">
                <a:solidFill>
                  <a:schemeClr val="tx1"/>
                </a:solidFill>
              </a:rPr>
              <a:t>Группа ТРП-1-17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285992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«Магазин головоломок»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355425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работников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71891" cy="30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99241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0"/>
            <a:ext cx="6443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1995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Диаграмма процессов магазина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 descr="https://sun9-16.userapi.com/c857224/v857224097/8adf4/Ht4nnc3IK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7181850" cy="393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96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63"/>
            <a:ext cx="9144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675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t-RU" sz="2800" dirty="0" smtClean="0">
                <a:solidFill>
                  <a:schemeClr val="tx1"/>
                </a:solidFill>
              </a:rPr>
              <a:t>Схема данных для бизнес-процесса “Обслуживание клиентов” в системе </a:t>
            </a:r>
            <a:r>
              <a:rPr lang="en-US" sz="2800" dirty="0" smtClean="0">
                <a:solidFill>
                  <a:schemeClr val="tx1"/>
                </a:solidFill>
              </a:rPr>
              <a:t>Access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28.userapi.com/c855320/v855320282/1a6c69/egfa_iDrP4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079922" cy="421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95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</Words>
  <Application>Microsoft Office PowerPoint</Application>
  <PresentationFormat>Экран (4:3)</PresentationFormat>
  <Paragraphs>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Информационная система</vt:lpstr>
      <vt:lpstr>Структура работников</vt:lpstr>
      <vt:lpstr>Слайд 3</vt:lpstr>
      <vt:lpstr>Слайд 4</vt:lpstr>
      <vt:lpstr>Слайд 5</vt:lpstr>
      <vt:lpstr>Диаграмма процессов магазина</vt:lpstr>
      <vt:lpstr>Слайд 7</vt:lpstr>
      <vt:lpstr>Схема данных для бизнес-процесса “Обслуживание клиентов” в системе Access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</dc:title>
  <dc:creator>пк</dc:creator>
  <cp:lastModifiedBy>samsung</cp:lastModifiedBy>
  <cp:revision>28</cp:revision>
  <dcterms:created xsi:type="dcterms:W3CDTF">2019-12-03T11:11:43Z</dcterms:created>
  <dcterms:modified xsi:type="dcterms:W3CDTF">2019-12-18T20:02:14Z</dcterms:modified>
</cp:coreProperties>
</file>