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9" autoAdjust="0"/>
  </p:normalViewPr>
  <p:slideViewPr>
    <p:cSldViewPr snapToGrid="0" snapToObjects="1">
      <p:cViewPr>
        <p:scale>
          <a:sx n="125" d="100"/>
          <a:sy n="125" d="100"/>
        </p:scale>
        <p:origin x="-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6194B-3BD4-6D45-8F80-CBC93DE2BDC2}" type="doc">
      <dgm:prSet loTypeId="urn:microsoft.com/office/officeart/2005/8/layout/chevron2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804052-B75B-4D4E-B8E8-21F727CC7119}">
      <dgm:prSet phldrT="[Text]" custT="1"/>
      <dgm:spPr/>
      <dgm:t>
        <a:bodyPr/>
        <a:lstStyle/>
        <a:p>
          <a:r>
            <a:rPr lang="en-US" sz="1000" b="1" i="0" dirty="0" smtClean="0"/>
            <a:t>Import Source</a:t>
          </a:r>
          <a:endParaRPr lang="en-US" sz="1000" b="1" i="0" dirty="0"/>
        </a:p>
      </dgm:t>
    </dgm:pt>
    <dgm:pt modelId="{51EB5A14-22F1-C649-BE1D-4CB86ED4DB1D}" type="parTrans" cxnId="{114E5542-AF23-9840-BA9D-2A644918358C}">
      <dgm:prSet/>
      <dgm:spPr/>
      <dgm:t>
        <a:bodyPr/>
        <a:lstStyle/>
        <a:p>
          <a:endParaRPr lang="en-US"/>
        </a:p>
      </dgm:t>
    </dgm:pt>
    <dgm:pt modelId="{709EEDB6-55E9-3C43-B048-858A71216867}" type="sibTrans" cxnId="{114E5542-AF23-9840-BA9D-2A644918358C}">
      <dgm:prSet/>
      <dgm:spPr/>
      <dgm:t>
        <a:bodyPr/>
        <a:lstStyle/>
        <a:p>
          <a:endParaRPr lang="en-US"/>
        </a:p>
      </dgm:t>
    </dgm:pt>
    <dgm:pt modelId="{400D70E1-4BE4-FB4B-884C-E54C1D87C7D4}">
      <dgm:prSet phldrT="[Text]" custT="1"/>
      <dgm:spPr/>
      <dgm:t>
        <a:bodyPr/>
        <a:lstStyle/>
        <a:p>
          <a:r>
            <a:rPr lang="en-US" sz="1000" b="1" i="0" dirty="0" smtClean="0"/>
            <a:t>Slice</a:t>
          </a:r>
          <a:endParaRPr lang="en-US" sz="1000" b="1" i="0" dirty="0"/>
        </a:p>
      </dgm:t>
    </dgm:pt>
    <dgm:pt modelId="{5D752312-488C-8E44-AE41-61BF62C54B51}" type="parTrans" cxnId="{FDD0982C-6221-894D-B476-12E9D369F811}">
      <dgm:prSet/>
      <dgm:spPr/>
      <dgm:t>
        <a:bodyPr/>
        <a:lstStyle/>
        <a:p>
          <a:endParaRPr lang="en-US"/>
        </a:p>
      </dgm:t>
    </dgm:pt>
    <dgm:pt modelId="{13E9CB95-89A9-7B49-8251-CC68C0E8C0E4}" type="sibTrans" cxnId="{FDD0982C-6221-894D-B476-12E9D369F811}">
      <dgm:prSet/>
      <dgm:spPr/>
      <dgm:t>
        <a:bodyPr/>
        <a:lstStyle/>
        <a:p>
          <a:endParaRPr lang="en-US"/>
        </a:p>
      </dgm:t>
    </dgm:pt>
    <dgm:pt modelId="{CB2A634C-0FAA-7245-8C68-FBC260F1139E}">
      <dgm:prSet phldrT="[Text]"/>
      <dgm:spPr/>
      <dgm:t>
        <a:bodyPr/>
        <a:lstStyle/>
        <a:p>
          <a:r>
            <a:rPr lang="en-US" dirty="0" smtClean="0"/>
            <a:t>Tool: Slic3r</a:t>
          </a:r>
          <a:endParaRPr lang="en-US" dirty="0"/>
        </a:p>
      </dgm:t>
    </dgm:pt>
    <dgm:pt modelId="{A110F911-FFE5-0341-B142-4935D883DEBE}" type="parTrans" cxnId="{8B163B18-0A54-6743-A557-3D6D8BEED276}">
      <dgm:prSet/>
      <dgm:spPr/>
      <dgm:t>
        <a:bodyPr/>
        <a:lstStyle/>
        <a:p>
          <a:endParaRPr lang="en-US"/>
        </a:p>
      </dgm:t>
    </dgm:pt>
    <dgm:pt modelId="{3875ECCC-C877-7B47-9190-2B879CE665BC}" type="sibTrans" cxnId="{8B163B18-0A54-6743-A557-3D6D8BEED276}">
      <dgm:prSet/>
      <dgm:spPr/>
      <dgm:t>
        <a:bodyPr/>
        <a:lstStyle/>
        <a:p>
          <a:endParaRPr lang="en-US"/>
        </a:p>
      </dgm:t>
    </dgm:pt>
    <dgm:pt modelId="{78674243-B0C7-1940-B21F-A655D7FB7566}">
      <dgm:prSet phldrT="[Text]" custT="1"/>
      <dgm:spPr/>
      <dgm:t>
        <a:bodyPr/>
        <a:lstStyle/>
        <a:p>
          <a:r>
            <a:rPr lang="en-US" sz="1000" b="1" i="0" dirty="0" smtClean="0"/>
            <a:t>Rasterize</a:t>
          </a:r>
          <a:endParaRPr lang="en-US" sz="1000" b="1" i="0" dirty="0"/>
        </a:p>
      </dgm:t>
    </dgm:pt>
    <dgm:pt modelId="{C01618C9-7424-C546-91A1-3CDCCF65766E}" type="parTrans" cxnId="{255B1DDB-DB74-364D-9AA4-E1ECCE833A3D}">
      <dgm:prSet/>
      <dgm:spPr/>
      <dgm:t>
        <a:bodyPr/>
        <a:lstStyle/>
        <a:p>
          <a:endParaRPr lang="en-US"/>
        </a:p>
      </dgm:t>
    </dgm:pt>
    <dgm:pt modelId="{0B68CAD1-5024-9449-AF06-0CCEC37876A8}" type="sibTrans" cxnId="{255B1DDB-DB74-364D-9AA4-E1ECCE833A3D}">
      <dgm:prSet/>
      <dgm:spPr/>
      <dgm:t>
        <a:bodyPr/>
        <a:lstStyle/>
        <a:p>
          <a:endParaRPr lang="en-US"/>
        </a:p>
      </dgm:t>
    </dgm:pt>
    <dgm:pt modelId="{4A4EA323-BC14-D04A-B2AA-8F053C4B4A26}">
      <dgm:prSet phldrT="[Text]"/>
      <dgm:spPr/>
      <dgm:t>
        <a:bodyPr/>
        <a:lstStyle/>
        <a:p>
          <a:r>
            <a:rPr lang="en-US" dirty="0" smtClean="0"/>
            <a:t>Tool: </a:t>
          </a:r>
          <a:r>
            <a:rPr lang="en-US" dirty="0" err="1" smtClean="0"/>
            <a:t>Ghostscript</a:t>
          </a:r>
          <a:endParaRPr lang="en-US" dirty="0"/>
        </a:p>
      </dgm:t>
    </dgm:pt>
    <dgm:pt modelId="{78014935-BCE8-3F4B-9D50-D16052334B1F}" type="parTrans" cxnId="{195A0F24-0624-9A42-96CB-66F410363026}">
      <dgm:prSet/>
      <dgm:spPr/>
      <dgm:t>
        <a:bodyPr/>
        <a:lstStyle/>
        <a:p>
          <a:endParaRPr lang="en-US"/>
        </a:p>
      </dgm:t>
    </dgm:pt>
    <dgm:pt modelId="{AF105D55-4D88-BE48-9F23-7EB907FDF4DE}" type="sibTrans" cxnId="{195A0F24-0624-9A42-96CB-66F410363026}">
      <dgm:prSet/>
      <dgm:spPr/>
      <dgm:t>
        <a:bodyPr/>
        <a:lstStyle/>
        <a:p>
          <a:endParaRPr lang="en-US"/>
        </a:p>
      </dgm:t>
    </dgm:pt>
    <dgm:pt modelId="{A30738DE-AE4C-A24B-868F-65ABD15B56C4}">
      <dgm:prSet phldrT="[Text]"/>
      <dgm:spPr/>
      <dgm:t>
        <a:bodyPr/>
        <a:lstStyle/>
        <a:p>
          <a:r>
            <a:rPr lang="en-US" dirty="0" smtClean="0"/>
            <a:t>Source: Online </a:t>
          </a:r>
          <a:endParaRPr lang="en-US" dirty="0"/>
        </a:p>
      </dgm:t>
    </dgm:pt>
    <dgm:pt modelId="{BAD0BC22-3C3A-4C45-977E-EFED2FE5A404}" type="parTrans" cxnId="{A2290D97-C2D0-3649-A150-E1FA4FF5E16D}">
      <dgm:prSet/>
      <dgm:spPr/>
      <dgm:t>
        <a:bodyPr/>
        <a:lstStyle/>
        <a:p>
          <a:endParaRPr lang="en-US"/>
        </a:p>
      </dgm:t>
    </dgm:pt>
    <dgm:pt modelId="{2322D4DC-93D2-6D4A-B9B2-5D4BA1724E16}" type="sibTrans" cxnId="{A2290D97-C2D0-3649-A150-E1FA4FF5E16D}">
      <dgm:prSet/>
      <dgm:spPr/>
      <dgm:t>
        <a:bodyPr/>
        <a:lstStyle/>
        <a:p>
          <a:endParaRPr lang="en-US"/>
        </a:p>
      </dgm:t>
    </dgm:pt>
    <dgm:pt modelId="{E7B439DB-E8A7-9743-B675-5AC905381388}">
      <dgm:prSet phldrT="[Text]"/>
      <dgm:spPr/>
      <dgm:t>
        <a:bodyPr/>
        <a:lstStyle/>
        <a:p>
          <a:r>
            <a:rPr lang="en-US" dirty="0" smtClean="0"/>
            <a:t>Type: application/</a:t>
          </a:r>
          <a:r>
            <a:rPr lang="en-US" dirty="0" err="1" smtClean="0"/>
            <a:t>vnd.ms-pki.stl</a:t>
          </a:r>
          <a:endParaRPr lang="en-US" dirty="0"/>
        </a:p>
      </dgm:t>
    </dgm:pt>
    <dgm:pt modelId="{53912D05-8B16-474E-8F50-8EB9207472D4}" type="parTrans" cxnId="{D61A6896-740E-494D-A8AD-042FC78BED38}">
      <dgm:prSet/>
      <dgm:spPr/>
      <dgm:t>
        <a:bodyPr/>
        <a:lstStyle/>
        <a:p>
          <a:endParaRPr lang="en-US"/>
        </a:p>
      </dgm:t>
    </dgm:pt>
    <dgm:pt modelId="{01AD3635-295C-C94E-A7AB-4D384755D3B5}" type="sibTrans" cxnId="{D61A6896-740E-494D-A8AD-042FC78BED38}">
      <dgm:prSet/>
      <dgm:spPr/>
      <dgm:t>
        <a:bodyPr/>
        <a:lstStyle/>
        <a:p>
          <a:endParaRPr lang="en-US"/>
        </a:p>
      </dgm:t>
    </dgm:pt>
    <dgm:pt modelId="{7622570F-4BEF-B848-AF03-0CBE79ADAB78}">
      <dgm:prSet phldrT="[Text]"/>
      <dgm:spPr/>
      <dgm:t>
        <a:bodyPr/>
        <a:lstStyle/>
        <a:p>
          <a:r>
            <a:rPr lang="en-US" dirty="0" smtClean="0"/>
            <a:t>Type: image/</a:t>
          </a:r>
          <a:r>
            <a:rPr lang="en-US" dirty="0" err="1" smtClean="0"/>
            <a:t>svg+xml</a:t>
          </a:r>
          <a:endParaRPr lang="en-US" dirty="0"/>
        </a:p>
      </dgm:t>
    </dgm:pt>
    <dgm:pt modelId="{8405AF64-4619-C14C-B6D5-BF4CEF7EB2FB}" type="parTrans" cxnId="{192964B9-F8AA-2946-B3C2-2B2675BB03DA}">
      <dgm:prSet/>
      <dgm:spPr/>
      <dgm:t>
        <a:bodyPr/>
        <a:lstStyle/>
        <a:p>
          <a:endParaRPr lang="en-US"/>
        </a:p>
      </dgm:t>
    </dgm:pt>
    <dgm:pt modelId="{97EE9091-1DC6-D543-97D7-603B4F5DD506}" type="sibTrans" cxnId="{192964B9-F8AA-2946-B3C2-2B2675BB03DA}">
      <dgm:prSet/>
      <dgm:spPr/>
      <dgm:t>
        <a:bodyPr/>
        <a:lstStyle/>
        <a:p>
          <a:endParaRPr lang="en-US"/>
        </a:p>
      </dgm:t>
    </dgm:pt>
    <dgm:pt modelId="{E7D92BBD-3C35-EC45-B4AB-57F57C82F76D}">
      <dgm:prSet phldrT="[Text]"/>
      <dgm:spPr/>
      <dgm:t>
        <a:bodyPr/>
        <a:lstStyle/>
        <a:p>
          <a:r>
            <a:rPr lang="en-US" dirty="0" smtClean="0"/>
            <a:t>Type: application/</a:t>
          </a:r>
          <a:r>
            <a:rPr lang="en-US" dirty="0" err="1" smtClean="0"/>
            <a:t>vnd.cups</a:t>
          </a:r>
          <a:r>
            <a:rPr lang="en-US" dirty="0" smtClean="0"/>
            <a:t>-raster</a:t>
          </a:r>
          <a:endParaRPr lang="en-US" dirty="0"/>
        </a:p>
      </dgm:t>
    </dgm:pt>
    <dgm:pt modelId="{6C4EF224-8C09-EC4B-843A-5897103266F8}" type="parTrans" cxnId="{153901B7-79CC-A342-ACE4-8946F48A6787}">
      <dgm:prSet/>
      <dgm:spPr/>
      <dgm:t>
        <a:bodyPr/>
        <a:lstStyle/>
        <a:p>
          <a:endParaRPr lang="en-US"/>
        </a:p>
      </dgm:t>
    </dgm:pt>
    <dgm:pt modelId="{A2CB369B-5A88-8A42-9B87-162E6F143C41}" type="sibTrans" cxnId="{153901B7-79CC-A342-ACE4-8946F48A6787}">
      <dgm:prSet/>
      <dgm:spPr/>
      <dgm:t>
        <a:bodyPr/>
        <a:lstStyle/>
        <a:p>
          <a:endParaRPr lang="en-US"/>
        </a:p>
      </dgm:t>
    </dgm:pt>
    <dgm:pt modelId="{46622A3C-F251-5641-BA7E-B558B77176AE}">
      <dgm:prSet phldrT="[Text]" custT="1"/>
      <dgm:spPr/>
      <dgm:t>
        <a:bodyPr/>
        <a:lstStyle/>
        <a:p>
          <a:r>
            <a:rPr lang="en-US" sz="1000" b="1" i="0" dirty="0" smtClean="0"/>
            <a:t>Transform</a:t>
          </a:r>
          <a:endParaRPr lang="en-US" sz="1000" b="1" i="0" dirty="0"/>
        </a:p>
      </dgm:t>
    </dgm:pt>
    <dgm:pt modelId="{F4FA6C62-F139-674F-AF54-42DBD7F0EFA4}" type="parTrans" cxnId="{C508BB06-B3E3-F041-9253-CC7DF24F81D2}">
      <dgm:prSet/>
      <dgm:spPr/>
      <dgm:t>
        <a:bodyPr/>
        <a:lstStyle/>
        <a:p>
          <a:endParaRPr lang="en-US"/>
        </a:p>
      </dgm:t>
    </dgm:pt>
    <dgm:pt modelId="{95ECEA59-3726-444C-A8B4-DFB87A9DFE63}" type="sibTrans" cxnId="{C508BB06-B3E3-F041-9253-CC7DF24F81D2}">
      <dgm:prSet/>
      <dgm:spPr/>
      <dgm:t>
        <a:bodyPr/>
        <a:lstStyle/>
        <a:p>
          <a:endParaRPr lang="en-US"/>
        </a:p>
      </dgm:t>
    </dgm:pt>
    <dgm:pt modelId="{569E3DEC-A44C-4C4A-B307-9FD17A9B431A}">
      <dgm:prSet phldrT="[Text]"/>
      <dgm:spPr/>
      <dgm:t>
        <a:bodyPr/>
        <a:lstStyle/>
        <a:p>
          <a:r>
            <a:rPr lang="en-US" dirty="0" smtClean="0"/>
            <a:t>Cartesian to Polar</a:t>
          </a:r>
          <a:endParaRPr lang="en-US" dirty="0"/>
        </a:p>
      </dgm:t>
    </dgm:pt>
    <dgm:pt modelId="{A3AAA998-2775-6C4B-827D-D67AC9089F9B}" type="parTrans" cxnId="{2FC6FC02-5C28-5343-9CCD-9634503E6283}">
      <dgm:prSet/>
      <dgm:spPr/>
      <dgm:t>
        <a:bodyPr/>
        <a:lstStyle/>
        <a:p>
          <a:endParaRPr lang="en-US"/>
        </a:p>
      </dgm:t>
    </dgm:pt>
    <dgm:pt modelId="{A957A54A-CB33-DF4E-A997-5E9EEE658334}" type="sibTrans" cxnId="{2FC6FC02-5C28-5343-9CCD-9634503E6283}">
      <dgm:prSet/>
      <dgm:spPr/>
      <dgm:t>
        <a:bodyPr/>
        <a:lstStyle/>
        <a:p>
          <a:endParaRPr lang="en-US"/>
        </a:p>
      </dgm:t>
    </dgm:pt>
    <dgm:pt modelId="{6FE570FE-5AB0-4248-987A-8622829F564A}">
      <dgm:prSet phldrT="[Text]"/>
      <dgm:spPr/>
      <dgm:t>
        <a:bodyPr/>
        <a:lstStyle/>
        <a:p>
          <a:r>
            <a:rPr lang="en-US" dirty="0" smtClean="0"/>
            <a:t>Scale resolution</a:t>
          </a:r>
          <a:endParaRPr lang="en-US" dirty="0"/>
        </a:p>
      </dgm:t>
    </dgm:pt>
    <dgm:pt modelId="{7E679F9A-6F08-9542-B6D5-5F5F879757C8}" type="parTrans" cxnId="{BD23BA39-EE4F-6A46-B16B-BEE1F2CFEC41}">
      <dgm:prSet/>
      <dgm:spPr/>
      <dgm:t>
        <a:bodyPr/>
        <a:lstStyle/>
        <a:p>
          <a:endParaRPr lang="en-US"/>
        </a:p>
      </dgm:t>
    </dgm:pt>
    <dgm:pt modelId="{682D1578-2B08-9442-97F7-92332FE54AE3}" type="sibTrans" cxnId="{BD23BA39-EE4F-6A46-B16B-BEE1F2CFEC41}">
      <dgm:prSet/>
      <dgm:spPr/>
      <dgm:t>
        <a:bodyPr/>
        <a:lstStyle/>
        <a:p>
          <a:endParaRPr lang="en-US"/>
        </a:p>
      </dgm:t>
    </dgm:pt>
    <dgm:pt modelId="{EEF3DCE4-8F01-5B44-8667-ABB07FCB94DC}">
      <dgm:prSet phldrT="[Text]"/>
      <dgm:spPr/>
      <dgm:t>
        <a:bodyPr/>
        <a:lstStyle/>
        <a:p>
          <a:r>
            <a:rPr lang="en-US" dirty="0" smtClean="0"/>
            <a:t>Type: application/octet-stream</a:t>
          </a:r>
          <a:endParaRPr lang="en-US" dirty="0"/>
        </a:p>
      </dgm:t>
    </dgm:pt>
    <dgm:pt modelId="{68B4C50F-4E72-3146-AB13-5D3D1EDD3B74}" type="parTrans" cxnId="{A9AF2C10-5CE9-8444-A01C-0FF5F934F080}">
      <dgm:prSet/>
      <dgm:spPr/>
      <dgm:t>
        <a:bodyPr/>
        <a:lstStyle/>
        <a:p>
          <a:endParaRPr lang="en-US"/>
        </a:p>
      </dgm:t>
    </dgm:pt>
    <dgm:pt modelId="{4647CEB3-9185-7E4F-954E-DFEE044F9C96}" type="sibTrans" cxnId="{A9AF2C10-5CE9-8444-A01C-0FF5F934F080}">
      <dgm:prSet/>
      <dgm:spPr/>
      <dgm:t>
        <a:bodyPr/>
        <a:lstStyle/>
        <a:p>
          <a:endParaRPr lang="en-US"/>
        </a:p>
      </dgm:t>
    </dgm:pt>
    <dgm:pt modelId="{68B1DB2D-A64F-534B-A1B0-EF0F3ED5E832}">
      <dgm:prSet phldrT="[Text]" custT="1"/>
      <dgm:spPr/>
      <dgm:t>
        <a:bodyPr/>
        <a:lstStyle/>
        <a:p>
          <a:r>
            <a:rPr lang="en-US" sz="1000" b="1" i="0" dirty="0" smtClean="0"/>
            <a:t>Transfer</a:t>
          </a:r>
          <a:endParaRPr lang="en-US" sz="1000" b="1" i="0" dirty="0"/>
        </a:p>
      </dgm:t>
    </dgm:pt>
    <dgm:pt modelId="{BEF0318D-7326-9344-9B1F-35637D85108D}" type="parTrans" cxnId="{CECE0D79-280F-3A4E-BA44-51249C02D809}">
      <dgm:prSet/>
      <dgm:spPr/>
      <dgm:t>
        <a:bodyPr/>
        <a:lstStyle/>
        <a:p>
          <a:endParaRPr lang="en-US"/>
        </a:p>
      </dgm:t>
    </dgm:pt>
    <dgm:pt modelId="{7788434D-B283-8341-A8C6-6F95836C17A3}" type="sibTrans" cxnId="{CECE0D79-280F-3A4E-BA44-51249C02D809}">
      <dgm:prSet/>
      <dgm:spPr/>
      <dgm:t>
        <a:bodyPr/>
        <a:lstStyle/>
        <a:p>
          <a:endParaRPr lang="en-US"/>
        </a:p>
      </dgm:t>
    </dgm:pt>
    <dgm:pt modelId="{0BE49190-7C83-DE49-8872-0E1072A46B9C}">
      <dgm:prSet phldrT="[Text]"/>
      <dgm:spPr/>
      <dgm:t>
        <a:bodyPr/>
        <a:lstStyle/>
        <a:p>
          <a:r>
            <a:rPr lang="en-US" dirty="0" smtClean="0"/>
            <a:t>SPI over RF</a:t>
          </a:r>
          <a:endParaRPr lang="en-US" dirty="0"/>
        </a:p>
      </dgm:t>
    </dgm:pt>
    <dgm:pt modelId="{EC5F3BDF-031A-9940-971E-4A34999ABB8E}" type="parTrans" cxnId="{04C97AA6-1449-A94F-A020-A8757BF843E2}">
      <dgm:prSet/>
      <dgm:spPr/>
      <dgm:t>
        <a:bodyPr/>
        <a:lstStyle/>
        <a:p>
          <a:endParaRPr lang="en-US"/>
        </a:p>
      </dgm:t>
    </dgm:pt>
    <dgm:pt modelId="{E303288F-E060-B143-9A22-99726FF5DB93}" type="sibTrans" cxnId="{04C97AA6-1449-A94F-A020-A8757BF843E2}">
      <dgm:prSet/>
      <dgm:spPr/>
      <dgm:t>
        <a:bodyPr/>
        <a:lstStyle/>
        <a:p>
          <a:endParaRPr lang="en-US"/>
        </a:p>
      </dgm:t>
    </dgm:pt>
    <dgm:pt modelId="{6184E100-8091-7040-853A-DAA28DF21324}">
      <dgm:prSet phldrT="[Text]"/>
      <dgm:spPr/>
      <dgm:t>
        <a:bodyPr/>
        <a:lstStyle/>
        <a:p>
          <a:r>
            <a:rPr lang="en-US" dirty="0" smtClean="0"/>
            <a:t>I2C to blades</a:t>
          </a:r>
          <a:endParaRPr lang="en-US" dirty="0"/>
        </a:p>
      </dgm:t>
    </dgm:pt>
    <dgm:pt modelId="{27C13A58-EB26-4A43-AD69-CCD3470626E5}" type="parTrans" cxnId="{E7C9A707-20DD-F245-A117-58B80E1B8F04}">
      <dgm:prSet/>
      <dgm:spPr/>
      <dgm:t>
        <a:bodyPr/>
        <a:lstStyle/>
        <a:p>
          <a:endParaRPr lang="en-US"/>
        </a:p>
      </dgm:t>
    </dgm:pt>
    <dgm:pt modelId="{402CA522-8F65-E346-93B8-0B2AA2FCCB67}" type="sibTrans" cxnId="{E7C9A707-20DD-F245-A117-58B80E1B8F04}">
      <dgm:prSet/>
      <dgm:spPr/>
      <dgm:t>
        <a:bodyPr/>
        <a:lstStyle/>
        <a:p>
          <a:endParaRPr lang="en-US"/>
        </a:p>
      </dgm:t>
    </dgm:pt>
    <dgm:pt modelId="{C81C3933-131D-6144-A591-1C9E9411459D}" type="pres">
      <dgm:prSet presAssocID="{37C6194B-3BD4-6D45-8F80-CBC93DE2BDC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66BF0F-2020-964E-BFED-1FFE70555A8C}" type="pres">
      <dgm:prSet presAssocID="{FE804052-B75B-4D4E-B8E8-21F727CC7119}" presName="composite" presStyleCnt="0"/>
      <dgm:spPr/>
      <dgm:t>
        <a:bodyPr/>
        <a:lstStyle/>
        <a:p>
          <a:endParaRPr lang="en-US"/>
        </a:p>
      </dgm:t>
    </dgm:pt>
    <dgm:pt modelId="{267573FE-86C0-D245-ACEB-1BA7D67B660B}" type="pres">
      <dgm:prSet presAssocID="{FE804052-B75B-4D4E-B8E8-21F727CC711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FD6C1-17BD-4647-8BA9-0B92E71E80C5}" type="pres">
      <dgm:prSet presAssocID="{FE804052-B75B-4D4E-B8E8-21F727CC711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6DCAF-D5C8-F849-BB76-30E08914B30A}" type="pres">
      <dgm:prSet presAssocID="{709EEDB6-55E9-3C43-B048-858A71216867}" presName="sp" presStyleCnt="0"/>
      <dgm:spPr/>
      <dgm:t>
        <a:bodyPr/>
        <a:lstStyle/>
        <a:p>
          <a:endParaRPr lang="en-US"/>
        </a:p>
      </dgm:t>
    </dgm:pt>
    <dgm:pt modelId="{2A60ADC7-9E65-D646-B633-52B412B64F14}" type="pres">
      <dgm:prSet presAssocID="{400D70E1-4BE4-FB4B-884C-E54C1D87C7D4}" presName="composite" presStyleCnt="0"/>
      <dgm:spPr/>
      <dgm:t>
        <a:bodyPr/>
        <a:lstStyle/>
        <a:p>
          <a:endParaRPr lang="en-US"/>
        </a:p>
      </dgm:t>
    </dgm:pt>
    <dgm:pt modelId="{ECFBBD85-D64D-0C47-9410-E81F5E811061}" type="pres">
      <dgm:prSet presAssocID="{400D70E1-4BE4-FB4B-884C-E54C1D87C7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D9726-2628-FE41-BADD-8DA614D4951E}" type="pres">
      <dgm:prSet presAssocID="{400D70E1-4BE4-FB4B-884C-E54C1D87C7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0B02D-AFB6-A14A-8B81-C7BD54021D81}" type="pres">
      <dgm:prSet presAssocID="{13E9CB95-89A9-7B49-8251-CC68C0E8C0E4}" presName="sp" presStyleCnt="0"/>
      <dgm:spPr/>
      <dgm:t>
        <a:bodyPr/>
        <a:lstStyle/>
        <a:p>
          <a:endParaRPr lang="en-US"/>
        </a:p>
      </dgm:t>
    </dgm:pt>
    <dgm:pt modelId="{19223A2F-99CD-4246-AF8D-3D8C7377B03D}" type="pres">
      <dgm:prSet presAssocID="{78674243-B0C7-1940-B21F-A655D7FB7566}" presName="composite" presStyleCnt="0"/>
      <dgm:spPr/>
      <dgm:t>
        <a:bodyPr/>
        <a:lstStyle/>
        <a:p>
          <a:endParaRPr lang="en-US"/>
        </a:p>
      </dgm:t>
    </dgm:pt>
    <dgm:pt modelId="{2305AAE3-ECB4-CA48-B2FE-26CAF69E30C6}" type="pres">
      <dgm:prSet presAssocID="{78674243-B0C7-1940-B21F-A655D7FB756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4F117-1650-D341-A0AA-EA118F956806}" type="pres">
      <dgm:prSet presAssocID="{78674243-B0C7-1940-B21F-A655D7FB756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E76A4-C4E1-1446-B922-6E7616224600}" type="pres">
      <dgm:prSet presAssocID="{0B68CAD1-5024-9449-AF06-0CCEC37876A8}" presName="sp" presStyleCnt="0"/>
      <dgm:spPr/>
      <dgm:t>
        <a:bodyPr/>
        <a:lstStyle/>
        <a:p>
          <a:endParaRPr lang="en-US"/>
        </a:p>
      </dgm:t>
    </dgm:pt>
    <dgm:pt modelId="{9D50B9F0-9F06-D443-B022-A4A2B2A36128}" type="pres">
      <dgm:prSet presAssocID="{46622A3C-F251-5641-BA7E-B558B77176AE}" presName="composite" presStyleCnt="0"/>
      <dgm:spPr/>
      <dgm:t>
        <a:bodyPr/>
        <a:lstStyle/>
        <a:p>
          <a:endParaRPr lang="en-US"/>
        </a:p>
      </dgm:t>
    </dgm:pt>
    <dgm:pt modelId="{6B6C382D-11E8-904E-80A9-F1EEF8E45591}" type="pres">
      <dgm:prSet presAssocID="{46622A3C-F251-5641-BA7E-B558B77176A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7D8F3-2234-1041-8176-8ED178E586CF}" type="pres">
      <dgm:prSet presAssocID="{46622A3C-F251-5641-BA7E-B558B77176A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9B22A-DB8A-9E46-99B7-3D1E4118EC99}" type="pres">
      <dgm:prSet presAssocID="{95ECEA59-3726-444C-A8B4-DFB87A9DFE63}" presName="sp" presStyleCnt="0"/>
      <dgm:spPr/>
      <dgm:t>
        <a:bodyPr/>
        <a:lstStyle/>
        <a:p>
          <a:endParaRPr lang="en-US"/>
        </a:p>
      </dgm:t>
    </dgm:pt>
    <dgm:pt modelId="{2EA16F1A-85D9-F04C-9EC0-DC525565AFF1}" type="pres">
      <dgm:prSet presAssocID="{68B1DB2D-A64F-534B-A1B0-EF0F3ED5E832}" presName="composite" presStyleCnt="0"/>
      <dgm:spPr/>
      <dgm:t>
        <a:bodyPr/>
        <a:lstStyle/>
        <a:p>
          <a:endParaRPr lang="en-US"/>
        </a:p>
      </dgm:t>
    </dgm:pt>
    <dgm:pt modelId="{325829AF-5CA4-184B-A4CB-81494828511C}" type="pres">
      <dgm:prSet presAssocID="{68B1DB2D-A64F-534B-A1B0-EF0F3ED5E83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5689D-3640-FB4B-8D15-E34A1B7B31D3}" type="pres">
      <dgm:prSet presAssocID="{68B1DB2D-A64F-534B-A1B0-EF0F3ED5E83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964B9-F8AA-2946-B3C2-2B2675BB03DA}" srcId="{400D70E1-4BE4-FB4B-884C-E54C1D87C7D4}" destId="{7622570F-4BEF-B848-AF03-0CBE79ADAB78}" srcOrd="1" destOrd="0" parTransId="{8405AF64-4619-C14C-B6D5-BF4CEF7EB2FB}" sibTransId="{97EE9091-1DC6-D543-97D7-603B4F5DD506}"/>
    <dgm:cxn modelId="{5B3C6CA9-1068-754E-A844-C473D538CEC8}" type="presOf" srcId="{46622A3C-F251-5641-BA7E-B558B77176AE}" destId="{6B6C382D-11E8-904E-80A9-F1EEF8E45591}" srcOrd="0" destOrd="0" presId="urn:microsoft.com/office/officeart/2005/8/layout/chevron2"/>
    <dgm:cxn modelId="{CECE0D79-280F-3A4E-BA44-51249C02D809}" srcId="{37C6194B-3BD4-6D45-8F80-CBC93DE2BDC2}" destId="{68B1DB2D-A64F-534B-A1B0-EF0F3ED5E832}" srcOrd="4" destOrd="0" parTransId="{BEF0318D-7326-9344-9B1F-35637D85108D}" sibTransId="{7788434D-B283-8341-A8C6-6F95836C17A3}"/>
    <dgm:cxn modelId="{04C97AA6-1449-A94F-A020-A8757BF843E2}" srcId="{68B1DB2D-A64F-534B-A1B0-EF0F3ED5E832}" destId="{0BE49190-7C83-DE49-8872-0E1072A46B9C}" srcOrd="0" destOrd="0" parTransId="{EC5F3BDF-031A-9940-971E-4A34999ABB8E}" sibTransId="{E303288F-E060-B143-9A22-99726FF5DB93}"/>
    <dgm:cxn modelId="{BD23BA39-EE4F-6A46-B16B-BEE1F2CFEC41}" srcId="{46622A3C-F251-5641-BA7E-B558B77176AE}" destId="{6FE570FE-5AB0-4248-987A-8622829F564A}" srcOrd="1" destOrd="0" parTransId="{7E679F9A-6F08-9542-B6D5-5F5F879757C8}" sibTransId="{682D1578-2B08-9442-97F7-92332FE54AE3}"/>
    <dgm:cxn modelId="{2FC6FC02-5C28-5343-9CCD-9634503E6283}" srcId="{46622A3C-F251-5641-BA7E-B558B77176AE}" destId="{569E3DEC-A44C-4C4A-B307-9FD17A9B431A}" srcOrd="0" destOrd="0" parTransId="{A3AAA998-2775-6C4B-827D-D67AC9089F9B}" sibTransId="{A957A54A-CB33-DF4E-A997-5E9EEE658334}"/>
    <dgm:cxn modelId="{FDD0982C-6221-894D-B476-12E9D369F811}" srcId="{37C6194B-3BD4-6D45-8F80-CBC93DE2BDC2}" destId="{400D70E1-4BE4-FB4B-884C-E54C1D87C7D4}" srcOrd="1" destOrd="0" parTransId="{5D752312-488C-8E44-AE41-61BF62C54B51}" sibTransId="{13E9CB95-89A9-7B49-8251-CC68C0E8C0E4}"/>
    <dgm:cxn modelId="{3BEAA203-0064-994B-9476-EC0724666A5F}" type="presOf" srcId="{6184E100-8091-7040-853A-DAA28DF21324}" destId="{A175689D-3640-FB4B-8D15-E34A1B7B31D3}" srcOrd="0" destOrd="1" presId="urn:microsoft.com/office/officeart/2005/8/layout/chevron2"/>
    <dgm:cxn modelId="{6E4EB238-88BF-EB4B-A95A-1ECF7CA7CBB5}" type="presOf" srcId="{400D70E1-4BE4-FB4B-884C-E54C1D87C7D4}" destId="{ECFBBD85-D64D-0C47-9410-E81F5E811061}" srcOrd="0" destOrd="0" presId="urn:microsoft.com/office/officeart/2005/8/layout/chevron2"/>
    <dgm:cxn modelId="{DED6F5A9-9588-2F48-935A-9072501C58D6}" type="presOf" srcId="{6FE570FE-5AB0-4248-987A-8622829F564A}" destId="{E947D8F3-2234-1041-8176-8ED178E586CF}" srcOrd="0" destOrd="1" presId="urn:microsoft.com/office/officeart/2005/8/layout/chevron2"/>
    <dgm:cxn modelId="{153901B7-79CC-A342-ACE4-8946F48A6787}" srcId="{78674243-B0C7-1940-B21F-A655D7FB7566}" destId="{E7D92BBD-3C35-EC45-B4AB-57F57C82F76D}" srcOrd="1" destOrd="0" parTransId="{6C4EF224-8C09-EC4B-843A-5897103266F8}" sibTransId="{A2CB369B-5A88-8A42-9B87-162E6F143C41}"/>
    <dgm:cxn modelId="{225D6717-28AE-4142-974A-E08BB58D69CF}" type="presOf" srcId="{EEF3DCE4-8F01-5B44-8667-ABB07FCB94DC}" destId="{E947D8F3-2234-1041-8176-8ED178E586CF}" srcOrd="0" destOrd="2" presId="urn:microsoft.com/office/officeart/2005/8/layout/chevron2"/>
    <dgm:cxn modelId="{B63B0F88-B952-8D40-8428-B0F689589F52}" type="presOf" srcId="{78674243-B0C7-1940-B21F-A655D7FB7566}" destId="{2305AAE3-ECB4-CA48-B2FE-26CAF69E30C6}" srcOrd="0" destOrd="0" presId="urn:microsoft.com/office/officeart/2005/8/layout/chevron2"/>
    <dgm:cxn modelId="{86ECAE93-2AB5-694F-8578-D76DFECD4001}" type="presOf" srcId="{68B1DB2D-A64F-534B-A1B0-EF0F3ED5E832}" destId="{325829AF-5CA4-184B-A4CB-81494828511C}" srcOrd="0" destOrd="0" presId="urn:microsoft.com/office/officeart/2005/8/layout/chevron2"/>
    <dgm:cxn modelId="{16982224-9D1A-8841-BD5C-CE5F142C9A15}" type="presOf" srcId="{CB2A634C-0FAA-7245-8C68-FBC260F1139E}" destId="{0B7D9726-2628-FE41-BADD-8DA614D4951E}" srcOrd="0" destOrd="0" presId="urn:microsoft.com/office/officeart/2005/8/layout/chevron2"/>
    <dgm:cxn modelId="{A9AF2C10-5CE9-8444-A01C-0FF5F934F080}" srcId="{46622A3C-F251-5641-BA7E-B558B77176AE}" destId="{EEF3DCE4-8F01-5B44-8667-ABB07FCB94DC}" srcOrd="2" destOrd="0" parTransId="{68B4C50F-4E72-3146-AB13-5D3D1EDD3B74}" sibTransId="{4647CEB3-9185-7E4F-954E-DFEE044F9C96}"/>
    <dgm:cxn modelId="{A2290D97-C2D0-3649-A150-E1FA4FF5E16D}" srcId="{FE804052-B75B-4D4E-B8E8-21F727CC7119}" destId="{A30738DE-AE4C-A24B-868F-65ABD15B56C4}" srcOrd="0" destOrd="0" parTransId="{BAD0BC22-3C3A-4C45-977E-EFED2FE5A404}" sibTransId="{2322D4DC-93D2-6D4A-B9B2-5D4BA1724E16}"/>
    <dgm:cxn modelId="{C508BB06-B3E3-F041-9253-CC7DF24F81D2}" srcId="{37C6194B-3BD4-6D45-8F80-CBC93DE2BDC2}" destId="{46622A3C-F251-5641-BA7E-B558B77176AE}" srcOrd="3" destOrd="0" parTransId="{F4FA6C62-F139-674F-AF54-42DBD7F0EFA4}" sibTransId="{95ECEA59-3726-444C-A8B4-DFB87A9DFE63}"/>
    <dgm:cxn modelId="{45E07272-0368-F341-B61B-20A952191199}" type="presOf" srcId="{37C6194B-3BD4-6D45-8F80-CBC93DE2BDC2}" destId="{C81C3933-131D-6144-A591-1C9E9411459D}" srcOrd="0" destOrd="0" presId="urn:microsoft.com/office/officeart/2005/8/layout/chevron2"/>
    <dgm:cxn modelId="{285E3A60-7F93-5040-AE16-B1F2A58B233B}" type="presOf" srcId="{569E3DEC-A44C-4C4A-B307-9FD17A9B431A}" destId="{E947D8F3-2234-1041-8176-8ED178E586CF}" srcOrd="0" destOrd="0" presId="urn:microsoft.com/office/officeart/2005/8/layout/chevron2"/>
    <dgm:cxn modelId="{C10607AA-EF12-F649-B497-11E19B5ACD98}" type="presOf" srcId="{FE804052-B75B-4D4E-B8E8-21F727CC7119}" destId="{267573FE-86C0-D245-ACEB-1BA7D67B660B}" srcOrd="0" destOrd="0" presId="urn:microsoft.com/office/officeart/2005/8/layout/chevron2"/>
    <dgm:cxn modelId="{BE3518D9-9A4A-3B49-A557-9B832CF1B4C8}" type="presOf" srcId="{E7D92BBD-3C35-EC45-B4AB-57F57C82F76D}" destId="{AB44F117-1650-D341-A0AA-EA118F956806}" srcOrd="0" destOrd="1" presId="urn:microsoft.com/office/officeart/2005/8/layout/chevron2"/>
    <dgm:cxn modelId="{114E5542-AF23-9840-BA9D-2A644918358C}" srcId="{37C6194B-3BD4-6D45-8F80-CBC93DE2BDC2}" destId="{FE804052-B75B-4D4E-B8E8-21F727CC7119}" srcOrd="0" destOrd="0" parTransId="{51EB5A14-22F1-C649-BE1D-4CB86ED4DB1D}" sibTransId="{709EEDB6-55E9-3C43-B048-858A71216867}"/>
    <dgm:cxn modelId="{8B163B18-0A54-6743-A557-3D6D8BEED276}" srcId="{400D70E1-4BE4-FB4B-884C-E54C1D87C7D4}" destId="{CB2A634C-0FAA-7245-8C68-FBC260F1139E}" srcOrd="0" destOrd="0" parTransId="{A110F911-FFE5-0341-B142-4935D883DEBE}" sibTransId="{3875ECCC-C877-7B47-9190-2B879CE665BC}"/>
    <dgm:cxn modelId="{255B1DDB-DB74-364D-9AA4-E1ECCE833A3D}" srcId="{37C6194B-3BD4-6D45-8F80-CBC93DE2BDC2}" destId="{78674243-B0C7-1940-B21F-A655D7FB7566}" srcOrd="2" destOrd="0" parTransId="{C01618C9-7424-C546-91A1-3CDCCF65766E}" sibTransId="{0B68CAD1-5024-9449-AF06-0CCEC37876A8}"/>
    <dgm:cxn modelId="{E7C9A707-20DD-F245-A117-58B80E1B8F04}" srcId="{68B1DB2D-A64F-534B-A1B0-EF0F3ED5E832}" destId="{6184E100-8091-7040-853A-DAA28DF21324}" srcOrd="1" destOrd="0" parTransId="{27C13A58-EB26-4A43-AD69-CCD3470626E5}" sibTransId="{402CA522-8F65-E346-93B8-0B2AA2FCCB67}"/>
    <dgm:cxn modelId="{195A0F24-0624-9A42-96CB-66F410363026}" srcId="{78674243-B0C7-1940-B21F-A655D7FB7566}" destId="{4A4EA323-BC14-D04A-B2AA-8F053C4B4A26}" srcOrd="0" destOrd="0" parTransId="{78014935-BCE8-3F4B-9D50-D16052334B1F}" sibTransId="{AF105D55-4D88-BE48-9F23-7EB907FDF4DE}"/>
    <dgm:cxn modelId="{6CEC07CB-74EB-5044-BA46-EB09297DA52F}" type="presOf" srcId="{A30738DE-AE4C-A24B-868F-65ABD15B56C4}" destId="{D16FD6C1-17BD-4647-8BA9-0B92E71E80C5}" srcOrd="0" destOrd="0" presId="urn:microsoft.com/office/officeart/2005/8/layout/chevron2"/>
    <dgm:cxn modelId="{B6383911-3A3B-F749-8D81-7913BA225AEC}" type="presOf" srcId="{4A4EA323-BC14-D04A-B2AA-8F053C4B4A26}" destId="{AB44F117-1650-D341-A0AA-EA118F956806}" srcOrd="0" destOrd="0" presId="urn:microsoft.com/office/officeart/2005/8/layout/chevron2"/>
    <dgm:cxn modelId="{020FC34A-AF9D-5843-B42B-BF564A97ACB6}" type="presOf" srcId="{0BE49190-7C83-DE49-8872-0E1072A46B9C}" destId="{A175689D-3640-FB4B-8D15-E34A1B7B31D3}" srcOrd="0" destOrd="0" presId="urn:microsoft.com/office/officeart/2005/8/layout/chevron2"/>
    <dgm:cxn modelId="{B820B738-54A6-4445-997C-68F46EEFDF64}" type="presOf" srcId="{E7B439DB-E8A7-9743-B675-5AC905381388}" destId="{D16FD6C1-17BD-4647-8BA9-0B92E71E80C5}" srcOrd="0" destOrd="1" presId="urn:microsoft.com/office/officeart/2005/8/layout/chevron2"/>
    <dgm:cxn modelId="{6A17A9DE-0D80-264D-ABB5-4785BD8C3B08}" type="presOf" srcId="{7622570F-4BEF-B848-AF03-0CBE79ADAB78}" destId="{0B7D9726-2628-FE41-BADD-8DA614D4951E}" srcOrd="0" destOrd="1" presId="urn:microsoft.com/office/officeart/2005/8/layout/chevron2"/>
    <dgm:cxn modelId="{D61A6896-740E-494D-A8AD-042FC78BED38}" srcId="{FE804052-B75B-4D4E-B8E8-21F727CC7119}" destId="{E7B439DB-E8A7-9743-B675-5AC905381388}" srcOrd="1" destOrd="0" parTransId="{53912D05-8B16-474E-8F50-8EB9207472D4}" sibTransId="{01AD3635-295C-C94E-A7AB-4D384755D3B5}"/>
    <dgm:cxn modelId="{F82AF627-A674-3245-9803-FD0F17BDDF4D}" type="presParOf" srcId="{C81C3933-131D-6144-A591-1C9E9411459D}" destId="{AB66BF0F-2020-964E-BFED-1FFE70555A8C}" srcOrd="0" destOrd="0" presId="urn:microsoft.com/office/officeart/2005/8/layout/chevron2"/>
    <dgm:cxn modelId="{676ECC2F-33D9-6741-A9B5-3D454A46886B}" type="presParOf" srcId="{AB66BF0F-2020-964E-BFED-1FFE70555A8C}" destId="{267573FE-86C0-D245-ACEB-1BA7D67B660B}" srcOrd="0" destOrd="0" presId="urn:microsoft.com/office/officeart/2005/8/layout/chevron2"/>
    <dgm:cxn modelId="{6A92E446-3516-F64F-AAE1-9048DA4C7774}" type="presParOf" srcId="{AB66BF0F-2020-964E-BFED-1FFE70555A8C}" destId="{D16FD6C1-17BD-4647-8BA9-0B92E71E80C5}" srcOrd="1" destOrd="0" presId="urn:microsoft.com/office/officeart/2005/8/layout/chevron2"/>
    <dgm:cxn modelId="{3C70452B-9F1E-6148-9FF5-F90D543BA386}" type="presParOf" srcId="{C81C3933-131D-6144-A591-1C9E9411459D}" destId="{03C6DCAF-D5C8-F849-BB76-30E08914B30A}" srcOrd="1" destOrd="0" presId="urn:microsoft.com/office/officeart/2005/8/layout/chevron2"/>
    <dgm:cxn modelId="{6D634D81-D7A8-294B-AC5D-093B668555FF}" type="presParOf" srcId="{C81C3933-131D-6144-A591-1C9E9411459D}" destId="{2A60ADC7-9E65-D646-B633-52B412B64F14}" srcOrd="2" destOrd="0" presId="urn:microsoft.com/office/officeart/2005/8/layout/chevron2"/>
    <dgm:cxn modelId="{17A98F1D-E803-A740-96A2-863E145ED7B7}" type="presParOf" srcId="{2A60ADC7-9E65-D646-B633-52B412B64F14}" destId="{ECFBBD85-D64D-0C47-9410-E81F5E811061}" srcOrd="0" destOrd="0" presId="urn:microsoft.com/office/officeart/2005/8/layout/chevron2"/>
    <dgm:cxn modelId="{ED729B27-1B3B-C848-AD78-F7499EC1A5E1}" type="presParOf" srcId="{2A60ADC7-9E65-D646-B633-52B412B64F14}" destId="{0B7D9726-2628-FE41-BADD-8DA614D4951E}" srcOrd="1" destOrd="0" presId="urn:microsoft.com/office/officeart/2005/8/layout/chevron2"/>
    <dgm:cxn modelId="{E3C11ABA-A427-AF4F-93A5-5FEFE85EFC13}" type="presParOf" srcId="{C81C3933-131D-6144-A591-1C9E9411459D}" destId="{3F40B02D-AFB6-A14A-8B81-C7BD54021D81}" srcOrd="3" destOrd="0" presId="urn:microsoft.com/office/officeart/2005/8/layout/chevron2"/>
    <dgm:cxn modelId="{F3F706CD-CDA3-C543-83B3-723557EA759C}" type="presParOf" srcId="{C81C3933-131D-6144-A591-1C9E9411459D}" destId="{19223A2F-99CD-4246-AF8D-3D8C7377B03D}" srcOrd="4" destOrd="0" presId="urn:microsoft.com/office/officeart/2005/8/layout/chevron2"/>
    <dgm:cxn modelId="{5473412A-566F-E543-AA97-B1C25BD34709}" type="presParOf" srcId="{19223A2F-99CD-4246-AF8D-3D8C7377B03D}" destId="{2305AAE3-ECB4-CA48-B2FE-26CAF69E30C6}" srcOrd="0" destOrd="0" presId="urn:microsoft.com/office/officeart/2005/8/layout/chevron2"/>
    <dgm:cxn modelId="{A33BD1DA-C5C6-3146-A109-6509FC159659}" type="presParOf" srcId="{19223A2F-99CD-4246-AF8D-3D8C7377B03D}" destId="{AB44F117-1650-D341-A0AA-EA118F956806}" srcOrd="1" destOrd="0" presId="urn:microsoft.com/office/officeart/2005/8/layout/chevron2"/>
    <dgm:cxn modelId="{4F53D20D-2E28-C34E-AAA4-22CA05261A94}" type="presParOf" srcId="{C81C3933-131D-6144-A591-1C9E9411459D}" destId="{140E76A4-C4E1-1446-B922-6E7616224600}" srcOrd="5" destOrd="0" presId="urn:microsoft.com/office/officeart/2005/8/layout/chevron2"/>
    <dgm:cxn modelId="{DCC516AE-03E6-C546-A745-65CE78796E45}" type="presParOf" srcId="{C81C3933-131D-6144-A591-1C9E9411459D}" destId="{9D50B9F0-9F06-D443-B022-A4A2B2A36128}" srcOrd="6" destOrd="0" presId="urn:microsoft.com/office/officeart/2005/8/layout/chevron2"/>
    <dgm:cxn modelId="{FD9DCB92-A115-8A4E-9224-D35C4F81C682}" type="presParOf" srcId="{9D50B9F0-9F06-D443-B022-A4A2B2A36128}" destId="{6B6C382D-11E8-904E-80A9-F1EEF8E45591}" srcOrd="0" destOrd="0" presId="urn:microsoft.com/office/officeart/2005/8/layout/chevron2"/>
    <dgm:cxn modelId="{3263209D-24A5-7D43-B359-5D64E321EF47}" type="presParOf" srcId="{9D50B9F0-9F06-D443-B022-A4A2B2A36128}" destId="{E947D8F3-2234-1041-8176-8ED178E586CF}" srcOrd="1" destOrd="0" presId="urn:microsoft.com/office/officeart/2005/8/layout/chevron2"/>
    <dgm:cxn modelId="{565B3D1E-AEAD-494E-B7BF-18216CE78949}" type="presParOf" srcId="{C81C3933-131D-6144-A591-1C9E9411459D}" destId="{67F9B22A-DB8A-9E46-99B7-3D1E4118EC99}" srcOrd="7" destOrd="0" presId="urn:microsoft.com/office/officeart/2005/8/layout/chevron2"/>
    <dgm:cxn modelId="{1660FE56-0D16-C743-BF37-2DD35CAB740F}" type="presParOf" srcId="{C81C3933-131D-6144-A591-1C9E9411459D}" destId="{2EA16F1A-85D9-F04C-9EC0-DC525565AFF1}" srcOrd="8" destOrd="0" presId="urn:microsoft.com/office/officeart/2005/8/layout/chevron2"/>
    <dgm:cxn modelId="{07C6B522-FDF4-144A-9ED6-F5128EA4F153}" type="presParOf" srcId="{2EA16F1A-85D9-F04C-9EC0-DC525565AFF1}" destId="{325829AF-5CA4-184B-A4CB-81494828511C}" srcOrd="0" destOrd="0" presId="urn:microsoft.com/office/officeart/2005/8/layout/chevron2"/>
    <dgm:cxn modelId="{2FAB46A1-A396-F940-B983-689F1594CD22}" type="presParOf" srcId="{2EA16F1A-85D9-F04C-9EC0-DC525565AFF1}" destId="{A175689D-3640-FB4B-8D15-E34A1B7B31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6FC06-7C7B-2A48-9CA0-B281857EC387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DE70F764-62FF-6049-AC23-C21C910ED269}">
      <dgm:prSet phldrT="[Text]"/>
      <dgm:spPr/>
      <dgm:t>
        <a:bodyPr/>
        <a:lstStyle/>
        <a:p>
          <a:r>
            <a:rPr lang="en-US" dirty="0" smtClean="0"/>
            <a:t>Interrupt Source</a:t>
          </a:r>
          <a:endParaRPr lang="en-US" dirty="0"/>
        </a:p>
      </dgm:t>
    </dgm:pt>
    <dgm:pt modelId="{3D79E6A4-707D-6A46-A55F-7C68866D2098}" type="parTrans" cxnId="{F3D44379-0C6B-074C-8169-9686709EAF4F}">
      <dgm:prSet/>
      <dgm:spPr/>
      <dgm:t>
        <a:bodyPr/>
        <a:lstStyle/>
        <a:p>
          <a:endParaRPr lang="en-US"/>
        </a:p>
      </dgm:t>
    </dgm:pt>
    <dgm:pt modelId="{9D389A1C-68AE-A349-BF4C-4AF24DF281A2}" type="sibTrans" cxnId="{F3D44379-0C6B-074C-8169-9686709EAF4F}">
      <dgm:prSet/>
      <dgm:spPr/>
      <dgm:t>
        <a:bodyPr/>
        <a:lstStyle/>
        <a:p>
          <a:endParaRPr lang="en-US"/>
        </a:p>
      </dgm:t>
    </dgm:pt>
    <dgm:pt modelId="{82689178-6FC9-6043-BFF5-1496ED72F3DF}">
      <dgm:prSet phldrT="[Text]"/>
      <dgm:spPr/>
      <dgm:t>
        <a:bodyPr/>
        <a:lstStyle/>
        <a:p>
          <a:r>
            <a:rPr lang="en-US" dirty="0" smtClean="0"/>
            <a:t>Hardware Timer</a:t>
          </a:r>
          <a:endParaRPr lang="en-US" dirty="0"/>
        </a:p>
      </dgm:t>
    </dgm:pt>
    <dgm:pt modelId="{47AB95B1-40B7-4746-A011-3F6D882645EA}" type="parTrans" cxnId="{E07AB639-6BD5-0848-AD9F-D201DC999B12}">
      <dgm:prSet/>
      <dgm:spPr/>
      <dgm:t>
        <a:bodyPr/>
        <a:lstStyle/>
        <a:p>
          <a:endParaRPr lang="en-US"/>
        </a:p>
      </dgm:t>
    </dgm:pt>
    <dgm:pt modelId="{63131441-9E80-274B-856E-7AFAE93D3306}" type="sibTrans" cxnId="{E07AB639-6BD5-0848-AD9F-D201DC999B12}">
      <dgm:prSet/>
      <dgm:spPr/>
      <dgm:t>
        <a:bodyPr/>
        <a:lstStyle/>
        <a:p>
          <a:endParaRPr lang="en-US"/>
        </a:p>
      </dgm:t>
    </dgm:pt>
    <dgm:pt modelId="{B44340B6-52B6-8C4F-933F-E7E81642E522}">
      <dgm:prSet phldrT="[Text]"/>
      <dgm:spPr/>
      <dgm:t>
        <a:bodyPr/>
        <a:lstStyle/>
        <a:p>
          <a:r>
            <a:rPr lang="en-US" dirty="0" smtClean="0"/>
            <a:t>Hall-Effect</a:t>
          </a:r>
          <a:endParaRPr lang="en-US" dirty="0"/>
        </a:p>
      </dgm:t>
    </dgm:pt>
    <dgm:pt modelId="{631DFE22-3431-1749-A910-EE901FE1BD34}" type="parTrans" cxnId="{51498A90-B926-1B45-98EF-CEBE054C74E7}">
      <dgm:prSet/>
      <dgm:spPr/>
      <dgm:t>
        <a:bodyPr/>
        <a:lstStyle/>
        <a:p>
          <a:endParaRPr lang="en-US"/>
        </a:p>
      </dgm:t>
    </dgm:pt>
    <dgm:pt modelId="{2B984726-CAA8-6B4C-8E96-388699DF9DE1}" type="sibTrans" cxnId="{51498A90-B926-1B45-98EF-CEBE054C74E7}">
      <dgm:prSet/>
      <dgm:spPr/>
      <dgm:t>
        <a:bodyPr/>
        <a:lstStyle/>
        <a:p>
          <a:endParaRPr lang="en-US"/>
        </a:p>
      </dgm:t>
    </dgm:pt>
    <dgm:pt modelId="{3FFD7FA0-5832-9646-9486-3A6638B55EEF}">
      <dgm:prSet phldrT="[Text]"/>
      <dgm:spPr/>
      <dgm:t>
        <a:bodyPr/>
        <a:lstStyle/>
        <a:p>
          <a:r>
            <a:rPr lang="en-US" dirty="0" smtClean="0"/>
            <a:t>I2C </a:t>
          </a:r>
          <a:r>
            <a:rPr lang="en-US" dirty="0" err="1" smtClean="0"/>
            <a:t>Tx</a:t>
          </a:r>
          <a:r>
            <a:rPr lang="en-US" dirty="0" smtClean="0"/>
            <a:t>/Rx </a:t>
          </a:r>
          <a:endParaRPr lang="en-US" dirty="0"/>
        </a:p>
      </dgm:t>
    </dgm:pt>
    <dgm:pt modelId="{576264E6-EE8E-684E-940E-E10CB35F2EBF}" type="parTrans" cxnId="{5EC4AF81-637F-6A41-B3A3-A6F2B12B82FD}">
      <dgm:prSet/>
      <dgm:spPr/>
      <dgm:t>
        <a:bodyPr/>
        <a:lstStyle/>
        <a:p>
          <a:endParaRPr lang="en-US"/>
        </a:p>
      </dgm:t>
    </dgm:pt>
    <dgm:pt modelId="{082F8589-00F3-D547-87EE-F42497974117}" type="sibTrans" cxnId="{5EC4AF81-637F-6A41-B3A3-A6F2B12B82FD}">
      <dgm:prSet/>
      <dgm:spPr/>
      <dgm:t>
        <a:bodyPr/>
        <a:lstStyle/>
        <a:p>
          <a:endParaRPr lang="en-US"/>
        </a:p>
      </dgm:t>
    </dgm:pt>
    <dgm:pt modelId="{1FDEB936-7E85-1241-BE42-8D6BA44BAA30}">
      <dgm:prSet phldrT="[Text]"/>
      <dgm:spPr/>
      <dgm:t>
        <a:bodyPr/>
        <a:lstStyle/>
        <a:p>
          <a:r>
            <a:rPr lang="en-US" dirty="0" smtClean="0"/>
            <a:t>Reset Timer</a:t>
          </a:r>
          <a:endParaRPr lang="en-US" dirty="0"/>
        </a:p>
      </dgm:t>
    </dgm:pt>
    <dgm:pt modelId="{12ABDCBB-F205-F647-A7D2-8F00AC6988D2}" type="parTrans" cxnId="{FD33AC5D-9D60-E641-9514-529A8F393142}">
      <dgm:prSet/>
      <dgm:spPr/>
      <dgm:t>
        <a:bodyPr/>
        <a:lstStyle/>
        <a:p>
          <a:endParaRPr lang="en-US"/>
        </a:p>
      </dgm:t>
    </dgm:pt>
    <dgm:pt modelId="{D7D339FC-D2C8-894F-9234-DB246B1E8A70}" type="sibTrans" cxnId="{FD33AC5D-9D60-E641-9514-529A8F393142}">
      <dgm:prSet/>
      <dgm:spPr/>
      <dgm:t>
        <a:bodyPr/>
        <a:lstStyle/>
        <a:p>
          <a:endParaRPr lang="en-US"/>
        </a:p>
      </dgm:t>
    </dgm:pt>
    <dgm:pt modelId="{D72AF3AB-F706-6347-ADE1-F67D4A2B8C5E}">
      <dgm:prSet phldrT="[Text]"/>
      <dgm:spPr/>
      <dgm:t>
        <a:bodyPr/>
        <a:lstStyle/>
        <a:p>
          <a:r>
            <a:rPr lang="en-US" dirty="0" smtClean="0"/>
            <a:t>Load Buffer From SRAM</a:t>
          </a:r>
          <a:endParaRPr lang="en-US" dirty="0"/>
        </a:p>
      </dgm:t>
    </dgm:pt>
    <dgm:pt modelId="{F26859DA-C4F5-A849-8FB7-247F3E58AA50}" type="parTrans" cxnId="{183E6E7C-DA3F-A341-B05E-F66B76068FDA}">
      <dgm:prSet/>
      <dgm:spPr/>
      <dgm:t>
        <a:bodyPr/>
        <a:lstStyle/>
        <a:p>
          <a:endParaRPr lang="en-US"/>
        </a:p>
      </dgm:t>
    </dgm:pt>
    <dgm:pt modelId="{475CED97-D18C-EE45-B0CD-58898EEEA18F}" type="sibTrans" cxnId="{183E6E7C-DA3F-A341-B05E-F66B76068FDA}">
      <dgm:prSet/>
      <dgm:spPr/>
      <dgm:t>
        <a:bodyPr/>
        <a:lstStyle/>
        <a:p>
          <a:endParaRPr lang="en-US"/>
        </a:p>
      </dgm:t>
    </dgm:pt>
    <dgm:pt modelId="{D4AB1C17-1885-5048-AFD2-57E8BD277CB3}">
      <dgm:prSet phldrT="[Text]"/>
      <dgm:spPr/>
      <dgm:t>
        <a:bodyPr/>
        <a:lstStyle/>
        <a:p>
          <a:r>
            <a:rPr lang="en-US" dirty="0" smtClean="0"/>
            <a:t>Print LEDs From Buffer</a:t>
          </a:r>
          <a:endParaRPr lang="en-US" dirty="0"/>
        </a:p>
      </dgm:t>
    </dgm:pt>
    <dgm:pt modelId="{21E1BC93-BEBA-914F-A0C6-FAD1DFABF49C}" type="parTrans" cxnId="{2E890E7A-C46C-AB43-B101-4416B4C0E08B}">
      <dgm:prSet/>
      <dgm:spPr/>
      <dgm:t>
        <a:bodyPr/>
        <a:lstStyle/>
        <a:p>
          <a:endParaRPr lang="en-US"/>
        </a:p>
      </dgm:t>
    </dgm:pt>
    <dgm:pt modelId="{0A0A0519-8FE5-F44E-A860-D26158E9D340}" type="sibTrans" cxnId="{2E890E7A-C46C-AB43-B101-4416B4C0E08B}">
      <dgm:prSet/>
      <dgm:spPr/>
      <dgm:t>
        <a:bodyPr/>
        <a:lstStyle/>
        <a:p>
          <a:endParaRPr lang="en-US"/>
        </a:p>
      </dgm:t>
    </dgm:pt>
    <dgm:pt modelId="{6212F0D0-25D8-9C4E-8FF5-4D46B2334E54}">
      <dgm:prSet phldrT="[Text]"/>
      <dgm:spPr/>
      <dgm:t>
        <a:bodyPr/>
        <a:lstStyle/>
        <a:p>
          <a:r>
            <a:rPr lang="en-US" dirty="0" smtClean="0"/>
            <a:t>Change SRAM Source</a:t>
          </a:r>
          <a:endParaRPr lang="en-US" dirty="0"/>
        </a:p>
      </dgm:t>
    </dgm:pt>
    <dgm:pt modelId="{CFBE1FD4-2E1D-5343-9DEB-8E12F9D3481C}" type="parTrans" cxnId="{C0297038-4ECC-A84F-B46C-CBCB5DE2DA08}">
      <dgm:prSet/>
      <dgm:spPr/>
      <dgm:t>
        <a:bodyPr/>
        <a:lstStyle/>
        <a:p>
          <a:endParaRPr lang="en-US"/>
        </a:p>
      </dgm:t>
    </dgm:pt>
    <dgm:pt modelId="{0D4080B6-A2C8-7348-9517-46F7B2CBC280}" type="sibTrans" cxnId="{C0297038-4ECC-A84F-B46C-CBCB5DE2DA08}">
      <dgm:prSet/>
      <dgm:spPr/>
      <dgm:t>
        <a:bodyPr/>
        <a:lstStyle/>
        <a:p>
          <a:endParaRPr lang="en-US"/>
        </a:p>
      </dgm:t>
    </dgm:pt>
    <dgm:pt modelId="{20C69636-9DEA-144F-9D37-832860E901DA}">
      <dgm:prSet phldrT="[Text]"/>
      <dgm:spPr/>
      <dgm:t>
        <a:bodyPr/>
        <a:lstStyle/>
        <a:p>
          <a:r>
            <a:rPr lang="en-US" dirty="0" smtClean="0"/>
            <a:t>Load To SRAM</a:t>
          </a:r>
          <a:endParaRPr lang="en-US" dirty="0"/>
        </a:p>
      </dgm:t>
    </dgm:pt>
    <dgm:pt modelId="{295F87B5-0DF7-5B4A-B106-1611ED897A5E}" type="parTrans" cxnId="{CB3688F4-DE7B-C140-A72B-AB9F2736968A}">
      <dgm:prSet/>
      <dgm:spPr/>
      <dgm:t>
        <a:bodyPr/>
        <a:lstStyle/>
        <a:p>
          <a:endParaRPr lang="en-US"/>
        </a:p>
      </dgm:t>
    </dgm:pt>
    <dgm:pt modelId="{581EDCF7-3CEA-5A4B-94AA-F25317DA0044}" type="sibTrans" cxnId="{CB3688F4-DE7B-C140-A72B-AB9F2736968A}">
      <dgm:prSet/>
      <dgm:spPr/>
      <dgm:t>
        <a:bodyPr/>
        <a:lstStyle/>
        <a:p>
          <a:endParaRPr lang="en-US"/>
        </a:p>
      </dgm:t>
    </dgm:pt>
    <dgm:pt modelId="{3575AA02-FFBF-1744-A776-D394056E1089}">
      <dgm:prSet phldrT="[Text]"/>
      <dgm:spPr/>
      <dgm:t>
        <a:bodyPr/>
        <a:lstStyle/>
        <a:p>
          <a:r>
            <a:rPr lang="en-US" dirty="0" smtClean="0"/>
            <a:t>SPI </a:t>
          </a:r>
          <a:r>
            <a:rPr lang="en-US" dirty="0" err="1" smtClean="0"/>
            <a:t>Tx</a:t>
          </a:r>
          <a:r>
            <a:rPr lang="en-US" dirty="0" smtClean="0"/>
            <a:t>/Rx</a:t>
          </a:r>
          <a:endParaRPr lang="en-US" dirty="0"/>
        </a:p>
      </dgm:t>
    </dgm:pt>
    <dgm:pt modelId="{DDC16B11-2396-4D4D-A36E-412F1F2BB5CE}" type="parTrans" cxnId="{331E1124-1C72-5046-A53E-9F8188B52D7C}">
      <dgm:prSet/>
      <dgm:spPr/>
      <dgm:t>
        <a:bodyPr/>
        <a:lstStyle/>
        <a:p>
          <a:endParaRPr lang="en-US"/>
        </a:p>
      </dgm:t>
    </dgm:pt>
    <dgm:pt modelId="{60888B58-140F-2A47-8D7C-6147C0369DC2}" type="sibTrans" cxnId="{331E1124-1C72-5046-A53E-9F8188B52D7C}">
      <dgm:prSet/>
      <dgm:spPr/>
      <dgm:t>
        <a:bodyPr/>
        <a:lstStyle/>
        <a:p>
          <a:endParaRPr lang="en-US"/>
        </a:p>
      </dgm:t>
    </dgm:pt>
    <dgm:pt modelId="{38CCAB1E-575B-3344-B7DC-A21FC80B2DC9}">
      <dgm:prSet phldrT="[Text]"/>
      <dgm:spPr/>
      <dgm:t>
        <a:bodyPr/>
        <a:lstStyle/>
        <a:p>
          <a:r>
            <a:rPr lang="en-US" dirty="0" smtClean="0"/>
            <a:t>Load SRAM</a:t>
          </a:r>
          <a:endParaRPr lang="en-US" dirty="0"/>
        </a:p>
      </dgm:t>
    </dgm:pt>
    <dgm:pt modelId="{7B275635-C7CE-1C4F-9E9F-0A7675E19F67}" type="parTrans" cxnId="{ED18E2A5-B125-2D46-A57F-5EA412D3FFEA}">
      <dgm:prSet/>
      <dgm:spPr/>
      <dgm:t>
        <a:bodyPr/>
        <a:lstStyle/>
        <a:p>
          <a:endParaRPr lang="en-US"/>
        </a:p>
      </dgm:t>
    </dgm:pt>
    <dgm:pt modelId="{B82B81EC-6689-704E-82A1-32731EB60EA1}" type="sibTrans" cxnId="{ED18E2A5-B125-2D46-A57F-5EA412D3FFEA}">
      <dgm:prSet/>
      <dgm:spPr/>
      <dgm:t>
        <a:bodyPr/>
        <a:lstStyle/>
        <a:p>
          <a:endParaRPr lang="en-US"/>
        </a:p>
      </dgm:t>
    </dgm:pt>
    <dgm:pt modelId="{C339CCBA-71DF-C04B-8F28-B0341FADB0BB}">
      <dgm:prSet phldrT="[Text]"/>
      <dgm:spPr/>
      <dgm:t>
        <a:bodyPr/>
        <a:lstStyle/>
        <a:p>
          <a:r>
            <a:rPr lang="en-US" dirty="0" smtClean="0"/>
            <a:t>I2C Transfer</a:t>
          </a:r>
          <a:endParaRPr lang="en-US" dirty="0"/>
        </a:p>
      </dgm:t>
    </dgm:pt>
    <dgm:pt modelId="{86494F65-6135-F240-A3B8-5CD1E4952C3A}" type="parTrans" cxnId="{1500F9D5-ED4D-4F41-AFD2-DED0D2709D42}">
      <dgm:prSet/>
      <dgm:spPr/>
      <dgm:t>
        <a:bodyPr/>
        <a:lstStyle/>
        <a:p>
          <a:endParaRPr lang="en-US"/>
        </a:p>
      </dgm:t>
    </dgm:pt>
    <dgm:pt modelId="{4E6D707C-4AD9-F14A-A657-51CCB05C36AF}" type="sibTrans" cxnId="{1500F9D5-ED4D-4F41-AFD2-DED0D2709D42}">
      <dgm:prSet/>
      <dgm:spPr/>
      <dgm:t>
        <a:bodyPr/>
        <a:lstStyle/>
        <a:p>
          <a:endParaRPr lang="en-US"/>
        </a:p>
      </dgm:t>
    </dgm:pt>
    <dgm:pt modelId="{4E3E33A1-E171-4242-86CD-791B6F9965DA}" type="pres">
      <dgm:prSet presAssocID="{CCC6FC06-7C7B-2A48-9CA0-B281857EC38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370965-2232-ED4A-974C-885BC8B5C80F}" type="pres">
      <dgm:prSet presAssocID="{DE70F764-62FF-6049-AC23-C21C910ED269}" presName="root1" presStyleCnt="0"/>
      <dgm:spPr/>
    </dgm:pt>
    <dgm:pt modelId="{F11DE851-70A0-F941-8537-5CC5E5C294C4}" type="pres">
      <dgm:prSet presAssocID="{DE70F764-62FF-6049-AC23-C21C910ED269}" presName="LevelOneTextNode" presStyleLbl="node0" presStyleIdx="0" presStyleCnt="1" custScaleX="121791" custScaleY="153198">
        <dgm:presLayoutVars>
          <dgm:chPref val="3"/>
        </dgm:presLayoutVars>
      </dgm:prSet>
      <dgm:spPr/>
    </dgm:pt>
    <dgm:pt modelId="{59D8AFCA-A2D6-524D-9F95-FA5D4199245C}" type="pres">
      <dgm:prSet presAssocID="{DE70F764-62FF-6049-AC23-C21C910ED269}" presName="level2hierChild" presStyleCnt="0"/>
      <dgm:spPr/>
    </dgm:pt>
    <dgm:pt modelId="{CF7A8A4A-B8A2-C04D-AA0B-B6DE2E18DC63}" type="pres">
      <dgm:prSet presAssocID="{47AB95B1-40B7-4746-A011-3F6D882645EA}" presName="conn2-1" presStyleLbl="parChTrans1D2" presStyleIdx="0" presStyleCnt="4"/>
      <dgm:spPr/>
    </dgm:pt>
    <dgm:pt modelId="{00D42830-4606-FC48-8213-A4777F7B10B4}" type="pres">
      <dgm:prSet presAssocID="{47AB95B1-40B7-4746-A011-3F6D882645EA}" presName="connTx" presStyleLbl="parChTrans1D2" presStyleIdx="0" presStyleCnt="4"/>
      <dgm:spPr/>
    </dgm:pt>
    <dgm:pt modelId="{82429170-428A-D24E-BE38-B4C21518E63F}" type="pres">
      <dgm:prSet presAssocID="{82689178-6FC9-6043-BFF5-1496ED72F3DF}" presName="root2" presStyleCnt="0"/>
      <dgm:spPr/>
    </dgm:pt>
    <dgm:pt modelId="{52EDDD64-456A-EB4D-A105-8DC80F857C83}" type="pres">
      <dgm:prSet presAssocID="{82689178-6FC9-6043-BFF5-1496ED72F3DF}" presName="LevelTwoTextNode" presStyleLbl="node2" presStyleIdx="0" presStyleCnt="4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4BD0C-88E5-AC4C-A11F-E87209A084C0}" type="pres">
      <dgm:prSet presAssocID="{82689178-6FC9-6043-BFF5-1496ED72F3DF}" presName="level3hierChild" presStyleCnt="0"/>
      <dgm:spPr/>
    </dgm:pt>
    <dgm:pt modelId="{B204C884-F539-0049-AC6F-BF9EEB8D67ED}" type="pres">
      <dgm:prSet presAssocID="{F26859DA-C4F5-A849-8FB7-247F3E58AA50}" presName="conn2-1" presStyleLbl="parChTrans1D3" presStyleIdx="0" presStyleCnt="7"/>
      <dgm:spPr/>
    </dgm:pt>
    <dgm:pt modelId="{2D0D4B3C-C9C8-5F47-9293-B6A14CFCF529}" type="pres">
      <dgm:prSet presAssocID="{F26859DA-C4F5-A849-8FB7-247F3E58AA50}" presName="connTx" presStyleLbl="parChTrans1D3" presStyleIdx="0" presStyleCnt="7"/>
      <dgm:spPr/>
    </dgm:pt>
    <dgm:pt modelId="{69D06E6C-730F-774E-8542-1C4E143EA770}" type="pres">
      <dgm:prSet presAssocID="{D72AF3AB-F706-6347-ADE1-F67D4A2B8C5E}" presName="root2" presStyleCnt="0"/>
      <dgm:spPr/>
    </dgm:pt>
    <dgm:pt modelId="{E5201345-5005-E847-8836-550D9B6C225B}" type="pres">
      <dgm:prSet presAssocID="{D72AF3AB-F706-6347-ADE1-F67D4A2B8C5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72A047-B1C3-FA47-851E-4745D92D1439}" type="pres">
      <dgm:prSet presAssocID="{D72AF3AB-F706-6347-ADE1-F67D4A2B8C5E}" presName="level3hierChild" presStyleCnt="0"/>
      <dgm:spPr/>
    </dgm:pt>
    <dgm:pt modelId="{9A5EE57E-E68C-E046-A110-50D6082AF436}" type="pres">
      <dgm:prSet presAssocID="{21E1BC93-BEBA-914F-A0C6-FAD1DFABF49C}" presName="conn2-1" presStyleLbl="parChTrans1D3" presStyleIdx="1" presStyleCnt="7"/>
      <dgm:spPr/>
    </dgm:pt>
    <dgm:pt modelId="{7AAD2D35-E66F-ED42-8538-65CE483AB985}" type="pres">
      <dgm:prSet presAssocID="{21E1BC93-BEBA-914F-A0C6-FAD1DFABF49C}" presName="connTx" presStyleLbl="parChTrans1D3" presStyleIdx="1" presStyleCnt="7"/>
      <dgm:spPr/>
    </dgm:pt>
    <dgm:pt modelId="{0C01BBBA-4D6A-B64C-A4F3-3F46F6472037}" type="pres">
      <dgm:prSet presAssocID="{D4AB1C17-1885-5048-AFD2-57E8BD277CB3}" presName="root2" presStyleCnt="0"/>
      <dgm:spPr/>
    </dgm:pt>
    <dgm:pt modelId="{28E6BF7F-E49D-C946-93CD-D53427CB72A2}" type="pres">
      <dgm:prSet presAssocID="{D4AB1C17-1885-5048-AFD2-57E8BD277CB3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D403B7-682C-7F47-BAEF-7181AB7F690B}" type="pres">
      <dgm:prSet presAssocID="{D4AB1C17-1885-5048-AFD2-57E8BD277CB3}" presName="level3hierChild" presStyleCnt="0"/>
      <dgm:spPr/>
    </dgm:pt>
    <dgm:pt modelId="{EF8B84BC-1F01-9744-94BC-B1646048DAF8}" type="pres">
      <dgm:prSet presAssocID="{631DFE22-3431-1749-A910-EE901FE1BD34}" presName="conn2-1" presStyleLbl="parChTrans1D2" presStyleIdx="1" presStyleCnt="4"/>
      <dgm:spPr/>
    </dgm:pt>
    <dgm:pt modelId="{447920C2-01D7-C14E-BCEB-23CE79DAAB37}" type="pres">
      <dgm:prSet presAssocID="{631DFE22-3431-1749-A910-EE901FE1BD34}" presName="connTx" presStyleLbl="parChTrans1D2" presStyleIdx="1" presStyleCnt="4"/>
      <dgm:spPr/>
    </dgm:pt>
    <dgm:pt modelId="{DA5FB80D-2827-214A-AA20-1FFF5DA94E0C}" type="pres">
      <dgm:prSet presAssocID="{B44340B6-52B6-8C4F-933F-E7E81642E522}" presName="root2" presStyleCnt="0"/>
      <dgm:spPr/>
    </dgm:pt>
    <dgm:pt modelId="{33EE3D22-5631-D94C-BFF1-D4E699210C59}" type="pres">
      <dgm:prSet presAssocID="{B44340B6-52B6-8C4F-933F-E7E81642E522}" presName="LevelTwoTextNode" presStyleLbl="node2" presStyleIdx="1" presStyleCnt="4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AF49B-CD8C-7F41-8660-068651CCBE03}" type="pres">
      <dgm:prSet presAssocID="{B44340B6-52B6-8C4F-933F-E7E81642E522}" presName="level3hierChild" presStyleCnt="0"/>
      <dgm:spPr/>
    </dgm:pt>
    <dgm:pt modelId="{15BB59D0-59EF-B940-BC6B-3F56EFA8B4DE}" type="pres">
      <dgm:prSet presAssocID="{12ABDCBB-F205-F647-A7D2-8F00AC6988D2}" presName="conn2-1" presStyleLbl="parChTrans1D3" presStyleIdx="2" presStyleCnt="7"/>
      <dgm:spPr/>
    </dgm:pt>
    <dgm:pt modelId="{D83D8989-D40E-B849-8E99-1416BE41723F}" type="pres">
      <dgm:prSet presAssocID="{12ABDCBB-F205-F647-A7D2-8F00AC6988D2}" presName="connTx" presStyleLbl="parChTrans1D3" presStyleIdx="2" presStyleCnt="7"/>
      <dgm:spPr/>
    </dgm:pt>
    <dgm:pt modelId="{81081AC0-E042-694F-8CA6-562458CFB496}" type="pres">
      <dgm:prSet presAssocID="{1FDEB936-7E85-1241-BE42-8D6BA44BAA30}" presName="root2" presStyleCnt="0"/>
      <dgm:spPr/>
    </dgm:pt>
    <dgm:pt modelId="{748DC77C-D39C-7041-9BC4-7916356E4C62}" type="pres">
      <dgm:prSet presAssocID="{1FDEB936-7E85-1241-BE42-8D6BA44BAA30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BD0D92-F535-B34D-9279-337FA4307C66}" type="pres">
      <dgm:prSet presAssocID="{1FDEB936-7E85-1241-BE42-8D6BA44BAA30}" presName="level3hierChild" presStyleCnt="0"/>
      <dgm:spPr/>
    </dgm:pt>
    <dgm:pt modelId="{8FB522C1-1631-C442-89E0-3C907C8065A4}" type="pres">
      <dgm:prSet presAssocID="{576264E6-EE8E-684E-940E-E10CB35F2EBF}" presName="conn2-1" presStyleLbl="parChTrans1D2" presStyleIdx="2" presStyleCnt="4"/>
      <dgm:spPr/>
    </dgm:pt>
    <dgm:pt modelId="{34F41FB7-04B0-F74E-AAF6-18DD5732C667}" type="pres">
      <dgm:prSet presAssocID="{576264E6-EE8E-684E-940E-E10CB35F2EBF}" presName="connTx" presStyleLbl="parChTrans1D2" presStyleIdx="2" presStyleCnt="4"/>
      <dgm:spPr/>
    </dgm:pt>
    <dgm:pt modelId="{60DED086-90F6-AD4F-AF81-F58B1F11BF38}" type="pres">
      <dgm:prSet presAssocID="{3FFD7FA0-5832-9646-9486-3A6638B55EEF}" presName="root2" presStyleCnt="0"/>
      <dgm:spPr/>
    </dgm:pt>
    <dgm:pt modelId="{2D204001-A128-7C4C-B3B0-97131F4F8BE2}" type="pres">
      <dgm:prSet presAssocID="{3FFD7FA0-5832-9646-9486-3A6638B55EEF}" presName="LevelTwoTextNode" presStyleLbl="node2" presStyleIdx="2" presStyleCnt="4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E9A09-B061-174B-A9D8-DB372D5D5B7C}" type="pres">
      <dgm:prSet presAssocID="{3FFD7FA0-5832-9646-9486-3A6638B55EEF}" presName="level3hierChild" presStyleCnt="0"/>
      <dgm:spPr/>
    </dgm:pt>
    <dgm:pt modelId="{61D87EC6-3D5D-EC42-A68B-EFC7B6A6CCA9}" type="pres">
      <dgm:prSet presAssocID="{CFBE1FD4-2E1D-5343-9DEB-8E12F9D3481C}" presName="conn2-1" presStyleLbl="parChTrans1D3" presStyleIdx="3" presStyleCnt="7"/>
      <dgm:spPr/>
    </dgm:pt>
    <dgm:pt modelId="{E923B533-7675-6544-92E1-A4E66BEB0B99}" type="pres">
      <dgm:prSet presAssocID="{CFBE1FD4-2E1D-5343-9DEB-8E12F9D3481C}" presName="connTx" presStyleLbl="parChTrans1D3" presStyleIdx="3" presStyleCnt="7"/>
      <dgm:spPr/>
    </dgm:pt>
    <dgm:pt modelId="{1F295827-A929-8245-982C-6565081EF8CD}" type="pres">
      <dgm:prSet presAssocID="{6212F0D0-25D8-9C4E-8FF5-4D46B2334E54}" presName="root2" presStyleCnt="0"/>
      <dgm:spPr/>
    </dgm:pt>
    <dgm:pt modelId="{6257F9FA-3822-6B44-B9BB-B202F20651FE}" type="pres">
      <dgm:prSet presAssocID="{6212F0D0-25D8-9C4E-8FF5-4D46B2334E54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C98CA-F915-D543-AB5E-3D1D2CE351EF}" type="pres">
      <dgm:prSet presAssocID="{6212F0D0-25D8-9C4E-8FF5-4D46B2334E54}" presName="level3hierChild" presStyleCnt="0"/>
      <dgm:spPr/>
    </dgm:pt>
    <dgm:pt modelId="{B8F17639-2062-1D4F-979C-1F74D2E74C9D}" type="pres">
      <dgm:prSet presAssocID="{295F87B5-0DF7-5B4A-B106-1611ED897A5E}" presName="conn2-1" presStyleLbl="parChTrans1D3" presStyleIdx="4" presStyleCnt="7"/>
      <dgm:spPr/>
    </dgm:pt>
    <dgm:pt modelId="{1F8D4212-8A6C-A048-B917-EC57DBC3E140}" type="pres">
      <dgm:prSet presAssocID="{295F87B5-0DF7-5B4A-B106-1611ED897A5E}" presName="connTx" presStyleLbl="parChTrans1D3" presStyleIdx="4" presStyleCnt="7"/>
      <dgm:spPr/>
    </dgm:pt>
    <dgm:pt modelId="{63B72DC4-9203-BE49-94FA-E70AAD1AD2A8}" type="pres">
      <dgm:prSet presAssocID="{20C69636-9DEA-144F-9D37-832860E901DA}" presName="root2" presStyleCnt="0"/>
      <dgm:spPr/>
    </dgm:pt>
    <dgm:pt modelId="{35D287DB-2FA3-6B46-A906-F23DD9A63430}" type="pres">
      <dgm:prSet presAssocID="{20C69636-9DEA-144F-9D37-832860E901DA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26CB9-F867-AD4B-B65C-84C0260A079C}" type="pres">
      <dgm:prSet presAssocID="{20C69636-9DEA-144F-9D37-832860E901DA}" presName="level3hierChild" presStyleCnt="0"/>
      <dgm:spPr/>
    </dgm:pt>
    <dgm:pt modelId="{1AF07ECA-1903-9246-9FBC-02F52955D4C6}" type="pres">
      <dgm:prSet presAssocID="{DDC16B11-2396-4D4D-A36E-412F1F2BB5CE}" presName="conn2-1" presStyleLbl="parChTrans1D2" presStyleIdx="3" presStyleCnt="4"/>
      <dgm:spPr/>
    </dgm:pt>
    <dgm:pt modelId="{748D7C41-D5EB-1143-9A79-735DE2946412}" type="pres">
      <dgm:prSet presAssocID="{DDC16B11-2396-4D4D-A36E-412F1F2BB5CE}" presName="connTx" presStyleLbl="parChTrans1D2" presStyleIdx="3" presStyleCnt="4"/>
      <dgm:spPr/>
    </dgm:pt>
    <dgm:pt modelId="{EA69451E-5F62-5241-A4A5-D34182425668}" type="pres">
      <dgm:prSet presAssocID="{3575AA02-FFBF-1744-A776-D394056E1089}" presName="root2" presStyleCnt="0"/>
      <dgm:spPr/>
    </dgm:pt>
    <dgm:pt modelId="{2A549C72-E960-3743-8C51-0D439F99C13E}" type="pres">
      <dgm:prSet presAssocID="{3575AA02-FFBF-1744-A776-D394056E1089}" presName="LevelTwoTextNode" presStyleLbl="node2" presStyleIdx="3" presStyleCnt="4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D6D3B2-9B38-1640-84A6-A66364E609C0}" type="pres">
      <dgm:prSet presAssocID="{3575AA02-FFBF-1744-A776-D394056E1089}" presName="level3hierChild" presStyleCnt="0"/>
      <dgm:spPr/>
    </dgm:pt>
    <dgm:pt modelId="{56682BCF-FA7D-0145-9E33-22C642EAD23A}" type="pres">
      <dgm:prSet presAssocID="{7B275635-C7CE-1C4F-9E9F-0A7675E19F67}" presName="conn2-1" presStyleLbl="parChTrans1D3" presStyleIdx="5" presStyleCnt="7"/>
      <dgm:spPr/>
    </dgm:pt>
    <dgm:pt modelId="{51BC743E-E7EA-B54C-97D5-C2B386FADA1F}" type="pres">
      <dgm:prSet presAssocID="{7B275635-C7CE-1C4F-9E9F-0A7675E19F67}" presName="connTx" presStyleLbl="parChTrans1D3" presStyleIdx="5" presStyleCnt="7"/>
      <dgm:spPr/>
    </dgm:pt>
    <dgm:pt modelId="{50280F03-1B66-DB43-8F2E-7A3B19088765}" type="pres">
      <dgm:prSet presAssocID="{38CCAB1E-575B-3344-B7DC-A21FC80B2DC9}" presName="root2" presStyleCnt="0"/>
      <dgm:spPr/>
    </dgm:pt>
    <dgm:pt modelId="{424015BA-48E8-A147-B154-24EA14B4FA8B}" type="pres">
      <dgm:prSet presAssocID="{38CCAB1E-575B-3344-B7DC-A21FC80B2DC9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F3CF9-84C8-8E4D-96C1-144A1C69F95D}" type="pres">
      <dgm:prSet presAssocID="{38CCAB1E-575B-3344-B7DC-A21FC80B2DC9}" presName="level3hierChild" presStyleCnt="0"/>
      <dgm:spPr/>
    </dgm:pt>
    <dgm:pt modelId="{ABC23E63-7107-B543-A067-7462F0B65978}" type="pres">
      <dgm:prSet presAssocID="{86494F65-6135-F240-A3B8-5CD1E4952C3A}" presName="conn2-1" presStyleLbl="parChTrans1D3" presStyleIdx="6" presStyleCnt="7"/>
      <dgm:spPr/>
    </dgm:pt>
    <dgm:pt modelId="{19385DC4-B244-2C43-953B-84CA13EE2CA1}" type="pres">
      <dgm:prSet presAssocID="{86494F65-6135-F240-A3B8-5CD1E4952C3A}" presName="connTx" presStyleLbl="parChTrans1D3" presStyleIdx="6" presStyleCnt="7"/>
      <dgm:spPr/>
    </dgm:pt>
    <dgm:pt modelId="{E3AEE5B4-50A6-8C4D-AEFC-6E86626C6E5D}" type="pres">
      <dgm:prSet presAssocID="{C339CCBA-71DF-C04B-8F28-B0341FADB0BB}" presName="root2" presStyleCnt="0"/>
      <dgm:spPr/>
    </dgm:pt>
    <dgm:pt modelId="{FC3BE937-9BC2-1948-A717-A03F88446A8C}" type="pres">
      <dgm:prSet presAssocID="{C339CCBA-71DF-C04B-8F28-B0341FADB0BB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E9A0B-C964-AF45-B7DA-E248D43DF270}" type="pres">
      <dgm:prSet presAssocID="{C339CCBA-71DF-C04B-8F28-B0341FADB0BB}" presName="level3hierChild" presStyleCnt="0"/>
      <dgm:spPr/>
    </dgm:pt>
  </dgm:ptLst>
  <dgm:cxnLst>
    <dgm:cxn modelId="{E07AB639-6BD5-0848-AD9F-D201DC999B12}" srcId="{DE70F764-62FF-6049-AC23-C21C910ED269}" destId="{82689178-6FC9-6043-BFF5-1496ED72F3DF}" srcOrd="0" destOrd="0" parTransId="{47AB95B1-40B7-4746-A011-3F6D882645EA}" sibTransId="{63131441-9E80-274B-856E-7AFAE93D3306}"/>
    <dgm:cxn modelId="{F504C5C5-9038-4345-B4F5-95A17DD84087}" type="presOf" srcId="{1FDEB936-7E85-1241-BE42-8D6BA44BAA30}" destId="{748DC77C-D39C-7041-9BC4-7916356E4C62}" srcOrd="0" destOrd="0" presId="urn:microsoft.com/office/officeart/2008/layout/HorizontalMultiLevelHierarchy"/>
    <dgm:cxn modelId="{F3D44379-0C6B-074C-8169-9686709EAF4F}" srcId="{CCC6FC06-7C7B-2A48-9CA0-B281857EC387}" destId="{DE70F764-62FF-6049-AC23-C21C910ED269}" srcOrd="0" destOrd="0" parTransId="{3D79E6A4-707D-6A46-A55F-7C68866D2098}" sibTransId="{9D389A1C-68AE-A349-BF4C-4AF24DF281A2}"/>
    <dgm:cxn modelId="{ED18E2A5-B125-2D46-A57F-5EA412D3FFEA}" srcId="{3575AA02-FFBF-1744-A776-D394056E1089}" destId="{38CCAB1E-575B-3344-B7DC-A21FC80B2DC9}" srcOrd="0" destOrd="0" parTransId="{7B275635-C7CE-1C4F-9E9F-0A7675E19F67}" sibTransId="{B82B81EC-6689-704E-82A1-32731EB60EA1}"/>
    <dgm:cxn modelId="{7D78667B-D061-0A4C-9EF8-87A8A3AF7479}" type="presOf" srcId="{CFBE1FD4-2E1D-5343-9DEB-8E12F9D3481C}" destId="{E923B533-7675-6544-92E1-A4E66BEB0B99}" srcOrd="1" destOrd="0" presId="urn:microsoft.com/office/officeart/2008/layout/HorizontalMultiLevelHierarchy"/>
    <dgm:cxn modelId="{6D897413-2266-6E47-B8D3-3FE952FC4186}" type="presOf" srcId="{CFBE1FD4-2E1D-5343-9DEB-8E12F9D3481C}" destId="{61D87EC6-3D5D-EC42-A68B-EFC7B6A6CCA9}" srcOrd="0" destOrd="0" presId="urn:microsoft.com/office/officeart/2008/layout/HorizontalMultiLevelHierarchy"/>
    <dgm:cxn modelId="{B58DBE49-945F-D64B-AF83-8EBB92B55CA1}" type="presOf" srcId="{20C69636-9DEA-144F-9D37-832860E901DA}" destId="{35D287DB-2FA3-6B46-A906-F23DD9A63430}" srcOrd="0" destOrd="0" presId="urn:microsoft.com/office/officeart/2008/layout/HorizontalMultiLevelHierarchy"/>
    <dgm:cxn modelId="{CB3688F4-DE7B-C140-A72B-AB9F2736968A}" srcId="{3FFD7FA0-5832-9646-9486-3A6638B55EEF}" destId="{20C69636-9DEA-144F-9D37-832860E901DA}" srcOrd="1" destOrd="0" parTransId="{295F87B5-0DF7-5B4A-B106-1611ED897A5E}" sibTransId="{581EDCF7-3CEA-5A4B-94AA-F25317DA0044}"/>
    <dgm:cxn modelId="{B9A63329-E319-FD46-88CE-D90D1525596E}" type="presOf" srcId="{7B275635-C7CE-1C4F-9E9F-0A7675E19F67}" destId="{51BC743E-E7EA-B54C-97D5-C2B386FADA1F}" srcOrd="1" destOrd="0" presId="urn:microsoft.com/office/officeart/2008/layout/HorizontalMultiLevelHierarchy"/>
    <dgm:cxn modelId="{B6DC691D-70F5-3349-9A0E-7FD0456B28B7}" type="presOf" srcId="{7B275635-C7CE-1C4F-9E9F-0A7675E19F67}" destId="{56682BCF-FA7D-0145-9E33-22C642EAD23A}" srcOrd="0" destOrd="0" presId="urn:microsoft.com/office/officeart/2008/layout/HorizontalMultiLevelHierarchy"/>
    <dgm:cxn modelId="{7C0920DB-E316-8F47-984A-044E011D270B}" type="presOf" srcId="{86494F65-6135-F240-A3B8-5CD1E4952C3A}" destId="{19385DC4-B244-2C43-953B-84CA13EE2CA1}" srcOrd="1" destOrd="0" presId="urn:microsoft.com/office/officeart/2008/layout/HorizontalMultiLevelHierarchy"/>
    <dgm:cxn modelId="{C94BA04E-0BC1-B94B-AEB3-1FE91B74A4E4}" type="presOf" srcId="{82689178-6FC9-6043-BFF5-1496ED72F3DF}" destId="{52EDDD64-456A-EB4D-A105-8DC80F857C83}" srcOrd="0" destOrd="0" presId="urn:microsoft.com/office/officeart/2008/layout/HorizontalMultiLevelHierarchy"/>
    <dgm:cxn modelId="{D27E0CBF-335D-D949-96D3-470DFCDC855B}" type="presOf" srcId="{6212F0D0-25D8-9C4E-8FF5-4D46B2334E54}" destId="{6257F9FA-3822-6B44-B9BB-B202F20651FE}" srcOrd="0" destOrd="0" presId="urn:microsoft.com/office/officeart/2008/layout/HorizontalMultiLevelHierarchy"/>
    <dgm:cxn modelId="{9EB52BC4-E334-654F-8324-B0266675C216}" type="presOf" srcId="{47AB95B1-40B7-4746-A011-3F6D882645EA}" destId="{CF7A8A4A-B8A2-C04D-AA0B-B6DE2E18DC63}" srcOrd="0" destOrd="0" presId="urn:microsoft.com/office/officeart/2008/layout/HorizontalMultiLevelHierarchy"/>
    <dgm:cxn modelId="{2E890E7A-C46C-AB43-B101-4416B4C0E08B}" srcId="{82689178-6FC9-6043-BFF5-1496ED72F3DF}" destId="{D4AB1C17-1885-5048-AFD2-57E8BD277CB3}" srcOrd="1" destOrd="0" parTransId="{21E1BC93-BEBA-914F-A0C6-FAD1DFABF49C}" sibTransId="{0A0A0519-8FE5-F44E-A860-D26158E9D340}"/>
    <dgm:cxn modelId="{331E1124-1C72-5046-A53E-9F8188B52D7C}" srcId="{DE70F764-62FF-6049-AC23-C21C910ED269}" destId="{3575AA02-FFBF-1744-A776-D394056E1089}" srcOrd="3" destOrd="0" parTransId="{DDC16B11-2396-4D4D-A36E-412F1F2BB5CE}" sibTransId="{60888B58-140F-2A47-8D7C-6147C0369DC2}"/>
    <dgm:cxn modelId="{FC02EED8-9880-C047-A047-ABB8AF9C2827}" type="presOf" srcId="{631DFE22-3431-1749-A910-EE901FE1BD34}" destId="{447920C2-01D7-C14E-BCEB-23CE79DAAB37}" srcOrd="1" destOrd="0" presId="urn:microsoft.com/office/officeart/2008/layout/HorizontalMultiLevelHierarchy"/>
    <dgm:cxn modelId="{AF313F5B-7B3C-3F41-9E85-85019EAD801B}" type="presOf" srcId="{21E1BC93-BEBA-914F-A0C6-FAD1DFABF49C}" destId="{7AAD2D35-E66F-ED42-8538-65CE483AB985}" srcOrd="1" destOrd="0" presId="urn:microsoft.com/office/officeart/2008/layout/HorizontalMultiLevelHierarchy"/>
    <dgm:cxn modelId="{E4B3F307-82D0-4B4C-8D92-CC750CEBF11F}" type="presOf" srcId="{295F87B5-0DF7-5B4A-B106-1611ED897A5E}" destId="{1F8D4212-8A6C-A048-B917-EC57DBC3E140}" srcOrd="1" destOrd="0" presId="urn:microsoft.com/office/officeart/2008/layout/HorizontalMultiLevelHierarchy"/>
    <dgm:cxn modelId="{996A1B50-0CDA-1D4B-BE44-23728BA68BF2}" type="presOf" srcId="{21E1BC93-BEBA-914F-A0C6-FAD1DFABF49C}" destId="{9A5EE57E-E68C-E046-A110-50D6082AF436}" srcOrd="0" destOrd="0" presId="urn:microsoft.com/office/officeart/2008/layout/HorizontalMultiLevelHierarchy"/>
    <dgm:cxn modelId="{1686E3C1-D9B6-8C47-9592-DD12D793BAD5}" type="presOf" srcId="{576264E6-EE8E-684E-940E-E10CB35F2EBF}" destId="{34F41FB7-04B0-F74E-AAF6-18DD5732C667}" srcOrd="1" destOrd="0" presId="urn:microsoft.com/office/officeart/2008/layout/HorizontalMultiLevelHierarchy"/>
    <dgm:cxn modelId="{183E6E7C-DA3F-A341-B05E-F66B76068FDA}" srcId="{82689178-6FC9-6043-BFF5-1496ED72F3DF}" destId="{D72AF3AB-F706-6347-ADE1-F67D4A2B8C5E}" srcOrd="0" destOrd="0" parTransId="{F26859DA-C4F5-A849-8FB7-247F3E58AA50}" sibTransId="{475CED97-D18C-EE45-B0CD-58898EEEA18F}"/>
    <dgm:cxn modelId="{51498A90-B926-1B45-98EF-CEBE054C74E7}" srcId="{DE70F764-62FF-6049-AC23-C21C910ED269}" destId="{B44340B6-52B6-8C4F-933F-E7E81642E522}" srcOrd="1" destOrd="0" parTransId="{631DFE22-3431-1749-A910-EE901FE1BD34}" sibTransId="{2B984726-CAA8-6B4C-8E96-388699DF9DE1}"/>
    <dgm:cxn modelId="{D91EE3E6-A564-7048-ACAD-7453FE37B5D4}" type="presOf" srcId="{12ABDCBB-F205-F647-A7D2-8F00AC6988D2}" destId="{D83D8989-D40E-B849-8E99-1416BE41723F}" srcOrd="1" destOrd="0" presId="urn:microsoft.com/office/officeart/2008/layout/HorizontalMultiLevelHierarchy"/>
    <dgm:cxn modelId="{AF9286A2-FED7-314A-9E42-C4EFD2657F4E}" type="presOf" srcId="{F26859DA-C4F5-A849-8FB7-247F3E58AA50}" destId="{B204C884-F539-0049-AC6F-BF9EEB8D67ED}" srcOrd="0" destOrd="0" presId="urn:microsoft.com/office/officeart/2008/layout/HorizontalMultiLevelHierarchy"/>
    <dgm:cxn modelId="{C36E9E08-1337-E448-A0AB-E16D405DFB53}" type="presOf" srcId="{38CCAB1E-575B-3344-B7DC-A21FC80B2DC9}" destId="{424015BA-48E8-A147-B154-24EA14B4FA8B}" srcOrd="0" destOrd="0" presId="urn:microsoft.com/office/officeart/2008/layout/HorizontalMultiLevelHierarchy"/>
    <dgm:cxn modelId="{BF882A94-624B-5643-B026-E88D375F8570}" type="presOf" srcId="{47AB95B1-40B7-4746-A011-3F6D882645EA}" destId="{00D42830-4606-FC48-8213-A4777F7B10B4}" srcOrd="1" destOrd="0" presId="urn:microsoft.com/office/officeart/2008/layout/HorizontalMultiLevelHierarchy"/>
    <dgm:cxn modelId="{674C032A-12B3-2845-9340-719B05FA4B81}" type="presOf" srcId="{295F87B5-0DF7-5B4A-B106-1611ED897A5E}" destId="{B8F17639-2062-1D4F-979C-1F74D2E74C9D}" srcOrd="0" destOrd="0" presId="urn:microsoft.com/office/officeart/2008/layout/HorizontalMultiLevelHierarchy"/>
    <dgm:cxn modelId="{D797FB0C-B918-5B44-BB10-5EE0AAA5728F}" type="presOf" srcId="{B44340B6-52B6-8C4F-933F-E7E81642E522}" destId="{33EE3D22-5631-D94C-BFF1-D4E699210C59}" srcOrd="0" destOrd="0" presId="urn:microsoft.com/office/officeart/2008/layout/HorizontalMultiLevelHierarchy"/>
    <dgm:cxn modelId="{8F58E9F4-E899-BD4B-AEBB-94CBF7166BF0}" type="presOf" srcId="{3575AA02-FFBF-1744-A776-D394056E1089}" destId="{2A549C72-E960-3743-8C51-0D439F99C13E}" srcOrd="0" destOrd="0" presId="urn:microsoft.com/office/officeart/2008/layout/HorizontalMultiLevelHierarchy"/>
    <dgm:cxn modelId="{FD33AC5D-9D60-E641-9514-529A8F393142}" srcId="{B44340B6-52B6-8C4F-933F-E7E81642E522}" destId="{1FDEB936-7E85-1241-BE42-8D6BA44BAA30}" srcOrd="0" destOrd="0" parTransId="{12ABDCBB-F205-F647-A7D2-8F00AC6988D2}" sibTransId="{D7D339FC-D2C8-894F-9234-DB246B1E8A70}"/>
    <dgm:cxn modelId="{1500F9D5-ED4D-4F41-AFD2-DED0D2709D42}" srcId="{3575AA02-FFBF-1744-A776-D394056E1089}" destId="{C339CCBA-71DF-C04B-8F28-B0341FADB0BB}" srcOrd="1" destOrd="0" parTransId="{86494F65-6135-F240-A3B8-5CD1E4952C3A}" sibTransId="{4E6D707C-4AD9-F14A-A657-51CCB05C36AF}"/>
    <dgm:cxn modelId="{AFFB6036-D770-B04B-A683-7CDD40308478}" type="presOf" srcId="{576264E6-EE8E-684E-940E-E10CB35F2EBF}" destId="{8FB522C1-1631-C442-89E0-3C907C8065A4}" srcOrd="0" destOrd="0" presId="urn:microsoft.com/office/officeart/2008/layout/HorizontalMultiLevelHierarchy"/>
    <dgm:cxn modelId="{C0297038-4ECC-A84F-B46C-CBCB5DE2DA08}" srcId="{3FFD7FA0-5832-9646-9486-3A6638B55EEF}" destId="{6212F0D0-25D8-9C4E-8FF5-4D46B2334E54}" srcOrd="0" destOrd="0" parTransId="{CFBE1FD4-2E1D-5343-9DEB-8E12F9D3481C}" sibTransId="{0D4080B6-A2C8-7348-9517-46F7B2CBC280}"/>
    <dgm:cxn modelId="{3799EB87-0FDB-7442-9284-C055CD3A6D1C}" type="presOf" srcId="{DDC16B11-2396-4D4D-A36E-412F1F2BB5CE}" destId="{748D7C41-D5EB-1143-9A79-735DE2946412}" srcOrd="1" destOrd="0" presId="urn:microsoft.com/office/officeart/2008/layout/HorizontalMultiLevelHierarchy"/>
    <dgm:cxn modelId="{4D4FE416-7BA0-4449-83B6-4FFB0D9292CC}" type="presOf" srcId="{C339CCBA-71DF-C04B-8F28-B0341FADB0BB}" destId="{FC3BE937-9BC2-1948-A717-A03F88446A8C}" srcOrd="0" destOrd="0" presId="urn:microsoft.com/office/officeart/2008/layout/HorizontalMultiLevelHierarchy"/>
    <dgm:cxn modelId="{5D935C59-950E-5A4D-A097-484169946B3F}" type="presOf" srcId="{12ABDCBB-F205-F647-A7D2-8F00AC6988D2}" destId="{15BB59D0-59EF-B940-BC6B-3F56EFA8B4DE}" srcOrd="0" destOrd="0" presId="urn:microsoft.com/office/officeart/2008/layout/HorizontalMultiLevelHierarchy"/>
    <dgm:cxn modelId="{5EC4AF81-637F-6A41-B3A3-A6F2B12B82FD}" srcId="{DE70F764-62FF-6049-AC23-C21C910ED269}" destId="{3FFD7FA0-5832-9646-9486-3A6638B55EEF}" srcOrd="2" destOrd="0" parTransId="{576264E6-EE8E-684E-940E-E10CB35F2EBF}" sibTransId="{082F8589-00F3-D547-87EE-F42497974117}"/>
    <dgm:cxn modelId="{E514B94A-FA76-BE47-A68C-AEE5125A4A75}" type="presOf" srcId="{86494F65-6135-F240-A3B8-5CD1E4952C3A}" destId="{ABC23E63-7107-B543-A067-7462F0B65978}" srcOrd="0" destOrd="0" presId="urn:microsoft.com/office/officeart/2008/layout/HorizontalMultiLevelHierarchy"/>
    <dgm:cxn modelId="{BA983B1B-3B7D-A942-BACF-800E8BA600BE}" type="presOf" srcId="{DDC16B11-2396-4D4D-A36E-412F1F2BB5CE}" destId="{1AF07ECA-1903-9246-9FBC-02F52955D4C6}" srcOrd="0" destOrd="0" presId="urn:microsoft.com/office/officeart/2008/layout/HorizontalMultiLevelHierarchy"/>
    <dgm:cxn modelId="{5D482585-C0F9-A042-8414-B0A5FCE6C651}" type="presOf" srcId="{631DFE22-3431-1749-A910-EE901FE1BD34}" destId="{EF8B84BC-1F01-9744-94BC-B1646048DAF8}" srcOrd="0" destOrd="0" presId="urn:microsoft.com/office/officeart/2008/layout/HorizontalMultiLevelHierarchy"/>
    <dgm:cxn modelId="{B28F6FC0-5F30-7F43-92C5-6BE36DB9C9C1}" type="presOf" srcId="{F26859DA-C4F5-A849-8FB7-247F3E58AA50}" destId="{2D0D4B3C-C9C8-5F47-9293-B6A14CFCF529}" srcOrd="1" destOrd="0" presId="urn:microsoft.com/office/officeart/2008/layout/HorizontalMultiLevelHierarchy"/>
    <dgm:cxn modelId="{1384A04B-C40E-0041-9EE2-21095A605698}" type="presOf" srcId="{D4AB1C17-1885-5048-AFD2-57E8BD277CB3}" destId="{28E6BF7F-E49D-C946-93CD-D53427CB72A2}" srcOrd="0" destOrd="0" presId="urn:microsoft.com/office/officeart/2008/layout/HorizontalMultiLevelHierarchy"/>
    <dgm:cxn modelId="{A678FE83-6F03-7840-A914-D4BE14A529F2}" type="presOf" srcId="{3FFD7FA0-5832-9646-9486-3A6638B55EEF}" destId="{2D204001-A128-7C4C-B3B0-97131F4F8BE2}" srcOrd="0" destOrd="0" presId="urn:microsoft.com/office/officeart/2008/layout/HorizontalMultiLevelHierarchy"/>
    <dgm:cxn modelId="{92AD3577-A687-514C-A40B-118ADF9E7552}" type="presOf" srcId="{D72AF3AB-F706-6347-ADE1-F67D4A2B8C5E}" destId="{E5201345-5005-E847-8836-550D9B6C225B}" srcOrd="0" destOrd="0" presId="urn:microsoft.com/office/officeart/2008/layout/HorizontalMultiLevelHierarchy"/>
    <dgm:cxn modelId="{553D4173-541E-E643-9E75-515965BE8BF8}" type="presOf" srcId="{CCC6FC06-7C7B-2A48-9CA0-B281857EC387}" destId="{4E3E33A1-E171-4242-86CD-791B6F9965DA}" srcOrd="0" destOrd="0" presId="urn:microsoft.com/office/officeart/2008/layout/HorizontalMultiLevelHierarchy"/>
    <dgm:cxn modelId="{AAB79002-2F6C-F84D-BB33-C3CA12730239}" type="presOf" srcId="{DE70F764-62FF-6049-AC23-C21C910ED269}" destId="{F11DE851-70A0-F941-8537-5CC5E5C294C4}" srcOrd="0" destOrd="0" presId="urn:microsoft.com/office/officeart/2008/layout/HorizontalMultiLevelHierarchy"/>
    <dgm:cxn modelId="{28147241-E30C-4C4F-8872-ADE5001E6C8F}" type="presParOf" srcId="{4E3E33A1-E171-4242-86CD-791B6F9965DA}" destId="{F8370965-2232-ED4A-974C-885BC8B5C80F}" srcOrd="0" destOrd="0" presId="urn:microsoft.com/office/officeart/2008/layout/HorizontalMultiLevelHierarchy"/>
    <dgm:cxn modelId="{2E9C7342-E16E-2E4B-9738-BEA5F23E505B}" type="presParOf" srcId="{F8370965-2232-ED4A-974C-885BC8B5C80F}" destId="{F11DE851-70A0-F941-8537-5CC5E5C294C4}" srcOrd="0" destOrd="0" presId="urn:microsoft.com/office/officeart/2008/layout/HorizontalMultiLevelHierarchy"/>
    <dgm:cxn modelId="{D6659EEA-F2D7-D64F-BB66-AA149B61C5CC}" type="presParOf" srcId="{F8370965-2232-ED4A-974C-885BC8B5C80F}" destId="{59D8AFCA-A2D6-524D-9F95-FA5D4199245C}" srcOrd="1" destOrd="0" presId="urn:microsoft.com/office/officeart/2008/layout/HorizontalMultiLevelHierarchy"/>
    <dgm:cxn modelId="{315B2303-A7EE-1B43-A689-4EC6C1FD5219}" type="presParOf" srcId="{59D8AFCA-A2D6-524D-9F95-FA5D4199245C}" destId="{CF7A8A4A-B8A2-C04D-AA0B-B6DE2E18DC63}" srcOrd="0" destOrd="0" presId="urn:microsoft.com/office/officeart/2008/layout/HorizontalMultiLevelHierarchy"/>
    <dgm:cxn modelId="{E413D783-A4E8-4A49-A10B-6F896EBB147C}" type="presParOf" srcId="{CF7A8A4A-B8A2-C04D-AA0B-B6DE2E18DC63}" destId="{00D42830-4606-FC48-8213-A4777F7B10B4}" srcOrd="0" destOrd="0" presId="urn:microsoft.com/office/officeart/2008/layout/HorizontalMultiLevelHierarchy"/>
    <dgm:cxn modelId="{CA0EC287-7990-D045-8443-4133DC9F7988}" type="presParOf" srcId="{59D8AFCA-A2D6-524D-9F95-FA5D4199245C}" destId="{82429170-428A-D24E-BE38-B4C21518E63F}" srcOrd="1" destOrd="0" presId="urn:microsoft.com/office/officeart/2008/layout/HorizontalMultiLevelHierarchy"/>
    <dgm:cxn modelId="{C0337D50-7031-6748-B252-C0F9F2B66A30}" type="presParOf" srcId="{82429170-428A-D24E-BE38-B4C21518E63F}" destId="{52EDDD64-456A-EB4D-A105-8DC80F857C83}" srcOrd="0" destOrd="0" presId="urn:microsoft.com/office/officeart/2008/layout/HorizontalMultiLevelHierarchy"/>
    <dgm:cxn modelId="{795DC387-8431-3544-B0A8-4C5553D563A3}" type="presParOf" srcId="{82429170-428A-D24E-BE38-B4C21518E63F}" destId="{D6F4BD0C-88E5-AC4C-A11F-E87209A084C0}" srcOrd="1" destOrd="0" presId="urn:microsoft.com/office/officeart/2008/layout/HorizontalMultiLevelHierarchy"/>
    <dgm:cxn modelId="{143A6E51-4488-DA4D-AF86-BAEE3D0D6ACB}" type="presParOf" srcId="{D6F4BD0C-88E5-AC4C-A11F-E87209A084C0}" destId="{B204C884-F539-0049-AC6F-BF9EEB8D67ED}" srcOrd="0" destOrd="0" presId="urn:microsoft.com/office/officeart/2008/layout/HorizontalMultiLevelHierarchy"/>
    <dgm:cxn modelId="{B0BEDF1E-E3C0-764B-8D57-182606125502}" type="presParOf" srcId="{B204C884-F539-0049-AC6F-BF9EEB8D67ED}" destId="{2D0D4B3C-C9C8-5F47-9293-B6A14CFCF529}" srcOrd="0" destOrd="0" presId="urn:microsoft.com/office/officeart/2008/layout/HorizontalMultiLevelHierarchy"/>
    <dgm:cxn modelId="{5B8EDFD3-9A48-8347-99A3-D3E2C832B0BC}" type="presParOf" srcId="{D6F4BD0C-88E5-AC4C-A11F-E87209A084C0}" destId="{69D06E6C-730F-774E-8542-1C4E143EA770}" srcOrd="1" destOrd="0" presId="urn:microsoft.com/office/officeart/2008/layout/HorizontalMultiLevelHierarchy"/>
    <dgm:cxn modelId="{241D7672-39AF-CC4F-AAAD-4E08FBA77D09}" type="presParOf" srcId="{69D06E6C-730F-774E-8542-1C4E143EA770}" destId="{E5201345-5005-E847-8836-550D9B6C225B}" srcOrd="0" destOrd="0" presId="urn:microsoft.com/office/officeart/2008/layout/HorizontalMultiLevelHierarchy"/>
    <dgm:cxn modelId="{47CC9686-8219-C949-897B-FB396A508B5A}" type="presParOf" srcId="{69D06E6C-730F-774E-8542-1C4E143EA770}" destId="{3F72A047-B1C3-FA47-851E-4745D92D1439}" srcOrd="1" destOrd="0" presId="urn:microsoft.com/office/officeart/2008/layout/HorizontalMultiLevelHierarchy"/>
    <dgm:cxn modelId="{A3F97073-34BB-C14B-B084-3A614E5FD474}" type="presParOf" srcId="{D6F4BD0C-88E5-AC4C-A11F-E87209A084C0}" destId="{9A5EE57E-E68C-E046-A110-50D6082AF436}" srcOrd="2" destOrd="0" presId="urn:microsoft.com/office/officeart/2008/layout/HorizontalMultiLevelHierarchy"/>
    <dgm:cxn modelId="{E06F9EC1-27E9-DD45-952C-3A5DBA62A88E}" type="presParOf" srcId="{9A5EE57E-E68C-E046-A110-50D6082AF436}" destId="{7AAD2D35-E66F-ED42-8538-65CE483AB985}" srcOrd="0" destOrd="0" presId="urn:microsoft.com/office/officeart/2008/layout/HorizontalMultiLevelHierarchy"/>
    <dgm:cxn modelId="{F2675849-391A-C640-BE6C-2FDA45BBDDF0}" type="presParOf" srcId="{D6F4BD0C-88E5-AC4C-A11F-E87209A084C0}" destId="{0C01BBBA-4D6A-B64C-A4F3-3F46F6472037}" srcOrd="3" destOrd="0" presId="urn:microsoft.com/office/officeart/2008/layout/HorizontalMultiLevelHierarchy"/>
    <dgm:cxn modelId="{24DA7EF5-4CBE-784A-9597-6E9D881D8282}" type="presParOf" srcId="{0C01BBBA-4D6A-B64C-A4F3-3F46F6472037}" destId="{28E6BF7F-E49D-C946-93CD-D53427CB72A2}" srcOrd="0" destOrd="0" presId="urn:microsoft.com/office/officeart/2008/layout/HorizontalMultiLevelHierarchy"/>
    <dgm:cxn modelId="{816C712A-6EB1-7B45-8CCE-7F573F909406}" type="presParOf" srcId="{0C01BBBA-4D6A-B64C-A4F3-3F46F6472037}" destId="{E6D403B7-682C-7F47-BAEF-7181AB7F690B}" srcOrd="1" destOrd="0" presId="urn:microsoft.com/office/officeart/2008/layout/HorizontalMultiLevelHierarchy"/>
    <dgm:cxn modelId="{DD16F8D7-872E-D74E-B61C-9D448514A0A0}" type="presParOf" srcId="{59D8AFCA-A2D6-524D-9F95-FA5D4199245C}" destId="{EF8B84BC-1F01-9744-94BC-B1646048DAF8}" srcOrd="2" destOrd="0" presId="urn:microsoft.com/office/officeart/2008/layout/HorizontalMultiLevelHierarchy"/>
    <dgm:cxn modelId="{C8F44F4E-01D3-C94C-82C1-F954C9BC6140}" type="presParOf" srcId="{EF8B84BC-1F01-9744-94BC-B1646048DAF8}" destId="{447920C2-01D7-C14E-BCEB-23CE79DAAB37}" srcOrd="0" destOrd="0" presId="urn:microsoft.com/office/officeart/2008/layout/HorizontalMultiLevelHierarchy"/>
    <dgm:cxn modelId="{313A1016-0428-C140-9C31-611C4F2EF8D3}" type="presParOf" srcId="{59D8AFCA-A2D6-524D-9F95-FA5D4199245C}" destId="{DA5FB80D-2827-214A-AA20-1FFF5DA94E0C}" srcOrd="3" destOrd="0" presId="urn:microsoft.com/office/officeart/2008/layout/HorizontalMultiLevelHierarchy"/>
    <dgm:cxn modelId="{2D496CA7-88A0-2745-9DCF-9C5D291024F1}" type="presParOf" srcId="{DA5FB80D-2827-214A-AA20-1FFF5DA94E0C}" destId="{33EE3D22-5631-D94C-BFF1-D4E699210C59}" srcOrd="0" destOrd="0" presId="urn:microsoft.com/office/officeart/2008/layout/HorizontalMultiLevelHierarchy"/>
    <dgm:cxn modelId="{43A1A466-C188-A84D-831B-E80BF521DA80}" type="presParOf" srcId="{DA5FB80D-2827-214A-AA20-1FFF5DA94E0C}" destId="{057AF49B-CD8C-7F41-8660-068651CCBE03}" srcOrd="1" destOrd="0" presId="urn:microsoft.com/office/officeart/2008/layout/HorizontalMultiLevelHierarchy"/>
    <dgm:cxn modelId="{18CE7C5B-2349-3646-9982-4E5C8889F666}" type="presParOf" srcId="{057AF49B-CD8C-7F41-8660-068651CCBE03}" destId="{15BB59D0-59EF-B940-BC6B-3F56EFA8B4DE}" srcOrd="0" destOrd="0" presId="urn:microsoft.com/office/officeart/2008/layout/HorizontalMultiLevelHierarchy"/>
    <dgm:cxn modelId="{ED4A70E1-5892-9C41-B7F5-87B0E0A469AA}" type="presParOf" srcId="{15BB59D0-59EF-B940-BC6B-3F56EFA8B4DE}" destId="{D83D8989-D40E-B849-8E99-1416BE41723F}" srcOrd="0" destOrd="0" presId="urn:microsoft.com/office/officeart/2008/layout/HorizontalMultiLevelHierarchy"/>
    <dgm:cxn modelId="{DD6BF9F9-682D-7443-B3C3-970090769C1E}" type="presParOf" srcId="{057AF49B-CD8C-7F41-8660-068651CCBE03}" destId="{81081AC0-E042-694F-8CA6-562458CFB496}" srcOrd="1" destOrd="0" presId="urn:microsoft.com/office/officeart/2008/layout/HorizontalMultiLevelHierarchy"/>
    <dgm:cxn modelId="{6A16169F-0882-9A40-AEE7-2F89605746A4}" type="presParOf" srcId="{81081AC0-E042-694F-8CA6-562458CFB496}" destId="{748DC77C-D39C-7041-9BC4-7916356E4C62}" srcOrd="0" destOrd="0" presId="urn:microsoft.com/office/officeart/2008/layout/HorizontalMultiLevelHierarchy"/>
    <dgm:cxn modelId="{F5ABA6AB-E15A-D245-802B-3304979A0AEF}" type="presParOf" srcId="{81081AC0-E042-694F-8CA6-562458CFB496}" destId="{3FBD0D92-F535-B34D-9279-337FA4307C66}" srcOrd="1" destOrd="0" presId="urn:microsoft.com/office/officeart/2008/layout/HorizontalMultiLevelHierarchy"/>
    <dgm:cxn modelId="{9089E0C1-7714-8B40-B9D8-C2FA7E65C402}" type="presParOf" srcId="{59D8AFCA-A2D6-524D-9F95-FA5D4199245C}" destId="{8FB522C1-1631-C442-89E0-3C907C8065A4}" srcOrd="4" destOrd="0" presId="urn:microsoft.com/office/officeart/2008/layout/HorizontalMultiLevelHierarchy"/>
    <dgm:cxn modelId="{3BC486E8-40A3-EA4D-A1D2-BACD1B2A1AEE}" type="presParOf" srcId="{8FB522C1-1631-C442-89E0-3C907C8065A4}" destId="{34F41FB7-04B0-F74E-AAF6-18DD5732C667}" srcOrd="0" destOrd="0" presId="urn:microsoft.com/office/officeart/2008/layout/HorizontalMultiLevelHierarchy"/>
    <dgm:cxn modelId="{81C8DB5A-8B13-0F4D-8658-C64E8FDCEDD4}" type="presParOf" srcId="{59D8AFCA-A2D6-524D-9F95-FA5D4199245C}" destId="{60DED086-90F6-AD4F-AF81-F58B1F11BF38}" srcOrd="5" destOrd="0" presId="urn:microsoft.com/office/officeart/2008/layout/HorizontalMultiLevelHierarchy"/>
    <dgm:cxn modelId="{F1F7AACA-FC67-044E-8A07-1C850A39E556}" type="presParOf" srcId="{60DED086-90F6-AD4F-AF81-F58B1F11BF38}" destId="{2D204001-A128-7C4C-B3B0-97131F4F8BE2}" srcOrd="0" destOrd="0" presId="urn:microsoft.com/office/officeart/2008/layout/HorizontalMultiLevelHierarchy"/>
    <dgm:cxn modelId="{12DF6D73-33E5-7D49-8AE4-53CD8F3FF480}" type="presParOf" srcId="{60DED086-90F6-AD4F-AF81-F58B1F11BF38}" destId="{04EE9A09-B061-174B-A9D8-DB372D5D5B7C}" srcOrd="1" destOrd="0" presId="urn:microsoft.com/office/officeart/2008/layout/HorizontalMultiLevelHierarchy"/>
    <dgm:cxn modelId="{307520C5-F74C-7540-BB71-7AEB03194C61}" type="presParOf" srcId="{04EE9A09-B061-174B-A9D8-DB372D5D5B7C}" destId="{61D87EC6-3D5D-EC42-A68B-EFC7B6A6CCA9}" srcOrd="0" destOrd="0" presId="urn:microsoft.com/office/officeart/2008/layout/HorizontalMultiLevelHierarchy"/>
    <dgm:cxn modelId="{6417D6AF-968F-E544-9541-4EA620581C6C}" type="presParOf" srcId="{61D87EC6-3D5D-EC42-A68B-EFC7B6A6CCA9}" destId="{E923B533-7675-6544-92E1-A4E66BEB0B99}" srcOrd="0" destOrd="0" presId="urn:microsoft.com/office/officeart/2008/layout/HorizontalMultiLevelHierarchy"/>
    <dgm:cxn modelId="{16436C60-EC0C-C241-9C96-C6E9EB5C7989}" type="presParOf" srcId="{04EE9A09-B061-174B-A9D8-DB372D5D5B7C}" destId="{1F295827-A929-8245-982C-6565081EF8CD}" srcOrd="1" destOrd="0" presId="urn:microsoft.com/office/officeart/2008/layout/HorizontalMultiLevelHierarchy"/>
    <dgm:cxn modelId="{6A6D7D68-EC4F-A74E-9991-C8D925B6C223}" type="presParOf" srcId="{1F295827-A929-8245-982C-6565081EF8CD}" destId="{6257F9FA-3822-6B44-B9BB-B202F20651FE}" srcOrd="0" destOrd="0" presId="urn:microsoft.com/office/officeart/2008/layout/HorizontalMultiLevelHierarchy"/>
    <dgm:cxn modelId="{2A58EE9F-E4C8-8A4A-A53D-06995AA06966}" type="presParOf" srcId="{1F295827-A929-8245-982C-6565081EF8CD}" destId="{62CC98CA-F915-D543-AB5E-3D1D2CE351EF}" srcOrd="1" destOrd="0" presId="urn:microsoft.com/office/officeart/2008/layout/HorizontalMultiLevelHierarchy"/>
    <dgm:cxn modelId="{7A162B04-DEBC-A14A-8315-F1175A6FF713}" type="presParOf" srcId="{04EE9A09-B061-174B-A9D8-DB372D5D5B7C}" destId="{B8F17639-2062-1D4F-979C-1F74D2E74C9D}" srcOrd="2" destOrd="0" presId="urn:microsoft.com/office/officeart/2008/layout/HorizontalMultiLevelHierarchy"/>
    <dgm:cxn modelId="{016397D3-3945-3F49-8DA2-ECE633E4DFAB}" type="presParOf" srcId="{B8F17639-2062-1D4F-979C-1F74D2E74C9D}" destId="{1F8D4212-8A6C-A048-B917-EC57DBC3E140}" srcOrd="0" destOrd="0" presId="urn:microsoft.com/office/officeart/2008/layout/HorizontalMultiLevelHierarchy"/>
    <dgm:cxn modelId="{83E0DBF3-F585-4147-BBAE-1D3A457B831B}" type="presParOf" srcId="{04EE9A09-B061-174B-A9D8-DB372D5D5B7C}" destId="{63B72DC4-9203-BE49-94FA-E70AAD1AD2A8}" srcOrd="3" destOrd="0" presId="urn:microsoft.com/office/officeart/2008/layout/HorizontalMultiLevelHierarchy"/>
    <dgm:cxn modelId="{7C2A6B67-A9F1-0E43-B5A6-C3A52DF58ABE}" type="presParOf" srcId="{63B72DC4-9203-BE49-94FA-E70AAD1AD2A8}" destId="{35D287DB-2FA3-6B46-A906-F23DD9A63430}" srcOrd="0" destOrd="0" presId="urn:microsoft.com/office/officeart/2008/layout/HorizontalMultiLevelHierarchy"/>
    <dgm:cxn modelId="{AE14CEE7-BC6F-3A45-BA7B-611CE096CBE1}" type="presParOf" srcId="{63B72DC4-9203-BE49-94FA-E70AAD1AD2A8}" destId="{CA926CB9-F867-AD4B-B65C-84C0260A079C}" srcOrd="1" destOrd="0" presId="urn:microsoft.com/office/officeart/2008/layout/HorizontalMultiLevelHierarchy"/>
    <dgm:cxn modelId="{E314A9AA-4C7C-DF45-964E-7541FEED4679}" type="presParOf" srcId="{59D8AFCA-A2D6-524D-9F95-FA5D4199245C}" destId="{1AF07ECA-1903-9246-9FBC-02F52955D4C6}" srcOrd="6" destOrd="0" presId="urn:microsoft.com/office/officeart/2008/layout/HorizontalMultiLevelHierarchy"/>
    <dgm:cxn modelId="{E9654557-BBD1-DA41-B16B-0CA7E129971F}" type="presParOf" srcId="{1AF07ECA-1903-9246-9FBC-02F52955D4C6}" destId="{748D7C41-D5EB-1143-9A79-735DE2946412}" srcOrd="0" destOrd="0" presId="urn:microsoft.com/office/officeart/2008/layout/HorizontalMultiLevelHierarchy"/>
    <dgm:cxn modelId="{6F61F6D8-BD6C-E44B-8676-6DE7CA1372B6}" type="presParOf" srcId="{59D8AFCA-A2D6-524D-9F95-FA5D4199245C}" destId="{EA69451E-5F62-5241-A4A5-D34182425668}" srcOrd="7" destOrd="0" presId="urn:microsoft.com/office/officeart/2008/layout/HorizontalMultiLevelHierarchy"/>
    <dgm:cxn modelId="{32D94E2A-D500-2243-9A8B-552A9F727BAD}" type="presParOf" srcId="{EA69451E-5F62-5241-A4A5-D34182425668}" destId="{2A549C72-E960-3743-8C51-0D439F99C13E}" srcOrd="0" destOrd="0" presId="urn:microsoft.com/office/officeart/2008/layout/HorizontalMultiLevelHierarchy"/>
    <dgm:cxn modelId="{F278E611-C34C-5648-AE35-93E65CF650CB}" type="presParOf" srcId="{EA69451E-5F62-5241-A4A5-D34182425668}" destId="{9BD6D3B2-9B38-1640-84A6-A66364E609C0}" srcOrd="1" destOrd="0" presId="urn:microsoft.com/office/officeart/2008/layout/HorizontalMultiLevelHierarchy"/>
    <dgm:cxn modelId="{BA1FE710-1EE1-3A4B-973B-69A0E9C89ADE}" type="presParOf" srcId="{9BD6D3B2-9B38-1640-84A6-A66364E609C0}" destId="{56682BCF-FA7D-0145-9E33-22C642EAD23A}" srcOrd="0" destOrd="0" presId="urn:microsoft.com/office/officeart/2008/layout/HorizontalMultiLevelHierarchy"/>
    <dgm:cxn modelId="{539C3245-6C07-B545-AC01-2A8C608ADB7D}" type="presParOf" srcId="{56682BCF-FA7D-0145-9E33-22C642EAD23A}" destId="{51BC743E-E7EA-B54C-97D5-C2B386FADA1F}" srcOrd="0" destOrd="0" presId="urn:microsoft.com/office/officeart/2008/layout/HorizontalMultiLevelHierarchy"/>
    <dgm:cxn modelId="{90D96DF9-6B23-E04E-9226-A23D893B80BB}" type="presParOf" srcId="{9BD6D3B2-9B38-1640-84A6-A66364E609C0}" destId="{50280F03-1B66-DB43-8F2E-7A3B19088765}" srcOrd="1" destOrd="0" presId="urn:microsoft.com/office/officeart/2008/layout/HorizontalMultiLevelHierarchy"/>
    <dgm:cxn modelId="{9E819F3E-1FE1-084D-81CF-521B733C699C}" type="presParOf" srcId="{50280F03-1B66-DB43-8F2E-7A3B19088765}" destId="{424015BA-48E8-A147-B154-24EA14B4FA8B}" srcOrd="0" destOrd="0" presId="urn:microsoft.com/office/officeart/2008/layout/HorizontalMultiLevelHierarchy"/>
    <dgm:cxn modelId="{866DFB9C-BCF2-C74A-A0A4-AB5EAD27AEFA}" type="presParOf" srcId="{50280F03-1B66-DB43-8F2E-7A3B19088765}" destId="{2DAF3CF9-84C8-8E4D-96C1-144A1C69F95D}" srcOrd="1" destOrd="0" presId="urn:microsoft.com/office/officeart/2008/layout/HorizontalMultiLevelHierarchy"/>
    <dgm:cxn modelId="{8C2587DF-58D3-2846-8C2F-6F2B586C9197}" type="presParOf" srcId="{9BD6D3B2-9B38-1640-84A6-A66364E609C0}" destId="{ABC23E63-7107-B543-A067-7462F0B65978}" srcOrd="2" destOrd="0" presId="urn:microsoft.com/office/officeart/2008/layout/HorizontalMultiLevelHierarchy"/>
    <dgm:cxn modelId="{D509AD90-464D-EE49-A8D4-7A4BE80421BB}" type="presParOf" srcId="{ABC23E63-7107-B543-A067-7462F0B65978}" destId="{19385DC4-B244-2C43-953B-84CA13EE2CA1}" srcOrd="0" destOrd="0" presId="urn:microsoft.com/office/officeart/2008/layout/HorizontalMultiLevelHierarchy"/>
    <dgm:cxn modelId="{7C65711B-CD53-BC4F-8E67-5C80EBD99341}" type="presParOf" srcId="{9BD6D3B2-9B38-1640-84A6-A66364E609C0}" destId="{E3AEE5B4-50A6-8C4D-AEFC-6E86626C6E5D}" srcOrd="3" destOrd="0" presId="urn:microsoft.com/office/officeart/2008/layout/HorizontalMultiLevelHierarchy"/>
    <dgm:cxn modelId="{9B89F0DA-E5F3-AB40-9571-F6CA4843B5CB}" type="presParOf" srcId="{E3AEE5B4-50A6-8C4D-AEFC-6E86626C6E5D}" destId="{FC3BE937-9BC2-1948-A717-A03F88446A8C}" srcOrd="0" destOrd="0" presId="urn:microsoft.com/office/officeart/2008/layout/HorizontalMultiLevelHierarchy"/>
    <dgm:cxn modelId="{E085D560-B33C-E04E-829F-0A3879C9627A}" type="presParOf" srcId="{E3AEE5B4-50A6-8C4D-AEFC-6E86626C6E5D}" destId="{65EE9A0B-C964-AF45-B7DA-E248D43DF27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573FE-86C0-D245-ACEB-1BA7D67B660B}">
      <dsp:nvSpPr>
        <dsp:cNvPr id="0" name=""/>
        <dsp:cNvSpPr/>
      </dsp:nvSpPr>
      <dsp:spPr>
        <a:xfrm rot="5400000">
          <a:off x="-143053" y="146249"/>
          <a:ext cx="953687" cy="6675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Import Source</a:t>
          </a:r>
          <a:endParaRPr lang="en-US" sz="1000" b="1" i="0" kern="1200" dirty="0"/>
        </a:p>
      </dsp:txBody>
      <dsp:txXfrm rot="-5400000">
        <a:off x="1" y="336985"/>
        <a:ext cx="667580" cy="286107"/>
      </dsp:txXfrm>
    </dsp:sp>
    <dsp:sp modelId="{D16FD6C1-17BD-4647-8BA9-0B92E71E80C5}">
      <dsp:nvSpPr>
        <dsp:cNvPr id="0" name=""/>
        <dsp:cNvSpPr/>
      </dsp:nvSpPr>
      <dsp:spPr>
        <a:xfrm rot="5400000">
          <a:off x="1659439" y="-988661"/>
          <a:ext cx="620222" cy="26039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Source: Online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Type: application/</a:t>
          </a:r>
          <a:r>
            <a:rPr lang="en-US" sz="1100" kern="1200" dirty="0" err="1" smtClean="0"/>
            <a:t>vnd.ms-pki.stl</a:t>
          </a:r>
          <a:endParaRPr lang="en-US" sz="1100" kern="1200" dirty="0"/>
        </a:p>
      </dsp:txBody>
      <dsp:txXfrm rot="-5400000">
        <a:off x="667581" y="33474"/>
        <a:ext cx="2573662" cy="559668"/>
      </dsp:txXfrm>
    </dsp:sp>
    <dsp:sp modelId="{ECFBBD85-D64D-0C47-9410-E81F5E811061}">
      <dsp:nvSpPr>
        <dsp:cNvPr id="0" name=""/>
        <dsp:cNvSpPr/>
      </dsp:nvSpPr>
      <dsp:spPr>
        <a:xfrm rot="5400000">
          <a:off x="-143053" y="969805"/>
          <a:ext cx="953687" cy="6675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Slice</a:t>
          </a:r>
          <a:endParaRPr lang="en-US" sz="1000" b="1" i="0" kern="1200" dirty="0"/>
        </a:p>
      </dsp:txBody>
      <dsp:txXfrm rot="-5400000">
        <a:off x="1" y="1160541"/>
        <a:ext cx="667580" cy="286107"/>
      </dsp:txXfrm>
    </dsp:sp>
    <dsp:sp modelId="{0B7D9726-2628-FE41-BADD-8DA614D4951E}">
      <dsp:nvSpPr>
        <dsp:cNvPr id="0" name=""/>
        <dsp:cNvSpPr/>
      </dsp:nvSpPr>
      <dsp:spPr>
        <a:xfrm rot="5400000">
          <a:off x="1659602" y="-165268"/>
          <a:ext cx="619896" cy="26039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Tool: Slic3r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Type: image/</a:t>
          </a:r>
          <a:r>
            <a:rPr lang="en-US" sz="1100" kern="1200" dirty="0" err="1" smtClean="0"/>
            <a:t>svg+xml</a:t>
          </a:r>
          <a:endParaRPr lang="en-US" sz="1100" kern="1200" dirty="0"/>
        </a:p>
      </dsp:txBody>
      <dsp:txXfrm rot="-5400000">
        <a:off x="667581" y="857014"/>
        <a:ext cx="2573678" cy="559374"/>
      </dsp:txXfrm>
    </dsp:sp>
    <dsp:sp modelId="{2305AAE3-ECB4-CA48-B2FE-26CAF69E30C6}">
      <dsp:nvSpPr>
        <dsp:cNvPr id="0" name=""/>
        <dsp:cNvSpPr/>
      </dsp:nvSpPr>
      <dsp:spPr>
        <a:xfrm rot="5400000">
          <a:off x="-143053" y="1793362"/>
          <a:ext cx="953687" cy="6675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Rasterize</a:t>
          </a:r>
          <a:endParaRPr lang="en-US" sz="1000" b="1" i="0" kern="1200" dirty="0"/>
        </a:p>
      </dsp:txBody>
      <dsp:txXfrm rot="-5400000">
        <a:off x="1" y="1984098"/>
        <a:ext cx="667580" cy="286107"/>
      </dsp:txXfrm>
    </dsp:sp>
    <dsp:sp modelId="{AB44F117-1650-D341-A0AA-EA118F956806}">
      <dsp:nvSpPr>
        <dsp:cNvPr id="0" name=""/>
        <dsp:cNvSpPr/>
      </dsp:nvSpPr>
      <dsp:spPr>
        <a:xfrm rot="5400000">
          <a:off x="1659602" y="658287"/>
          <a:ext cx="619896" cy="26039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Tool: </a:t>
          </a:r>
          <a:r>
            <a:rPr lang="en-US" sz="1100" kern="1200" dirty="0" err="1" smtClean="0"/>
            <a:t>Ghostscript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Type: application/</a:t>
          </a:r>
          <a:r>
            <a:rPr lang="en-US" sz="1100" kern="1200" dirty="0" err="1" smtClean="0"/>
            <a:t>vnd.cups</a:t>
          </a:r>
          <a:r>
            <a:rPr lang="en-US" sz="1100" kern="1200" dirty="0" smtClean="0"/>
            <a:t>-raster</a:t>
          </a:r>
          <a:endParaRPr lang="en-US" sz="1100" kern="1200" dirty="0"/>
        </a:p>
      </dsp:txBody>
      <dsp:txXfrm rot="-5400000">
        <a:off x="667581" y="1680570"/>
        <a:ext cx="2573678" cy="559374"/>
      </dsp:txXfrm>
    </dsp:sp>
    <dsp:sp modelId="{6B6C382D-11E8-904E-80A9-F1EEF8E45591}">
      <dsp:nvSpPr>
        <dsp:cNvPr id="0" name=""/>
        <dsp:cNvSpPr/>
      </dsp:nvSpPr>
      <dsp:spPr>
        <a:xfrm rot="5400000">
          <a:off x="-143053" y="2616918"/>
          <a:ext cx="953687" cy="6675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Transform</a:t>
          </a:r>
          <a:endParaRPr lang="en-US" sz="1000" b="1" i="0" kern="1200" dirty="0"/>
        </a:p>
      </dsp:txBody>
      <dsp:txXfrm rot="-5400000">
        <a:off x="1" y="2807654"/>
        <a:ext cx="667580" cy="286107"/>
      </dsp:txXfrm>
    </dsp:sp>
    <dsp:sp modelId="{E947D8F3-2234-1041-8176-8ED178E586CF}">
      <dsp:nvSpPr>
        <dsp:cNvPr id="0" name=""/>
        <dsp:cNvSpPr/>
      </dsp:nvSpPr>
      <dsp:spPr>
        <a:xfrm rot="5400000">
          <a:off x="1659602" y="1481843"/>
          <a:ext cx="619896" cy="26039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Cartesian to Polar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Scale resolution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Type: application/octet-stream</a:t>
          </a:r>
          <a:endParaRPr lang="en-US" sz="1100" kern="1200" dirty="0"/>
        </a:p>
      </dsp:txBody>
      <dsp:txXfrm rot="-5400000">
        <a:off x="667581" y="2504126"/>
        <a:ext cx="2573678" cy="559374"/>
      </dsp:txXfrm>
    </dsp:sp>
    <dsp:sp modelId="{325829AF-5CA4-184B-A4CB-81494828511C}">
      <dsp:nvSpPr>
        <dsp:cNvPr id="0" name=""/>
        <dsp:cNvSpPr/>
      </dsp:nvSpPr>
      <dsp:spPr>
        <a:xfrm rot="5400000">
          <a:off x="-143053" y="3440474"/>
          <a:ext cx="953687" cy="6675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Transfer</a:t>
          </a:r>
          <a:endParaRPr lang="en-US" sz="1000" b="1" i="0" kern="1200" dirty="0"/>
        </a:p>
      </dsp:txBody>
      <dsp:txXfrm rot="-5400000">
        <a:off x="1" y="3631210"/>
        <a:ext cx="667580" cy="286107"/>
      </dsp:txXfrm>
    </dsp:sp>
    <dsp:sp modelId="{A175689D-3640-FB4B-8D15-E34A1B7B31D3}">
      <dsp:nvSpPr>
        <dsp:cNvPr id="0" name=""/>
        <dsp:cNvSpPr/>
      </dsp:nvSpPr>
      <dsp:spPr>
        <a:xfrm rot="5400000">
          <a:off x="1659602" y="2305400"/>
          <a:ext cx="619896" cy="260393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SPI over RF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I2C to blades</a:t>
          </a:r>
          <a:endParaRPr lang="en-US" sz="1100" kern="1200" dirty="0"/>
        </a:p>
      </dsp:txBody>
      <dsp:txXfrm rot="-5400000">
        <a:off x="667581" y="3327683"/>
        <a:ext cx="2573678" cy="559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23E63-7107-B543-A067-7462F0B65978}">
      <dsp:nvSpPr>
        <dsp:cNvPr id="0" name=""/>
        <dsp:cNvSpPr/>
      </dsp:nvSpPr>
      <dsp:spPr>
        <a:xfrm>
          <a:off x="1883723" y="2932839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878" y="0"/>
              </a:lnTo>
              <a:lnTo>
                <a:pt x="119878" y="228427"/>
              </a:lnTo>
              <a:lnTo>
                <a:pt x="239757" y="22842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323" y="3038774"/>
        <a:ext cx="16557" cy="16557"/>
      </dsp:txXfrm>
    </dsp:sp>
    <dsp:sp modelId="{56682BCF-FA7D-0145-9E33-22C642EAD23A}">
      <dsp:nvSpPr>
        <dsp:cNvPr id="0" name=""/>
        <dsp:cNvSpPr/>
      </dsp:nvSpPr>
      <dsp:spPr>
        <a:xfrm>
          <a:off x="1883723" y="2704411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228427"/>
              </a:moveTo>
              <a:lnTo>
                <a:pt x="119878" y="228427"/>
              </a:lnTo>
              <a:lnTo>
                <a:pt x="119878" y="0"/>
              </a:lnTo>
              <a:lnTo>
                <a:pt x="239757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323" y="2810346"/>
        <a:ext cx="16557" cy="16557"/>
      </dsp:txXfrm>
    </dsp:sp>
    <dsp:sp modelId="{1AF07ECA-1903-9246-9FBC-02F52955D4C6}">
      <dsp:nvSpPr>
        <dsp:cNvPr id="0" name=""/>
        <dsp:cNvSpPr/>
      </dsp:nvSpPr>
      <dsp:spPr>
        <a:xfrm>
          <a:off x="445176" y="1790700"/>
          <a:ext cx="239757" cy="114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878" y="0"/>
              </a:lnTo>
              <a:lnTo>
                <a:pt x="119878" y="1142139"/>
              </a:lnTo>
              <a:lnTo>
                <a:pt x="239757" y="1142139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5879" y="2332593"/>
        <a:ext cx="58351" cy="58351"/>
      </dsp:txXfrm>
    </dsp:sp>
    <dsp:sp modelId="{B8F17639-2062-1D4F-979C-1F74D2E74C9D}">
      <dsp:nvSpPr>
        <dsp:cNvPr id="0" name=""/>
        <dsp:cNvSpPr/>
      </dsp:nvSpPr>
      <dsp:spPr>
        <a:xfrm>
          <a:off x="1883723" y="2019127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878" y="0"/>
              </a:lnTo>
              <a:lnTo>
                <a:pt x="119878" y="228427"/>
              </a:lnTo>
              <a:lnTo>
                <a:pt x="239757" y="22842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323" y="2125063"/>
        <a:ext cx="16557" cy="16557"/>
      </dsp:txXfrm>
    </dsp:sp>
    <dsp:sp modelId="{61D87EC6-3D5D-EC42-A68B-EFC7B6A6CCA9}">
      <dsp:nvSpPr>
        <dsp:cNvPr id="0" name=""/>
        <dsp:cNvSpPr/>
      </dsp:nvSpPr>
      <dsp:spPr>
        <a:xfrm>
          <a:off x="1883723" y="1790700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228427"/>
              </a:moveTo>
              <a:lnTo>
                <a:pt x="119878" y="228427"/>
              </a:lnTo>
              <a:lnTo>
                <a:pt x="119878" y="0"/>
              </a:lnTo>
              <a:lnTo>
                <a:pt x="239757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323" y="1896635"/>
        <a:ext cx="16557" cy="16557"/>
      </dsp:txXfrm>
    </dsp:sp>
    <dsp:sp modelId="{8FB522C1-1631-C442-89E0-3C907C8065A4}">
      <dsp:nvSpPr>
        <dsp:cNvPr id="0" name=""/>
        <dsp:cNvSpPr/>
      </dsp:nvSpPr>
      <dsp:spPr>
        <a:xfrm>
          <a:off x="445176" y="1790700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878" y="0"/>
              </a:lnTo>
              <a:lnTo>
                <a:pt x="119878" y="228427"/>
              </a:lnTo>
              <a:lnTo>
                <a:pt x="239757" y="228427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6776" y="1896635"/>
        <a:ext cx="16557" cy="16557"/>
      </dsp:txXfrm>
    </dsp:sp>
    <dsp:sp modelId="{15BB59D0-59EF-B940-BC6B-3F56EFA8B4DE}">
      <dsp:nvSpPr>
        <dsp:cNvPr id="0" name=""/>
        <dsp:cNvSpPr/>
      </dsp:nvSpPr>
      <dsp:spPr>
        <a:xfrm>
          <a:off x="1883723" y="1288124"/>
          <a:ext cx="2397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9757" y="4572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7608" y="1327850"/>
        <a:ext cx="11987" cy="11987"/>
      </dsp:txXfrm>
    </dsp:sp>
    <dsp:sp modelId="{EF8B84BC-1F01-9744-94BC-B1646048DAF8}">
      <dsp:nvSpPr>
        <dsp:cNvPr id="0" name=""/>
        <dsp:cNvSpPr/>
      </dsp:nvSpPr>
      <dsp:spPr>
        <a:xfrm>
          <a:off x="445176" y="1333844"/>
          <a:ext cx="239757" cy="456855"/>
        </a:xfrm>
        <a:custGeom>
          <a:avLst/>
          <a:gdLst/>
          <a:ahLst/>
          <a:cxnLst/>
          <a:rect l="0" t="0" r="0" b="0"/>
          <a:pathLst>
            <a:path>
              <a:moveTo>
                <a:pt x="0" y="456855"/>
              </a:moveTo>
              <a:lnTo>
                <a:pt x="119878" y="456855"/>
              </a:lnTo>
              <a:lnTo>
                <a:pt x="119878" y="0"/>
              </a:lnTo>
              <a:lnTo>
                <a:pt x="239757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156" y="1549373"/>
        <a:ext cx="25797" cy="25797"/>
      </dsp:txXfrm>
    </dsp:sp>
    <dsp:sp modelId="{9A5EE57E-E68C-E046-A110-50D6082AF436}">
      <dsp:nvSpPr>
        <dsp:cNvPr id="0" name=""/>
        <dsp:cNvSpPr/>
      </dsp:nvSpPr>
      <dsp:spPr>
        <a:xfrm>
          <a:off x="1883723" y="648560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878" y="0"/>
              </a:lnTo>
              <a:lnTo>
                <a:pt x="119878" y="228427"/>
              </a:lnTo>
              <a:lnTo>
                <a:pt x="239757" y="228427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323" y="754495"/>
        <a:ext cx="16557" cy="16557"/>
      </dsp:txXfrm>
    </dsp:sp>
    <dsp:sp modelId="{B204C884-F539-0049-AC6F-BF9EEB8D67ED}">
      <dsp:nvSpPr>
        <dsp:cNvPr id="0" name=""/>
        <dsp:cNvSpPr/>
      </dsp:nvSpPr>
      <dsp:spPr>
        <a:xfrm>
          <a:off x="1883723" y="420132"/>
          <a:ext cx="239757" cy="228427"/>
        </a:xfrm>
        <a:custGeom>
          <a:avLst/>
          <a:gdLst/>
          <a:ahLst/>
          <a:cxnLst/>
          <a:rect l="0" t="0" r="0" b="0"/>
          <a:pathLst>
            <a:path>
              <a:moveTo>
                <a:pt x="0" y="228427"/>
              </a:moveTo>
              <a:lnTo>
                <a:pt x="119878" y="228427"/>
              </a:lnTo>
              <a:lnTo>
                <a:pt x="119878" y="0"/>
              </a:lnTo>
              <a:lnTo>
                <a:pt x="239757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323" y="526067"/>
        <a:ext cx="16557" cy="16557"/>
      </dsp:txXfrm>
    </dsp:sp>
    <dsp:sp modelId="{CF7A8A4A-B8A2-C04D-AA0B-B6DE2E18DC63}">
      <dsp:nvSpPr>
        <dsp:cNvPr id="0" name=""/>
        <dsp:cNvSpPr/>
      </dsp:nvSpPr>
      <dsp:spPr>
        <a:xfrm>
          <a:off x="445176" y="648560"/>
          <a:ext cx="239757" cy="1142139"/>
        </a:xfrm>
        <a:custGeom>
          <a:avLst/>
          <a:gdLst/>
          <a:ahLst/>
          <a:cxnLst/>
          <a:rect l="0" t="0" r="0" b="0"/>
          <a:pathLst>
            <a:path>
              <a:moveTo>
                <a:pt x="0" y="1142139"/>
              </a:moveTo>
              <a:lnTo>
                <a:pt x="119878" y="1142139"/>
              </a:lnTo>
              <a:lnTo>
                <a:pt x="119878" y="0"/>
              </a:lnTo>
              <a:lnTo>
                <a:pt x="239757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5879" y="1190454"/>
        <a:ext cx="58351" cy="58351"/>
      </dsp:txXfrm>
    </dsp:sp>
    <dsp:sp modelId="{F11DE851-70A0-F941-8537-5CC5E5C294C4}">
      <dsp:nvSpPr>
        <dsp:cNvPr id="0" name=""/>
        <dsp:cNvSpPr/>
      </dsp:nvSpPr>
      <dsp:spPr>
        <a:xfrm rot="16200000">
          <a:off x="-1250848" y="1568136"/>
          <a:ext cx="2946922" cy="445127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Interrupt Source</a:t>
          </a:r>
          <a:endParaRPr lang="en-US" sz="2800" kern="1200" dirty="0"/>
        </a:p>
      </dsp:txBody>
      <dsp:txXfrm>
        <a:off x="-1250848" y="1568136"/>
        <a:ext cx="2946922" cy="445127"/>
      </dsp:txXfrm>
    </dsp:sp>
    <dsp:sp modelId="{52EDDD64-456A-EB4D-A105-8DC80F857C83}">
      <dsp:nvSpPr>
        <dsp:cNvPr id="0" name=""/>
        <dsp:cNvSpPr/>
      </dsp:nvSpPr>
      <dsp:spPr>
        <a:xfrm>
          <a:off x="684934" y="465818"/>
          <a:ext cx="1198789" cy="365484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Hardware Timer</a:t>
          </a:r>
          <a:endParaRPr lang="en-US" sz="1200" kern="1200" dirty="0"/>
        </a:p>
      </dsp:txBody>
      <dsp:txXfrm>
        <a:off x="684934" y="465818"/>
        <a:ext cx="1198789" cy="365484"/>
      </dsp:txXfrm>
    </dsp:sp>
    <dsp:sp modelId="{E5201345-5005-E847-8836-550D9B6C225B}">
      <dsp:nvSpPr>
        <dsp:cNvPr id="0" name=""/>
        <dsp:cNvSpPr/>
      </dsp:nvSpPr>
      <dsp:spPr>
        <a:xfrm>
          <a:off x="2123481" y="237390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 Buffer From SRAM</a:t>
          </a:r>
          <a:endParaRPr lang="en-US" sz="1200" kern="1200" dirty="0"/>
        </a:p>
      </dsp:txBody>
      <dsp:txXfrm>
        <a:off x="2123481" y="237390"/>
        <a:ext cx="1198789" cy="365484"/>
      </dsp:txXfrm>
    </dsp:sp>
    <dsp:sp modelId="{28E6BF7F-E49D-C946-93CD-D53427CB72A2}">
      <dsp:nvSpPr>
        <dsp:cNvPr id="0" name=""/>
        <dsp:cNvSpPr/>
      </dsp:nvSpPr>
      <dsp:spPr>
        <a:xfrm>
          <a:off x="2123481" y="694245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Print LEDs From Buffer</a:t>
          </a:r>
          <a:endParaRPr lang="en-US" sz="1200" kern="1200" dirty="0"/>
        </a:p>
      </dsp:txBody>
      <dsp:txXfrm>
        <a:off x="2123481" y="694245"/>
        <a:ext cx="1198789" cy="365484"/>
      </dsp:txXfrm>
    </dsp:sp>
    <dsp:sp modelId="{33EE3D22-5631-D94C-BFF1-D4E699210C59}">
      <dsp:nvSpPr>
        <dsp:cNvPr id="0" name=""/>
        <dsp:cNvSpPr/>
      </dsp:nvSpPr>
      <dsp:spPr>
        <a:xfrm>
          <a:off x="684934" y="1151101"/>
          <a:ext cx="1198789" cy="365484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Hall-Effect</a:t>
          </a:r>
          <a:endParaRPr lang="en-US" sz="1200" kern="1200" dirty="0"/>
        </a:p>
      </dsp:txBody>
      <dsp:txXfrm>
        <a:off x="684934" y="1151101"/>
        <a:ext cx="1198789" cy="365484"/>
      </dsp:txXfrm>
    </dsp:sp>
    <dsp:sp modelId="{748DC77C-D39C-7041-9BC4-7916356E4C62}">
      <dsp:nvSpPr>
        <dsp:cNvPr id="0" name=""/>
        <dsp:cNvSpPr/>
      </dsp:nvSpPr>
      <dsp:spPr>
        <a:xfrm>
          <a:off x="2123481" y="1151101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Reset Timer</a:t>
          </a:r>
          <a:endParaRPr lang="en-US" sz="1200" kern="1200" dirty="0"/>
        </a:p>
      </dsp:txBody>
      <dsp:txXfrm>
        <a:off x="2123481" y="1151101"/>
        <a:ext cx="1198789" cy="365484"/>
      </dsp:txXfrm>
    </dsp:sp>
    <dsp:sp modelId="{2D204001-A128-7C4C-B3B0-97131F4F8BE2}">
      <dsp:nvSpPr>
        <dsp:cNvPr id="0" name=""/>
        <dsp:cNvSpPr/>
      </dsp:nvSpPr>
      <dsp:spPr>
        <a:xfrm>
          <a:off x="684934" y="1836385"/>
          <a:ext cx="1198789" cy="365484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I2C </a:t>
          </a:r>
          <a:r>
            <a:rPr lang="en-US" sz="1200" kern="1200" dirty="0" err="1" smtClean="0"/>
            <a:t>Tx</a:t>
          </a:r>
          <a:r>
            <a:rPr lang="en-US" sz="1200" kern="1200" dirty="0" smtClean="0"/>
            <a:t>/Rx </a:t>
          </a:r>
          <a:endParaRPr lang="en-US" sz="1200" kern="1200" dirty="0"/>
        </a:p>
      </dsp:txBody>
      <dsp:txXfrm>
        <a:off x="684934" y="1836385"/>
        <a:ext cx="1198789" cy="365484"/>
      </dsp:txXfrm>
    </dsp:sp>
    <dsp:sp modelId="{6257F9FA-3822-6B44-B9BB-B202F20651FE}">
      <dsp:nvSpPr>
        <dsp:cNvPr id="0" name=""/>
        <dsp:cNvSpPr/>
      </dsp:nvSpPr>
      <dsp:spPr>
        <a:xfrm>
          <a:off x="2123481" y="1607957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Change SRAM Source</a:t>
          </a:r>
          <a:endParaRPr lang="en-US" sz="1200" kern="1200" dirty="0"/>
        </a:p>
      </dsp:txBody>
      <dsp:txXfrm>
        <a:off x="2123481" y="1607957"/>
        <a:ext cx="1198789" cy="365484"/>
      </dsp:txXfrm>
    </dsp:sp>
    <dsp:sp modelId="{35D287DB-2FA3-6B46-A906-F23DD9A63430}">
      <dsp:nvSpPr>
        <dsp:cNvPr id="0" name=""/>
        <dsp:cNvSpPr/>
      </dsp:nvSpPr>
      <dsp:spPr>
        <a:xfrm>
          <a:off x="2123481" y="2064813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 To SRAM</a:t>
          </a:r>
          <a:endParaRPr lang="en-US" sz="1200" kern="1200" dirty="0"/>
        </a:p>
      </dsp:txBody>
      <dsp:txXfrm>
        <a:off x="2123481" y="2064813"/>
        <a:ext cx="1198789" cy="365484"/>
      </dsp:txXfrm>
    </dsp:sp>
    <dsp:sp modelId="{2A549C72-E960-3743-8C51-0D439F99C13E}">
      <dsp:nvSpPr>
        <dsp:cNvPr id="0" name=""/>
        <dsp:cNvSpPr/>
      </dsp:nvSpPr>
      <dsp:spPr>
        <a:xfrm>
          <a:off x="684934" y="2750097"/>
          <a:ext cx="1198789" cy="365484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SPI </a:t>
          </a:r>
          <a:r>
            <a:rPr lang="en-US" sz="1200" kern="1200" dirty="0" err="1" smtClean="0"/>
            <a:t>Tx</a:t>
          </a:r>
          <a:r>
            <a:rPr lang="en-US" sz="1200" kern="1200" dirty="0" smtClean="0"/>
            <a:t>/Rx</a:t>
          </a:r>
          <a:endParaRPr lang="en-US" sz="1200" kern="1200" dirty="0"/>
        </a:p>
      </dsp:txBody>
      <dsp:txXfrm>
        <a:off x="684934" y="2750097"/>
        <a:ext cx="1198789" cy="365484"/>
      </dsp:txXfrm>
    </dsp:sp>
    <dsp:sp modelId="{424015BA-48E8-A147-B154-24EA14B4FA8B}">
      <dsp:nvSpPr>
        <dsp:cNvPr id="0" name=""/>
        <dsp:cNvSpPr/>
      </dsp:nvSpPr>
      <dsp:spPr>
        <a:xfrm>
          <a:off x="2123481" y="2521669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 SRAM</a:t>
          </a:r>
          <a:endParaRPr lang="en-US" sz="1200" kern="1200" dirty="0"/>
        </a:p>
      </dsp:txBody>
      <dsp:txXfrm>
        <a:off x="2123481" y="2521669"/>
        <a:ext cx="1198789" cy="365484"/>
      </dsp:txXfrm>
    </dsp:sp>
    <dsp:sp modelId="{FC3BE937-9BC2-1948-A717-A03F88446A8C}">
      <dsp:nvSpPr>
        <dsp:cNvPr id="0" name=""/>
        <dsp:cNvSpPr/>
      </dsp:nvSpPr>
      <dsp:spPr>
        <a:xfrm>
          <a:off x="2123481" y="2978525"/>
          <a:ext cx="1198789" cy="36548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I2C Transfer</a:t>
          </a:r>
          <a:endParaRPr lang="en-US" sz="1200" kern="1200" dirty="0"/>
        </a:p>
      </dsp:txBody>
      <dsp:txXfrm>
        <a:off x="2123481" y="2978525"/>
        <a:ext cx="1198789" cy="365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1497-FBB6-1342-A1B5-716BB821626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8D49-D9F0-0E4F-8570-9F2F96E2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52478053"/>
              </p:ext>
            </p:extLst>
          </p:nvPr>
        </p:nvGraphicFramePr>
        <p:xfrm>
          <a:off x="335280" y="1171135"/>
          <a:ext cx="3271520" cy="4254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27058668"/>
              </p:ext>
            </p:extLst>
          </p:nvPr>
        </p:nvGraphicFramePr>
        <p:xfrm>
          <a:off x="4917440" y="1315720"/>
          <a:ext cx="332232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748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89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Tulpehocken Jr\Sr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Lyle Moffitt</dc:creator>
  <cp:lastModifiedBy>Lyle Moffitt</cp:lastModifiedBy>
  <cp:revision>16</cp:revision>
  <dcterms:created xsi:type="dcterms:W3CDTF">2015-04-13T00:14:57Z</dcterms:created>
  <dcterms:modified xsi:type="dcterms:W3CDTF">2015-04-14T07:38:38Z</dcterms:modified>
</cp:coreProperties>
</file>