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4" r:id="rId2"/>
  </p:sldIdLst>
  <p:sldSz cx="36576000" cy="27432000"/>
  <p:notesSz cx="31954788" cy="50149125"/>
  <p:defaultTextStyle>
    <a:defPPr>
      <a:defRPr lang="en-US"/>
    </a:defPPr>
    <a:lvl1pPr algn="l" rtl="0" eaLnBrk="0" fontAlgn="base" hangingPunct="0">
      <a:spcBef>
        <a:spcPct val="0"/>
      </a:spcBef>
      <a:spcAft>
        <a:spcPct val="0"/>
      </a:spcAft>
      <a:defRPr sz="1866" kern="1200">
        <a:solidFill>
          <a:schemeClr val="tx1"/>
        </a:solidFill>
        <a:latin typeface="Times New Roman" panose="02020603050405020304" pitchFamily="18" charset="0"/>
        <a:ea typeface="MS PGothic" panose="020B0600070205080204" pitchFamily="34" charset="-128"/>
        <a:cs typeface="+mn-cs"/>
      </a:defRPr>
    </a:lvl1pPr>
    <a:lvl2pPr marL="355564" algn="l" rtl="0" eaLnBrk="0" fontAlgn="base" hangingPunct="0">
      <a:spcBef>
        <a:spcPct val="0"/>
      </a:spcBef>
      <a:spcAft>
        <a:spcPct val="0"/>
      </a:spcAft>
      <a:defRPr sz="1866" kern="1200">
        <a:solidFill>
          <a:schemeClr val="tx1"/>
        </a:solidFill>
        <a:latin typeface="Times New Roman" panose="02020603050405020304" pitchFamily="18" charset="0"/>
        <a:ea typeface="MS PGothic" panose="020B0600070205080204" pitchFamily="34" charset="-128"/>
        <a:cs typeface="+mn-cs"/>
      </a:defRPr>
    </a:lvl2pPr>
    <a:lvl3pPr marL="711129" algn="l" rtl="0" eaLnBrk="0" fontAlgn="base" hangingPunct="0">
      <a:spcBef>
        <a:spcPct val="0"/>
      </a:spcBef>
      <a:spcAft>
        <a:spcPct val="0"/>
      </a:spcAft>
      <a:defRPr sz="1866" kern="1200">
        <a:solidFill>
          <a:schemeClr val="tx1"/>
        </a:solidFill>
        <a:latin typeface="Times New Roman" panose="02020603050405020304" pitchFamily="18" charset="0"/>
        <a:ea typeface="MS PGothic" panose="020B0600070205080204" pitchFamily="34" charset="-128"/>
        <a:cs typeface="+mn-cs"/>
      </a:defRPr>
    </a:lvl3pPr>
    <a:lvl4pPr marL="1066693" algn="l" rtl="0" eaLnBrk="0" fontAlgn="base" hangingPunct="0">
      <a:spcBef>
        <a:spcPct val="0"/>
      </a:spcBef>
      <a:spcAft>
        <a:spcPct val="0"/>
      </a:spcAft>
      <a:defRPr sz="1866" kern="1200">
        <a:solidFill>
          <a:schemeClr val="tx1"/>
        </a:solidFill>
        <a:latin typeface="Times New Roman" panose="02020603050405020304" pitchFamily="18" charset="0"/>
        <a:ea typeface="MS PGothic" panose="020B0600070205080204" pitchFamily="34" charset="-128"/>
        <a:cs typeface="+mn-cs"/>
      </a:defRPr>
    </a:lvl4pPr>
    <a:lvl5pPr marL="1422258" algn="l" rtl="0" eaLnBrk="0" fontAlgn="base" hangingPunct="0">
      <a:spcBef>
        <a:spcPct val="0"/>
      </a:spcBef>
      <a:spcAft>
        <a:spcPct val="0"/>
      </a:spcAft>
      <a:defRPr sz="1866" kern="1200">
        <a:solidFill>
          <a:schemeClr val="tx1"/>
        </a:solidFill>
        <a:latin typeface="Times New Roman" panose="02020603050405020304" pitchFamily="18" charset="0"/>
        <a:ea typeface="MS PGothic" panose="020B0600070205080204" pitchFamily="34" charset="-128"/>
        <a:cs typeface="+mn-cs"/>
      </a:defRPr>
    </a:lvl5pPr>
    <a:lvl6pPr marL="1777822" algn="l" defTabSz="711129" rtl="0" eaLnBrk="1" latinLnBrk="0" hangingPunct="1">
      <a:defRPr sz="1866" kern="1200">
        <a:solidFill>
          <a:schemeClr val="tx1"/>
        </a:solidFill>
        <a:latin typeface="Times New Roman" panose="02020603050405020304" pitchFamily="18" charset="0"/>
        <a:ea typeface="MS PGothic" panose="020B0600070205080204" pitchFamily="34" charset="-128"/>
        <a:cs typeface="+mn-cs"/>
      </a:defRPr>
    </a:lvl6pPr>
    <a:lvl7pPr marL="2133387" algn="l" defTabSz="711129" rtl="0" eaLnBrk="1" latinLnBrk="0" hangingPunct="1">
      <a:defRPr sz="1866" kern="1200">
        <a:solidFill>
          <a:schemeClr val="tx1"/>
        </a:solidFill>
        <a:latin typeface="Times New Roman" panose="02020603050405020304" pitchFamily="18" charset="0"/>
        <a:ea typeface="MS PGothic" panose="020B0600070205080204" pitchFamily="34" charset="-128"/>
        <a:cs typeface="+mn-cs"/>
      </a:defRPr>
    </a:lvl7pPr>
    <a:lvl8pPr marL="2488951" algn="l" defTabSz="711129" rtl="0" eaLnBrk="1" latinLnBrk="0" hangingPunct="1">
      <a:defRPr sz="1866" kern="1200">
        <a:solidFill>
          <a:schemeClr val="tx1"/>
        </a:solidFill>
        <a:latin typeface="Times New Roman" panose="02020603050405020304" pitchFamily="18" charset="0"/>
        <a:ea typeface="MS PGothic" panose="020B0600070205080204" pitchFamily="34" charset="-128"/>
        <a:cs typeface="+mn-cs"/>
      </a:defRPr>
    </a:lvl8pPr>
    <a:lvl9pPr marL="2844516" algn="l" defTabSz="711129" rtl="0" eaLnBrk="1" latinLnBrk="0" hangingPunct="1">
      <a:defRPr sz="1866"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16681" userDrawn="1">
          <p15:clr>
            <a:srgbClr val="A4A3A4"/>
          </p15:clr>
        </p15:guide>
        <p15:guide id="2" orient="horz" pos="4802" userDrawn="1">
          <p15:clr>
            <a:srgbClr val="A4A3A4"/>
          </p15:clr>
        </p15:guide>
        <p15:guide id="3" orient="horz" pos="2544" userDrawn="1">
          <p15:clr>
            <a:srgbClr val="A4A3A4"/>
          </p15:clr>
        </p15:guide>
        <p15:guide id="4" orient="horz" pos="4938" userDrawn="1">
          <p15:clr>
            <a:srgbClr val="A4A3A4"/>
          </p15:clr>
        </p15:guide>
        <p15:guide id="5" pos="4582" userDrawn="1">
          <p15:clr>
            <a:srgbClr val="A4A3A4"/>
          </p15:clr>
        </p15:guide>
        <p15:guide id="6" pos="434" userDrawn="1">
          <p15:clr>
            <a:srgbClr val="A4A3A4"/>
          </p15:clr>
        </p15:guide>
        <p15:guide id="7" pos="6160" userDrawn="1">
          <p15:clr>
            <a:srgbClr val="A4A3A4"/>
          </p15:clr>
        </p15:guide>
        <p15:guide id="8" pos="10164" userDrawn="1">
          <p15:clr>
            <a:srgbClr val="A4A3A4"/>
          </p15:clr>
        </p15:guide>
        <p15:guide id="9" pos="11513" userDrawn="1">
          <p15:clr>
            <a:srgbClr val="A4A3A4"/>
          </p15:clr>
        </p15:guide>
        <p15:guide id="10" pos="16880" userDrawn="1">
          <p15:clr>
            <a:srgbClr val="A4A3A4"/>
          </p15:clr>
        </p15:guide>
        <p15:guide id="11" pos="17280" userDrawn="1">
          <p15:clr>
            <a:srgbClr val="A4A3A4"/>
          </p15:clr>
        </p15:guide>
        <p15:guide id="12" pos="22606" userDrawn="1">
          <p15:clr>
            <a:srgbClr val="A4A3A4"/>
          </p15:clr>
        </p15:guide>
      </p15:sldGuideLst>
    </p:ext>
    <p:ext uri="{2D200454-40CA-4A62-9FC3-DE9A4176ACB9}">
      <p15:notesGuideLst xmlns:p15="http://schemas.microsoft.com/office/powerpoint/2012/main" xmlns="">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1B467F"/>
    <a:srgbClr val="6A737B"/>
    <a:srgbClr val="DD4814"/>
    <a:srgbClr val="7C7C7C"/>
    <a:srgbClr val="006699"/>
    <a:srgbClr val="CC3300"/>
    <a:srgbClr val="006600"/>
    <a:srgbClr val="3366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322" autoAdjust="0"/>
    <p:restoredTop sz="99322" autoAdjust="0"/>
  </p:normalViewPr>
  <p:slideViewPr>
    <p:cSldViewPr snapToGrid="0" snapToObjects="1">
      <p:cViewPr>
        <p:scale>
          <a:sx n="45" d="100"/>
          <a:sy n="45" d="100"/>
        </p:scale>
        <p:origin x="64" y="2368"/>
      </p:cViewPr>
      <p:guideLst>
        <p:guide orient="horz" pos="16681"/>
        <p:guide orient="horz" pos="4802"/>
        <p:guide orient="horz" pos="2544"/>
        <p:guide orient="horz" pos="4938"/>
        <p:guide pos="4582"/>
        <p:guide pos="434"/>
        <p:guide pos="6160"/>
        <p:guide pos="10164"/>
        <p:guide pos="11513"/>
        <p:guide pos="16880"/>
        <p:guide pos="17280"/>
        <p:guide pos="226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54" d="100"/>
          <a:sy n="54" d="100"/>
        </p:scale>
        <p:origin x="-1782" y="-84"/>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C6194B-3BD4-6D45-8F80-CBC93DE2BDC2}" type="doc">
      <dgm:prSet loTypeId="urn:microsoft.com/office/officeart/2005/8/layout/chevron2" loCatId="" qsTypeId="urn:microsoft.com/office/officeart/2005/8/quickstyle/simple1" qsCatId="simple" csTypeId="urn:microsoft.com/office/officeart/2005/8/colors/accent0_3" csCatId="mainScheme" phldr="1"/>
      <dgm:spPr/>
      <dgm:t>
        <a:bodyPr/>
        <a:lstStyle/>
        <a:p>
          <a:endParaRPr lang="en-US"/>
        </a:p>
      </dgm:t>
    </dgm:pt>
    <dgm:pt modelId="{FE804052-B75B-4D4E-B8E8-21F727CC7119}">
      <dgm:prSet phldrT="[Text]" custT="1"/>
      <dgm:spPr/>
      <dgm:t>
        <a:bodyPr/>
        <a:lstStyle/>
        <a:p>
          <a:r>
            <a:rPr lang="en-US" sz="1200" b="1" dirty="0" smtClean="0">
              <a:latin typeface="Cambria"/>
              <a:cs typeface="Cambria"/>
            </a:rPr>
            <a:t>Import Source</a:t>
          </a:r>
          <a:endParaRPr lang="en-US" sz="1200" b="1" dirty="0">
            <a:latin typeface="Cambria"/>
            <a:cs typeface="Cambria"/>
          </a:endParaRPr>
        </a:p>
      </dgm:t>
    </dgm:pt>
    <dgm:pt modelId="{51EB5A14-22F1-C649-BE1D-4CB86ED4DB1D}" type="parTrans" cxnId="{114E5542-AF23-9840-BA9D-2A644918358C}">
      <dgm:prSet/>
      <dgm:spPr/>
      <dgm:t>
        <a:bodyPr/>
        <a:lstStyle/>
        <a:p>
          <a:endParaRPr lang="en-US"/>
        </a:p>
      </dgm:t>
    </dgm:pt>
    <dgm:pt modelId="{709EEDB6-55E9-3C43-B048-858A71216867}" type="sibTrans" cxnId="{114E5542-AF23-9840-BA9D-2A644918358C}">
      <dgm:prSet/>
      <dgm:spPr/>
      <dgm:t>
        <a:bodyPr/>
        <a:lstStyle/>
        <a:p>
          <a:endParaRPr lang="en-US"/>
        </a:p>
      </dgm:t>
    </dgm:pt>
    <dgm:pt modelId="{400D70E1-4BE4-FB4B-884C-E54C1D87C7D4}">
      <dgm:prSet phldrT="[Text]" custT="1"/>
      <dgm:spPr/>
      <dgm:t>
        <a:bodyPr/>
        <a:lstStyle/>
        <a:p>
          <a:r>
            <a:rPr lang="en-US" sz="1200" b="1" dirty="0" smtClean="0">
              <a:latin typeface="Cambria"/>
              <a:cs typeface="Cambria"/>
            </a:rPr>
            <a:t>Slice</a:t>
          </a:r>
          <a:endParaRPr lang="en-US" sz="1200" b="1" dirty="0">
            <a:latin typeface="Cambria"/>
            <a:cs typeface="Cambria"/>
          </a:endParaRPr>
        </a:p>
      </dgm:t>
    </dgm:pt>
    <dgm:pt modelId="{5D752312-488C-8E44-AE41-61BF62C54B51}" type="parTrans" cxnId="{FDD0982C-6221-894D-B476-12E9D369F811}">
      <dgm:prSet/>
      <dgm:spPr/>
      <dgm:t>
        <a:bodyPr/>
        <a:lstStyle/>
        <a:p>
          <a:endParaRPr lang="en-US"/>
        </a:p>
      </dgm:t>
    </dgm:pt>
    <dgm:pt modelId="{13E9CB95-89A9-7B49-8251-CC68C0E8C0E4}" type="sibTrans" cxnId="{FDD0982C-6221-894D-B476-12E9D369F811}">
      <dgm:prSet/>
      <dgm:spPr/>
      <dgm:t>
        <a:bodyPr/>
        <a:lstStyle/>
        <a:p>
          <a:endParaRPr lang="en-US"/>
        </a:p>
      </dgm:t>
    </dgm:pt>
    <dgm:pt modelId="{CB2A634C-0FAA-7245-8C68-FBC260F1139E}">
      <dgm:prSet phldrT="[Text]"/>
      <dgm:spPr>
        <a:solidFill>
          <a:srgbClr val="3F3F3F"/>
        </a:solidFill>
        <a:ln>
          <a:noFill/>
        </a:ln>
      </dgm:spPr>
      <dgm:t>
        <a:bodyPr/>
        <a:lstStyle/>
        <a:p>
          <a:r>
            <a:rPr lang="en-US" dirty="0" smtClean="0">
              <a:solidFill>
                <a:schemeClr val="bg1"/>
              </a:solidFill>
              <a:latin typeface="Cambria"/>
              <a:cs typeface="Cambria"/>
            </a:rPr>
            <a:t>Tool</a:t>
          </a:r>
          <a:r>
            <a:rPr lang="en-US" smtClean="0">
              <a:solidFill>
                <a:schemeClr val="bg1"/>
              </a:solidFill>
              <a:latin typeface="Cambria"/>
              <a:cs typeface="Cambria"/>
            </a:rPr>
            <a:t>: Slic3r</a:t>
          </a:r>
          <a:endParaRPr lang="en-US" dirty="0">
            <a:solidFill>
              <a:schemeClr val="bg1"/>
            </a:solidFill>
            <a:latin typeface="Cambria"/>
            <a:cs typeface="Cambria"/>
          </a:endParaRPr>
        </a:p>
      </dgm:t>
    </dgm:pt>
    <dgm:pt modelId="{A110F911-FFE5-0341-B142-4935D883DEBE}" type="parTrans" cxnId="{8B163B18-0A54-6743-A557-3D6D8BEED276}">
      <dgm:prSet/>
      <dgm:spPr/>
      <dgm:t>
        <a:bodyPr/>
        <a:lstStyle/>
        <a:p>
          <a:endParaRPr lang="en-US"/>
        </a:p>
      </dgm:t>
    </dgm:pt>
    <dgm:pt modelId="{3875ECCC-C877-7B47-9190-2B879CE665BC}" type="sibTrans" cxnId="{8B163B18-0A54-6743-A557-3D6D8BEED276}">
      <dgm:prSet/>
      <dgm:spPr/>
      <dgm:t>
        <a:bodyPr/>
        <a:lstStyle/>
        <a:p>
          <a:endParaRPr lang="en-US"/>
        </a:p>
      </dgm:t>
    </dgm:pt>
    <dgm:pt modelId="{78674243-B0C7-1940-B21F-A655D7FB7566}">
      <dgm:prSet phldrT="[Text]" custT="1"/>
      <dgm:spPr/>
      <dgm:t>
        <a:bodyPr/>
        <a:lstStyle/>
        <a:p>
          <a:r>
            <a:rPr lang="en-US" sz="1200" b="1" dirty="0" smtClean="0">
              <a:latin typeface="Cambria"/>
              <a:cs typeface="Cambria"/>
            </a:rPr>
            <a:t>Rasterize</a:t>
          </a:r>
          <a:endParaRPr lang="en-US" sz="1200" b="1" dirty="0">
            <a:latin typeface="Cambria"/>
            <a:cs typeface="Cambria"/>
          </a:endParaRPr>
        </a:p>
      </dgm:t>
    </dgm:pt>
    <dgm:pt modelId="{C01618C9-7424-C546-91A1-3CDCCF65766E}" type="parTrans" cxnId="{255B1DDB-DB74-364D-9AA4-E1ECCE833A3D}">
      <dgm:prSet/>
      <dgm:spPr/>
      <dgm:t>
        <a:bodyPr/>
        <a:lstStyle/>
        <a:p>
          <a:endParaRPr lang="en-US"/>
        </a:p>
      </dgm:t>
    </dgm:pt>
    <dgm:pt modelId="{0B68CAD1-5024-9449-AF06-0CCEC37876A8}" type="sibTrans" cxnId="{255B1DDB-DB74-364D-9AA4-E1ECCE833A3D}">
      <dgm:prSet/>
      <dgm:spPr/>
      <dgm:t>
        <a:bodyPr/>
        <a:lstStyle/>
        <a:p>
          <a:endParaRPr lang="en-US"/>
        </a:p>
      </dgm:t>
    </dgm:pt>
    <dgm:pt modelId="{4A4EA323-BC14-D04A-B2AA-8F053C4B4A26}">
      <dgm:prSet phldrT="[Text]"/>
      <dgm:spPr>
        <a:solidFill>
          <a:srgbClr val="3F3F3F"/>
        </a:solidFill>
        <a:ln>
          <a:noFill/>
        </a:ln>
      </dgm:spPr>
      <dgm:t>
        <a:bodyPr/>
        <a:lstStyle/>
        <a:p>
          <a:r>
            <a:rPr lang="en-US" dirty="0" smtClean="0">
              <a:solidFill>
                <a:schemeClr val="bg1"/>
              </a:solidFill>
              <a:latin typeface="Cambria"/>
              <a:cs typeface="Cambria"/>
            </a:rPr>
            <a:t>Tool: </a:t>
          </a:r>
          <a:r>
            <a:rPr lang="en-US" dirty="0" err="1" smtClean="0">
              <a:solidFill>
                <a:schemeClr val="bg1"/>
              </a:solidFill>
              <a:latin typeface="Cambria"/>
              <a:cs typeface="Cambria"/>
            </a:rPr>
            <a:t>Ghostscript</a:t>
          </a:r>
          <a:endParaRPr lang="en-US" dirty="0">
            <a:solidFill>
              <a:schemeClr val="bg1"/>
            </a:solidFill>
            <a:latin typeface="Cambria"/>
            <a:cs typeface="Cambria"/>
          </a:endParaRPr>
        </a:p>
      </dgm:t>
    </dgm:pt>
    <dgm:pt modelId="{78014935-BCE8-3F4B-9D50-D16052334B1F}" type="parTrans" cxnId="{195A0F24-0624-9A42-96CB-66F410363026}">
      <dgm:prSet/>
      <dgm:spPr/>
      <dgm:t>
        <a:bodyPr/>
        <a:lstStyle/>
        <a:p>
          <a:endParaRPr lang="en-US"/>
        </a:p>
      </dgm:t>
    </dgm:pt>
    <dgm:pt modelId="{AF105D55-4D88-BE48-9F23-7EB907FDF4DE}" type="sibTrans" cxnId="{195A0F24-0624-9A42-96CB-66F410363026}">
      <dgm:prSet/>
      <dgm:spPr/>
      <dgm:t>
        <a:bodyPr/>
        <a:lstStyle/>
        <a:p>
          <a:endParaRPr lang="en-US"/>
        </a:p>
      </dgm:t>
    </dgm:pt>
    <dgm:pt modelId="{A30738DE-AE4C-A24B-868F-65ABD15B56C4}">
      <dgm:prSet phldrT="[Text]"/>
      <dgm:spPr>
        <a:solidFill>
          <a:srgbClr val="3F3F3F"/>
        </a:solidFill>
        <a:ln>
          <a:noFill/>
        </a:ln>
      </dgm:spPr>
      <dgm:t>
        <a:bodyPr/>
        <a:lstStyle/>
        <a:p>
          <a:r>
            <a:rPr lang="en-US" dirty="0" smtClean="0">
              <a:solidFill>
                <a:schemeClr val="bg1"/>
              </a:solidFill>
              <a:latin typeface="Cambria"/>
              <a:cs typeface="Cambria"/>
            </a:rPr>
            <a:t>Source: Online </a:t>
          </a:r>
          <a:endParaRPr lang="en-US" dirty="0">
            <a:solidFill>
              <a:schemeClr val="bg1"/>
            </a:solidFill>
            <a:latin typeface="Cambria"/>
            <a:cs typeface="Cambria"/>
          </a:endParaRPr>
        </a:p>
      </dgm:t>
    </dgm:pt>
    <dgm:pt modelId="{BAD0BC22-3C3A-4C45-977E-EFED2FE5A404}" type="parTrans" cxnId="{A2290D97-C2D0-3649-A150-E1FA4FF5E16D}">
      <dgm:prSet/>
      <dgm:spPr/>
      <dgm:t>
        <a:bodyPr/>
        <a:lstStyle/>
        <a:p>
          <a:endParaRPr lang="en-US"/>
        </a:p>
      </dgm:t>
    </dgm:pt>
    <dgm:pt modelId="{2322D4DC-93D2-6D4A-B9B2-5D4BA1724E16}" type="sibTrans" cxnId="{A2290D97-C2D0-3649-A150-E1FA4FF5E16D}">
      <dgm:prSet/>
      <dgm:spPr/>
      <dgm:t>
        <a:bodyPr/>
        <a:lstStyle/>
        <a:p>
          <a:endParaRPr lang="en-US"/>
        </a:p>
      </dgm:t>
    </dgm:pt>
    <dgm:pt modelId="{E7B439DB-E8A7-9743-B675-5AC905381388}">
      <dgm:prSet phldrT="[Text]"/>
      <dgm:spPr>
        <a:solidFill>
          <a:srgbClr val="3F3F3F"/>
        </a:solidFill>
        <a:ln>
          <a:noFill/>
        </a:ln>
      </dgm:spPr>
      <dgm:t>
        <a:bodyPr/>
        <a:lstStyle/>
        <a:p>
          <a:r>
            <a:rPr lang="en-US" dirty="0" smtClean="0">
              <a:solidFill>
                <a:schemeClr val="bg1"/>
              </a:solidFill>
              <a:latin typeface="Cambria"/>
              <a:cs typeface="Cambria"/>
            </a:rPr>
            <a:t>Type: application/</a:t>
          </a:r>
          <a:r>
            <a:rPr lang="en-US" dirty="0" err="1" smtClean="0">
              <a:solidFill>
                <a:schemeClr val="bg1"/>
              </a:solidFill>
              <a:latin typeface="Cambria"/>
              <a:cs typeface="Cambria"/>
            </a:rPr>
            <a:t>vnd.ms-pki.stl</a:t>
          </a:r>
          <a:endParaRPr lang="en-US" dirty="0">
            <a:solidFill>
              <a:schemeClr val="bg1"/>
            </a:solidFill>
            <a:latin typeface="Cambria"/>
            <a:cs typeface="Cambria"/>
          </a:endParaRPr>
        </a:p>
      </dgm:t>
    </dgm:pt>
    <dgm:pt modelId="{53912D05-8B16-474E-8F50-8EB9207472D4}" type="parTrans" cxnId="{D61A6896-740E-494D-A8AD-042FC78BED38}">
      <dgm:prSet/>
      <dgm:spPr/>
      <dgm:t>
        <a:bodyPr/>
        <a:lstStyle/>
        <a:p>
          <a:endParaRPr lang="en-US"/>
        </a:p>
      </dgm:t>
    </dgm:pt>
    <dgm:pt modelId="{01AD3635-295C-C94E-A7AB-4D384755D3B5}" type="sibTrans" cxnId="{D61A6896-740E-494D-A8AD-042FC78BED38}">
      <dgm:prSet/>
      <dgm:spPr/>
      <dgm:t>
        <a:bodyPr/>
        <a:lstStyle/>
        <a:p>
          <a:endParaRPr lang="en-US"/>
        </a:p>
      </dgm:t>
    </dgm:pt>
    <dgm:pt modelId="{7622570F-4BEF-B848-AF03-0CBE79ADAB78}">
      <dgm:prSet phldrT="[Text]"/>
      <dgm:spPr>
        <a:solidFill>
          <a:srgbClr val="3F3F3F"/>
        </a:solidFill>
        <a:ln>
          <a:noFill/>
        </a:ln>
      </dgm:spPr>
      <dgm:t>
        <a:bodyPr/>
        <a:lstStyle/>
        <a:p>
          <a:r>
            <a:rPr lang="en-US" dirty="0" smtClean="0">
              <a:solidFill>
                <a:schemeClr val="bg1"/>
              </a:solidFill>
              <a:latin typeface="Cambria"/>
              <a:cs typeface="Cambria"/>
            </a:rPr>
            <a:t>Type: image/</a:t>
          </a:r>
          <a:r>
            <a:rPr lang="en-US" dirty="0" err="1" smtClean="0">
              <a:solidFill>
                <a:schemeClr val="bg1"/>
              </a:solidFill>
              <a:latin typeface="Cambria"/>
              <a:cs typeface="Cambria"/>
            </a:rPr>
            <a:t>svg+xml</a:t>
          </a:r>
          <a:endParaRPr lang="en-US" dirty="0">
            <a:solidFill>
              <a:schemeClr val="bg1"/>
            </a:solidFill>
            <a:latin typeface="Cambria"/>
            <a:cs typeface="Cambria"/>
          </a:endParaRPr>
        </a:p>
      </dgm:t>
    </dgm:pt>
    <dgm:pt modelId="{8405AF64-4619-C14C-B6D5-BF4CEF7EB2FB}" type="parTrans" cxnId="{192964B9-F8AA-2946-B3C2-2B2675BB03DA}">
      <dgm:prSet/>
      <dgm:spPr/>
      <dgm:t>
        <a:bodyPr/>
        <a:lstStyle/>
        <a:p>
          <a:endParaRPr lang="en-US"/>
        </a:p>
      </dgm:t>
    </dgm:pt>
    <dgm:pt modelId="{97EE9091-1DC6-D543-97D7-603B4F5DD506}" type="sibTrans" cxnId="{192964B9-F8AA-2946-B3C2-2B2675BB03DA}">
      <dgm:prSet/>
      <dgm:spPr/>
      <dgm:t>
        <a:bodyPr/>
        <a:lstStyle/>
        <a:p>
          <a:endParaRPr lang="en-US"/>
        </a:p>
      </dgm:t>
    </dgm:pt>
    <dgm:pt modelId="{E7D92BBD-3C35-EC45-B4AB-57F57C82F76D}">
      <dgm:prSet phldrT="[Text]"/>
      <dgm:spPr>
        <a:solidFill>
          <a:srgbClr val="3F3F3F"/>
        </a:solidFill>
        <a:ln>
          <a:noFill/>
        </a:ln>
      </dgm:spPr>
      <dgm:t>
        <a:bodyPr/>
        <a:lstStyle/>
        <a:p>
          <a:r>
            <a:rPr lang="en-US" dirty="0" smtClean="0">
              <a:solidFill>
                <a:schemeClr val="bg1"/>
              </a:solidFill>
              <a:latin typeface="Cambria"/>
              <a:cs typeface="Cambria"/>
            </a:rPr>
            <a:t>Type: application/</a:t>
          </a:r>
          <a:r>
            <a:rPr lang="en-US" dirty="0" err="1" smtClean="0">
              <a:solidFill>
                <a:schemeClr val="bg1"/>
              </a:solidFill>
              <a:latin typeface="Cambria"/>
              <a:cs typeface="Cambria"/>
            </a:rPr>
            <a:t>vnd.cups</a:t>
          </a:r>
          <a:r>
            <a:rPr lang="en-US" dirty="0" smtClean="0">
              <a:solidFill>
                <a:schemeClr val="bg1"/>
              </a:solidFill>
              <a:latin typeface="Cambria"/>
              <a:cs typeface="Cambria"/>
            </a:rPr>
            <a:t>-raster</a:t>
          </a:r>
          <a:endParaRPr lang="en-US" dirty="0">
            <a:solidFill>
              <a:schemeClr val="bg1"/>
            </a:solidFill>
            <a:latin typeface="Cambria"/>
            <a:cs typeface="Cambria"/>
          </a:endParaRPr>
        </a:p>
      </dgm:t>
    </dgm:pt>
    <dgm:pt modelId="{6C4EF224-8C09-EC4B-843A-5897103266F8}" type="parTrans" cxnId="{153901B7-79CC-A342-ACE4-8946F48A6787}">
      <dgm:prSet/>
      <dgm:spPr/>
      <dgm:t>
        <a:bodyPr/>
        <a:lstStyle/>
        <a:p>
          <a:endParaRPr lang="en-US"/>
        </a:p>
      </dgm:t>
    </dgm:pt>
    <dgm:pt modelId="{A2CB369B-5A88-8A42-9B87-162E6F143C41}" type="sibTrans" cxnId="{153901B7-79CC-A342-ACE4-8946F48A6787}">
      <dgm:prSet/>
      <dgm:spPr/>
      <dgm:t>
        <a:bodyPr/>
        <a:lstStyle/>
        <a:p>
          <a:endParaRPr lang="en-US"/>
        </a:p>
      </dgm:t>
    </dgm:pt>
    <dgm:pt modelId="{46622A3C-F251-5641-BA7E-B558B77176AE}">
      <dgm:prSet phldrT="[Text]" custT="1"/>
      <dgm:spPr/>
      <dgm:t>
        <a:bodyPr/>
        <a:lstStyle/>
        <a:p>
          <a:r>
            <a:rPr lang="en-US" sz="1200" b="1" dirty="0" smtClean="0">
              <a:latin typeface="Cambria"/>
              <a:cs typeface="Cambria"/>
            </a:rPr>
            <a:t>Transform</a:t>
          </a:r>
          <a:endParaRPr lang="en-US" sz="1200" b="1" dirty="0">
            <a:latin typeface="Cambria"/>
            <a:cs typeface="Cambria"/>
          </a:endParaRPr>
        </a:p>
      </dgm:t>
    </dgm:pt>
    <dgm:pt modelId="{F4FA6C62-F139-674F-AF54-42DBD7F0EFA4}" type="parTrans" cxnId="{C508BB06-B3E3-F041-9253-CC7DF24F81D2}">
      <dgm:prSet/>
      <dgm:spPr/>
      <dgm:t>
        <a:bodyPr/>
        <a:lstStyle/>
        <a:p>
          <a:endParaRPr lang="en-US"/>
        </a:p>
      </dgm:t>
    </dgm:pt>
    <dgm:pt modelId="{95ECEA59-3726-444C-A8B4-DFB87A9DFE63}" type="sibTrans" cxnId="{C508BB06-B3E3-F041-9253-CC7DF24F81D2}">
      <dgm:prSet/>
      <dgm:spPr/>
      <dgm:t>
        <a:bodyPr/>
        <a:lstStyle/>
        <a:p>
          <a:endParaRPr lang="en-US"/>
        </a:p>
      </dgm:t>
    </dgm:pt>
    <dgm:pt modelId="{569E3DEC-A44C-4C4A-B307-9FD17A9B431A}">
      <dgm:prSet phldrT="[Text]"/>
      <dgm:spPr>
        <a:solidFill>
          <a:srgbClr val="3F3F3F"/>
        </a:solidFill>
        <a:ln>
          <a:noFill/>
        </a:ln>
      </dgm:spPr>
      <dgm:t>
        <a:bodyPr/>
        <a:lstStyle/>
        <a:p>
          <a:r>
            <a:rPr lang="en-US" dirty="0" smtClean="0">
              <a:solidFill>
                <a:schemeClr val="bg1"/>
              </a:solidFill>
              <a:latin typeface="Cambria"/>
              <a:cs typeface="Cambria"/>
            </a:rPr>
            <a:t>Cartesian to Polar</a:t>
          </a:r>
          <a:endParaRPr lang="en-US" dirty="0">
            <a:solidFill>
              <a:schemeClr val="bg1"/>
            </a:solidFill>
            <a:latin typeface="Cambria"/>
            <a:cs typeface="Cambria"/>
          </a:endParaRPr>
        </a:p>
      </dgm:t>
    </dgm:pt>
    <dgm:pt modelId="{A3AAA998-2775-6C4B-827D-D67AC9089F9B}" type="parTrans" cxnId="{2FC6FC02-5C28-5343-9CCD-9634503E6283}">
      <dgm:prSet/>
      <dgm:spPr/>
      <dgm:t>
        <a:bodyPr/>
        <a:lstStyle/>
        <a:p>
          <a:endParaRPr lang="en-US"/>
        </a:p>
      </dgm:t>
    </dgm:pt>
    <dgm:pt modelId="{A957A54A-CB33-DF4E-A997-5E9EEE658334}" type="sibTrans" cxnId="{2FC6FC02-5C28-5343-9CCD-9634503E6283}">
      <dgm:prSet/>
      <dgm:spPr/>
      <dgm:t>
        <a:bodyPr/>
        <a:lstStyle/>
        <a:p>
          <a:endParaRPr lang="en-US"/>
        </a:p>
      </dgm:t>
    </dgm:pt>
    <dgm:pt modelId="{6FE570FE-5AB0-4248-987A-8622829F564A}">
      <dgm:prSet phldrT="[Text]"/>
      <dgm:spPr>
        <a:solidFill>
          <a:srgbClr val="3F3F3F"/>
        </a:solidFill>
        <a:ln>
          <a:noFill/>
        </a:ln>
      </dgm:spPr>
      <dgm:t>
        <a:bodyPr/>
        <a:lstStyle/>
        <a:p>
          <a:r>
            <a:rPr lang="en-US" dirty="0" smtClean="0">
              <a:solidFill>
                <a:schemeClr val="bg1"/>
              </a:solidFill>
              <a:latin typeface="Cambria"/>
              <a:cs typeface="Cambria"/>
            </a:rPr>
            <a:t>Scale Resolution to Match LEDs</a:t>
          </a:r>
          <a:endParaRPr lang="en-US" dirty="0">
            <a:solidFill>
              <a:schemeClr val="bg1"/>
            </a:solidFill>
            <a:latin typeface="Cambria"/>
            <a:cs typeface="Cambria"/>
          </a:endParaRPr>
        </a:p>
      </dgm:t>
    </dgm:pt>
    <dgm:pt modelId="{7E679F9A-6F08-9542-B6D5-5F5F879757C8}" type="parTrans" cxnId="{BD23BA39-EE4F-6A46-B16B-BEE1F2CFEC41}">
      <dgm:prSet/>
      <dgm:spPr/>
      <dgm:t>
        <a:bodyPr/>
        <a:lstStyle/>
        <a:p>
          <a:endParaRPr lang="en-US"/>
        </a:p>
      </dgm:t>
    </dgm:pt>
    <dgm:pt modelId="{682D1578-2B08-9442-97F7-92332FE54AE3}" type="sibTrans" cxnId="{BD23BA39-EE4F-6A46-B16B-BEE1F2CFEC41}">
      <dgm:prSet/>
      <dgm:spPr/>
      <dgm:t>
        <a:bodyPr/>
        <a:lstStyle/>
        <a:p>
          <a:endParaRPr lang="en-US"/>
        </a:p>
      </dgm:t>
    </dgm:pt>
    <dgm:pt modelId="{EEF3DCE4-8F01-5B44-8667-ABB07FCB94DC}">
      <dgm:prSet phldrT="[Text]"/>
      <dgm:spPr>
        <a:solidFill>
          <a:srgbClr val="3F3F3F"/>
        </a:solidFill>
        <a:ln>
          <a:noFill/>
        </a:ln>
      </dgm:spPr>
      <dgm:t>
        <a:bodyPr/>
        <a:lstStyle/>
        <a:p>
          <a:r>
            <a:rPr lang="en-US" dirty="0" smtClean="0">
              <a:solidFill>
                <a:schemeClr val="bg1"/>
              </a:solidFill>
              <a:latin typeface="Cambria"/>
              <a:cs typeface="Cambria"/>
            </a:rPr>
            <a:t>Type: application/octet-stream</a:t>
          </a:r>
          <a:endParaRPr lang="en-US" dirty="0">
            <a:solidFill>
              <a:schemeClr val="bg1"/>
            </a:solidFill>
            <a:latin typeface="Cambria"/>
            <a:cs typeface="Cambria"/>
          </a:endParaRPr>
        </a:p>
      </dgm:t>
    </dgm:pt>
    <dgm:pt modelId="{68B4C50F-4E72-3146-AB13-5D3D1EDD3B74}" type="parTrans" cxnId="{A9AF2C10-5CE9-8444-A01C-0FF5F934F080}">
      <dgm:prSet/>
      <dgm:spPr/>
      <dgm:t>
        <a:bodyPr/>
        <a:lstStyle/>
        <a:p>
          <a:endParaRPr lang="en-US"/>
        </a:p>
      </dgm:t>
    </dgm:pt>
    <dgm:pt modelId="{4647CEB3-9185-7E4F-954E-DFEE044F9C96}" type="sibTrans" cxnId="{A9AF2C10-5CE9-8444-A01C-0FF5F934F080}">
      <dgm:prSet/>
      <dgm:spPr/>
      <dgm:t>
        <a:bodyPr/>
        <a:lstStyle/>
        <a:p>
          <a:endParaRPr lang="en-US"/>
        </a:p>
      </dgm:t>
    </dgm:pt>
    <dgm:pt modelId="{68B1DB2D-A64F-534B-A1B0-EF0F3ED5E832}">
      <dgm:prSet phldrT="[Text]" custT="1"/>
      <dgm:spPr/>
      <dgm:t>
        <a:bodyPr/>
        <a:lstStyle/>
        <a:p>
          <a:r>
            <a:rPr lang="en-US" sz="1200" b="1" dirty="0" smtClean="0">
              <a:latin typeface="Cambria"/>
              <a:cs typeface="Cambria"/>
            </a:rPr>
            <a:t>Transfer</a:t>
          </a:r>
          <a:endParaRPr lang="en-US" sz="1200" b="1" dirty="0">
            <a:latin typeface="Cambria"/>
            <a:cs typeface="Cambria"/>
          </a:endParaRPr>
        </a:p>
      </dgm:t>
    </dgm:pt>
    <dgm:pt modelId="{BEF0318D-7326-9344-9B1F-35637D85108D}" type="parTrans" cxnId="{CECE0D79-280F-3A4E-BA44-51249C02D809}">
      <dgm:prSet/>
      <dgm:spPr/>
      <dgm:t>
        <a:bodyPr/>
        <a:lstStyle/>
        <a:p>
          <a:endParaRPr lang="en-US"/>
        </a:p>
      </dgm:t>
    </dgm:pt>
    <dgm:pt modelId="{7788434D-B283-8341-A8C6-6F95836C17A3}" type="sibTrans" cxnId="{CECE0D79-280F-3A4E-BA44-51249C02D809}">
      <dgm:prSet/>
      <dgm:spPr/>
      <dgm:t>
        <a:bodyPr/>
        <a:lstStyle/>
        <a:p>
          <a:endParaRPr lang="en-US"/>
        </a:p>
      </dgm:t>
    </dgm:pt>
    <dgm:pt modelId="{0BE49190-7C83-DE49-8872-0E1072A46B9C}">
      <dgm:prSet phldrT="[Text]"/>
      <dgm:spPr>
        <a:solidFill>
          <a:srgbClr val="3F3F3F"/>
        </a:solidFill>
        <a:ln>
          <a:noFill/>
        </a:ln>
      </dgm:spPr>
      <dgm:t>
        <a:bodyPr/>
        <a:lstStyle/>
        <a:p>
          <a:r>
            <a:rPr lang="en-US" dirty="0" smtClean="0">
              <a:solidFill>
                <a:schemeClr val="bg1"/>
              </a:solidFill>
              <a:latin typeface="Cambria"/>
              <a:cs typeface="Cambria"/>
            </a:rPr>
            <a:t>SPI over RF</a:t>
          </a:r>
          <a:endParaRPr lang="en-US" dirty="0">
            <a:solidFill>
              <a:schemeClr val="bg1"/>
            </a:solidFill>
            <a:latin typeface="Cambria"/>
            <a:cs typeface="Cambria"/>
          </a:endParaRPr>
        </a:p>
      </dgm:t>
    </dgm:pt>
    <dgm:pt modelId="{EC5F3BDF-031A-9940-971E-4A34999ABB8E}" type="parTrans" cxnId="{04C97AA6-1449-A94F-A020-A8757BF843E2}">
      <dgm:prSet/>
      <dgm:spPr/>
      <dgm:t>
        <a:bodyPr/>
        <a:lstStyle/>
        <a:p>
          <a:endParaRPr lang="en-US"/>
        </a:p>
      </dgm:t>
    </dgm:pt>
    <dgm:pt modelId="{E303288F-E060-B143-9A22-99726FF5DB93}" type="sibTrans" cxnId="{04C97AA6-1449-A94F-A020-A8757BF843E2}">
      <dgm:prSet/>
      <dgm:spPr/>
      <dgm:t>
        <a:bodyPr/>
        <a:lstStyle/>
        <a:p>
          <a:endParaRPr lang="en-US"/>
        </a:p>
      </dgm:t>
    </dgm:pt>
    <dgm:pt modelId="{6184E100-8091-7040-853A-DAA28DF21324}">
      <dgm:prSet phldrT="[Text]"/>
      <dgm:spPr>
        <a:solidFill>
          <a:srgbClr val="3F3F3F"/>
        </a:solidFill>
        <a:ln>
          <a:noFill/>
        </a:ln>
      </dgm:spPr>
      <dgm:t>
        <a:bodyPr/>
        <a:lstStyle/>
        <a:p>
          <a:r>
            <a:rPr lang="en-US" dirty="0" smtClean="0">
              <a:solidFill>
                <a:schemeClr val="bg1"/>
              </a:solidFill>
              <a:latin typeface="Cambria"/>
              <a:cs typeface="Cambria"/>
            </a:rPr>
            <a:t>I2C to blades</a:t>
          </a:r>
          <a:endParaRPr lang="en-US" dirty="0">
            <a:solidFill>
              <a:schemeClr val="bg1"/>
            </a:solidFill>
            <a:latin typeface="Cambria"/>
            <a:cs typeface="Cambria"/>
          </a:endParaRPr>
        </a:p>
      </dgm:t>
    </dgm:pt>
    <dgm:pt modelId="{27C13A58-EB26-4A43-AD69-CCD3470626E5}" type="parTrans" cxnId="{E7C9A707-20DD-F245-A117-58B80E1B8F04}">
      <dgm:prSet/>
      <dgm:spPr/>
      <dgm:t>
        <a:bodyPr/>
        <a:lstStyle/>
        <a:p>
          <a:endParaRPr lang="en-US"/>
        </a:p>
      </dgm:t>
    </dgm:pt>
    <dgm:pt modelId="{402CA522-8F65-E346-93B8-0B2AA2FCCB67}" type="sibTrans" cxnId="{E7C9A707-20DD-F245-A117-58B80E1B8F04}">
      <dgm:prSet/>
      <dgm:spPr/>
      <dgm:t>
        <a:bodyPr/>
        <a:lstStyle/>
        <a:p>
          <a:endParaRPr lang="en-US"/>
        </a:p>
      </dgm:t>
    </dgm:pt>
    <dgm:pt modelId="{C81C3933-131D-6144-A591-1C9E9411459D}" type="pres">
      <dgm:prSet presAssocID="{37C6194B-3BD4-6D45-8F80-CBC93DE2BDC2}" presName="linearFlow" presStyleCnt="0">
        <dgm:presLayoutVars>
          <dgm:dir/>
          <dgm:animLvl val="lvl"/>
          <dgm:resizeHandles val="exact"/>
        </dgm:presLayoutVars>
      </dgm:prSet>
      <dgm:spPr/>
      <dgm:t>
        <a:bodyPr/>
        <a:lstStyle/>
        <a:p>
          <a:endParaRPr lang="en-US"/>
        </a:p>
      </dgm:t>
    </dgm:pt>
    <dgm:pt modelId="{AB66BF0F-2020-964E-BFED-1FFE70555A8C}" type="pres">
      <dgm:prSet presAssocID="{FE804052-B75B-4D4E-B8E8-21F727CC7119}" presName="composite" presStyleCnt="0"/>
      <dgm:spPr/>
      <dgm:t>
        <a:bodyPr/>
        <a:lstStyle/>
        <a:p>
          <a:endParaRPr lang="en-US"/>
        </a:p>
      </dgm:t>
    </dgm:pt>
    <dgm:pt modelId="{267573FE-86C0-D245-ACEB-1BA7D67B660B}" type="pres">
      <dgm:prSet presAssocID="{FE804052-B75B-4D4E-B8E8-21F727CC7119}" presName="parentText" presStyleLbl="alignNode1" presStyleIdx="0" presStyleCnt="5" custLinFactNeighborX="11349" custLinFactNeighborY="-477">
        <dgm:presLayoutVars>
          <dgm:chMax val="1"/>
          <dgm:bulletEnabled val="1"/>
        </dgm:presLayoutVars>
      </dgm:prSet>
      <dgm:spPr/>
      <dgm:t>
        <a:bodyPr/>
        <a:lstStyle/>
        <a:p>
          <a:endParaRPr lang="en-US"/>
        </a:p>
      </dgm:t>
    </dgm:pt>
    <dgm:pt modelId="{D16FD6C1-17BD-4647-8BA9-0B92E71E80C5}" type="pres">
      <dgm:prSet presAssocID="{FE804052-B75B-4D4E-B8E8-21F727CC7119}" presName="descendantText" presStyleLbl="alignAcc1" presStyleIdx="0" presStyleCnt="5" custScaleX="85037" custLinFactNeighborX="-2008" custLinFactNeighborY="-553">
        <dgm:presLayoutVars>
          <dgm:bulletEnabled val="1"/>
        </dgm:presLayoutVars>
      </dgm:prSet>
      <dgm:spPr/>
      <dgm:t>
        <a:bodyPr/>
        <a:lstStyle/>
        <a:p>
          <a:endParaRPr lang="en-US"/>
        </a:p>
      </dgm:t>
    </dgm:pt>
    <dgm:pt modelId="{03C6DCAF-D5C8-F849-BB76-30E08914B30A}" type="pres">
      <dgm:prSet presAssocID="{709EEDB6-55E9-3C43-B048-858A71216867}" presName="sp" presStyleCnt="0"/>
      <dgm:spPr/>
      <dgm:t>
        <a:bodyPr/>
        <a:lstStyle/>
        <a:p>
          <a:endParaRPr lang="en-US"/>
        </a:p>
      </dgm:t>
    </dgm:pt>
    <dgm:pt modelId="{2A60ADC7-9E65-D646-B633-52B412B64F14}" type="pres">
      <dgm:prSet presAssocID="{400D70E1-4BE4-FB4B-884C-E54C1D87C7D4}" presName="composite" presStyleCnt="0"/>
      <dgm:spPr/>
      <dgm:t>
        <a:bodyPr/>
        <a:lstStyle/>
        <a:p>
          <a:endParaRPr lang="en-US"/>
        </a:p>
      </dgm:t>
    </dgm:pt>
    <dgm:pt modelId="{ECFBBD85-D64D-0C47-9410-E81F5E811061}" type="pres">
      <dgm:prSet presAssocID="{400D70E1-4BE4-FB4B-884C-E54C1D87C7D4}" presName="parentText" presStyleLbl="alignNode1" presStyleIdx="1" presStyleCnt="5" custLinFactNeighborX="11349" custLinFactNeighborY="-477">
        <dgm:presLayoutVars>
          <dgm:chMax val="1"/>
          <dgm:bulletEnabled val="1"/>
        </dgm:presLayoutVars>
      </dgm:prSet>
      <dgm:spPr/>
      <dgm:t>
        <a:bodyPr/>
        <a:lstStyle/>
        <a:p>
          <a:endParaRPr lang="en-US"/>
        </a:p>
      </dgm:t>
    </dgm:pt>
    <dgm:pt modelId="{0B7D9726-2628-FE41-BADD-8DA614D4951E}" type="pres">
      <dgm:prSet presAssocID="{400D70E1-4BE4-FB4B-884C-E54C1D87C7D4}" presName="descendantText" presStyleLbl="alignAcc1" presStyleIdx="1" presStyleCnt="5" custScaleX="85037" custLinFactNeighborX="-2008" custLinFactNeighborY="-3753">
        <dgm:presLayoutVars>
          <dgm:bulletEnabled val="1"/>
        </dgm:presLayoutVars>
      </dgm:prSet>
      <dgm:spPr/>
      <dgm:t>
        <a:bodyPr/>
        <a:lstStyle/>
        <a:p>
          <a:endParaRPr lang="en-US"/>
        </a:p>
      </dgm:t>
    </dgm:pt>
    <dgm:pt modelId="{3F40B02D-AFB6-A14A-8B81-C7BD54021D81}" type="pres">
      <dgm:prSet presAssocID="{13E9CB95-89A9-7B49-8251-CC68C0E8C0E4}" presName="sp" presStyleCnt="0"/>
      <dgm:spPr/>
      <dgm:t>
        <a:bodyPr/>
        <a:lstStyle/>
        <a:p>
          <a:endParaRPr lang="en-US"/>
        </a:p>
      </dgm:t>
    </dgm:pt>
    <dgm:pt modelId="{19223A2F-99CD-4246-AF8D-3D8C7377B03D}" type="pres">
      <dgm:prSet presAssocID="{78674243-B0C7-1940-B21F-A655D7FB7566}" presName="composite" presStyleCnt="0"/>
      <dgm:spPr/>
      <dgm:t>
        <a:bodyPr/>
        <a:lstStyle/>
        <a:p>
          <a:endParaRPr lang="en-US"/>
        </a:p>
      </dgm:t>
    </dgm:pt>
    <dgm:pt modelId="{2305AAE3-ECB4-CA48-B2FE-26CAF69E30C6}" type="pres">
      <dgm:prSet presAssocID="{78674243-B0C7-1940-B21F-A655D7FB7566}" presName="parentText" presStyleLbl="alignNode1" presStyleIdx="2" presStyleCnt="5" custLinFactNeighborX="11349" custLinFactNeighborY="-477">
        <dgm:presLayoutVars>
          <dgm:chMax val="1"/>
          <dgm:bulletEnabled val="1"/>
        </dgm:presLayoutVars>
      </dgm:prSet>
      <dgm:spPr/>
      <dgm:t>
        <a:bodyPr/>
        <a:lstStyle/>
        <a:p>
          <a:endParaRPr lang="en-US"/>
        </a:p>
      </dgm:t>
    </dgm:pt>
    <dgm:pt modelId="{AB44F117-1650-D341-A0AA-EA118F956806}" type="pres">
      <dgm:prSet presAssocID="{78674243-B0C7-1940-B21F-A655D7FB7566}" presName="descendantText" presStyleLbl="alignAcc1" presStyleIdx="2" presStyleCnt="5" custScaleX="85037" custLinFactNeighborX="-2008" custLinFactNeighborY="-3753">
        <dgm:presLayoutVars>
          <dgm:bulletEnabled val="1"/>
        </dgm:presLayoutVars>
      </dgm:prSet>
      <dgm:spPr/>
      <dgm:t>
        <a:bodyPr/>
        <a:lstStyle/>
        <a:p>
          <a:endParaRPr lang="en-US"/>
        </a:p>
      </dgm:t>
    </dgm:pt>
    <dgm:pt modelId="{140E76A4-C4E1-1446-B922-6E7616224600}" type="pres">
      <dgm:prSet presAssocID="{0B68CAD1-5024-9449-AF06-0CCEC37876A8}" presName="sp" presStyleCnt="0"/>
      <dgm:spPr/>
      <dgm:t>
        <a:bodyPr/>
        <a:lstStyle/>
        <a:p>
          <a:endParaRPr lang="en-US"/>
        </a:p>
      </dgm:t>
    </dgm:pt>
    <dgm:pt modelId="{9D50B9F0-9F06-D443-B022-A4A2B2A36128}" type="pres">
      <dgm:prSet presAssocID="{46622A3C-F251-5641-BA7E-B558B77176AE}" presName="composite" presStyleCnt="0"/>
      <dgm:spPr/>
      <dgm:t>
        <a:bodyPr/>
        <a:lstStyle/>
        <a:p>
          <a:endParaRPr lang="en-US"/>
        </a:p>
      </dgm:t>
    </dgm:pt>
    <dgm:pt modelId="{6B6C382D-11E8-904E-80A9-F1EEF8E45591}" type="pres">
      <dgm:prSet presAssocID="{46622A3C-F251-5641-BA7E-B558B77176AE}" presName="parentText" presStyleLbl="alignNode1" presStyleIdx="3" presStyleCnt="5" custLinFactNeighborX="11349" custLinFactNeighborY="-477">
        <dgm:presLayoutVars>
          <dgm:chMax val="1"/>
          <dgm:bulletEnabled val="1"/>
        </dgm:presLayoutVars>
      </dgm:prSet>
      <dgm:spPr/>
      <dgm:t>
        <a:bodyPr/>
        <a:lstStyle/>
        <a:p>
          <a:endParaRPr lang="en-US"/>
        </a:p>
      </dgm:t>
    </dgm:pt>
    <dgm:pt modelId="{E947D8F3-2234-1041-8176-8ED178E586CF}" type="pres">
      <dgm:prSet presAssocID="{46622A3C-F251-5641-BA7E-B558B77176AE}" presName="descendantText" presStyleLbl="alignAcc1" presStyleIdx="3" presStyleCnt="5" custScaleX="85037" custLinFactNeighborX="-2008" custLinFactNeighborY="-3753">
        <dgm:presLayoutVars>
          <dgm:bulletEnabled val="1"/>
        </dgm:presLayoutVars>
      </dgm:prSet>
      <dgm:spPr/>
      <dgm:t>
        <a:bodyPr/>
        <a:lstStyle/>
        <a:p>
          <a:endParaRPr lang="en-US"/>
        </a:p>
      </dgm:t>
    </dgm:pt>
    <dgm:pt modelId="{67F9B22A-DB8A-9E46-99B7-3D1E4118EC99}" type="pres">
      <dgm:prSet presAssocID="{95ECEA59-3726-444C-A8B4-DFB87A9DFE63}" presName="sp" presStyleCnt="0"/>
      <dgm:spPr/>
      <dgm:t>
        <a:bodyPr/>
        <a:lstStyle/>
        <a:p>
          <a:endParaRPr lang="en-US"/>
        </a:p>
      </dgm:t>
    </dgm:pt>
    <dgm:pt modelId="{2EA16F1A-85D9-F04C-9EC0-DC525565AFF1}" type="pres">
      <dgm:prSet presAssocID="{68B1DB2D-A64F-534B-A1B0-EF0F3ED5E832}" presName="composite" presStyleCnt="0"/>
      <dgm:spPr/>
      <dgm:t>
        <a:bodyPr/>
        <a:lstStyle/>
        <a:p>
          <a:endParaRPr lang="en-US"/>
        </a:p>
      </dgm:t>
    </dgm:pt>
    <dgm:pt modelId="{325829AF-5CA4-184B-A4CB-81494828511C}" type="pres">
      <dgm:prSet presAssocID="{68B1DB2D-A64F-534B-A1B0-EF0F3ED5E832}" presName="parentText" presStyleLbl="alignNode1" presStyleIdx="4" presStyleCnt="5" custLinFactNeighborX="11349" custLinFactNeighborY="-477">
        <dgm:presLayoutVars>
          <dgm:chMax val="1"/>
          <dgm:bulletEnabled val="1"/>
        </dgm:presLayoutVars>
      </dgm:prSet>
      <dgm:spPr/>
      <dgm:t>
        <a:bodyPr/>
        <a:lstStyle/>
        <a:p>
          <a:endParaRPr lang="en-US"/>
        </a:p>
      </dgm:t>
    </dgm:pt>
    <dgm:pt modelId="{A175689D-3640-FB4B-8D15-E34A1B7B31D3}" type="pres">
      <dgm:prSet presAssocID="{68B1DB2D-A64F-534B-A1B0-EF0F3ED5E832}" presName="descendantText" presStyleLbl="alignAcc1" presStyleIdx="4" presStyleCnt="5" custScaleX="85037" custLinFactNeighborX="-2008" custLinFactNeighborY="-3753">
        <dgm:presLayoutVars>
          <dgm:bulletEnabled val="1"/>
        </dgm:presLayoutVars>
      </dgm:prSet>
      <dgm:spPr/>
      <dgm:t>
        <a:bodyPr/>
        <a:lstStyle/>
        <a:p>
          <a:endParaRPr lang="en-US"/>
        </a:p>
      </dgm:t>
    </dgm:pt>
  </dgm:ptLst>
  <dgm:cxnLst>
    <dgm:cxn modelId="{D61A6896-740E-494D-A8AD-042FC78BED38}" srcId="{FE804052-B75B-4D4E-B8E8-21F727CC7119}" destId="{E7B439DB-E8A7-9743-B675-5AC905381388}" srcOrd="1" destOrd="0" parTransId="{53912D05-8B16-474E-8F50-8EB9207472D4}" sibTransId="{01AD3635-295C-C94E-A7AB-4D384755D3B5}"/>
    <dgm:cxn modelId="{877D846C-478D-4CB4-9914-D52B1C01A5FE}" type="presOf" srcId="{FE804052-B75B-4D4E-B8E8-21F727CC7119}" destId="{267573FE-86C0-D245-ACEB-1BA7D67B660B}" srcOrd="0" destOrd="0" presId="urn:microsoft.com/office/officeart/2005/8/layout/chevron2"/>
    <dgm:cxn modelId="{A2290D97-C2D0-3649-A150-E1FA4FF5E16D}" srcId="{FE804052-B75B-4D4E-B8E8-21F727CC7119}" destId="{A30738DE-AE4C-A24B-868F-65ABD15B56C4}" srcOrd="0" destOrd="0" parTransId="{BAD0BC22-3C3A-4C45-977E-EFED2FE5A404}" sibTransId="{2322D4DC-93D2-6D4A-B9B2-5D4BA1724E16}"/>
    <dgm:cxn modelId="{497CE528-881F-48FB-A259-F8C4B65F00BF}" type="presOf" srcId="{46622A3C-F251-5641-BA7E-B558B77176AE}" destId="{6B6C382D-11E8-904E-80A9-F1EEF8E45591}" srcOrd="0" destOrd="0" presId="urn:microsoft.com/office/officeart/2005/8/layout/chevron2"/>
    <dgm:cxn modelId="{FDD0982C-6221-894D-B476-12E9D369F811}" srcId="{37C6194B-3BD4-6D45-8F80-CBC93DE2BDC2}" destId="{400D70E1-4BE4-FB4B-884C-E54C1D87C7D4}" srcOrd="1" destOrd="0" parTransId="{5D752312-488C-8E44-AE41-61BF62C54B51}" sibTransId="{13E9CB95-89A9-7B49-8251-CC68C0E8C0E4}"/>
    <dgm:cxn modelId="{540AAADF-10F4-4B63-A829-647669987741}" type="presOf" srcId="{37C6194B-3BD4-6D45-8F80-CBC93DE2BDC2}" destId="{C81C3933-131D-6144-A591-1C9E9411459D}" srcOrd="0" destOrd="0" presId="urn:microsoft.com/office/officeart/2005/8/layout/chevron2"/>
    <dgm:cxn modelId="{27A3C240-92BF-4980-A22D-F0F9CAD082B4}" type="presOf" srcId="{6184E100-8091-7040-853A-DAA28DF21324}" destId="{A175689D-3640-FB4B-8D15-E34A1B7B31D3}" srcOrd="0" destOrd="1" presId="urn:microsoft.com/office/officeart/2005/8/layout/chevron2"/>
    <dgm:cxn modelId="{E9B801F7-7D5E-4719-A54D-2F9630B52D48}" type="presOf" srcId="{400D70E1-4BE4-FB4B-884C-E54C1D87C7D4}" destId="{ECFBBD85-D64D-0C47-9410-E81F5E811061}" srcOrd="0" destOrd="0" presId="urn:microsoft.com/office/officeart/2005/8/layout/chevron2"/>
    <dgm:cxn modelId="{E0069801-ACAB-49AA-BDEA-E4410E5445B4}" type="presOf" srcId="{E7B439DB-E8A7-9743-B675-5AC905381388}" destId="{D16FD6C1-17BD-4647-8BA9-0B92E71E80C5}" srcOrd="0" destOrd="1" presId="urn:microsoft.com/office/officeart/2005/8/layout/chevron2"/>
    <dgm:cxn modelId="{A9AF2C10-5CE9-8444-A01C-0FF5F934F080}" srcId="{46622A3C-F251-5641-BA7E-B558B77176AE}" destId="{EEF3DCE4-8F01-5B44-8667-ABB07FCB94DC}" srcOrd="2" destOrd="0" parTransId="{68B4C50F-4E72-3146-AB13-5D3D1EDD3B74}" sibTransId="{4647CEB3-9185-7E4F-954E-DFEE044F9C96}"/>
    <dgm:cxn modelId="{192964B9-F8AA-2946-B3C2-2B2675BB03DA}" srcId="{400D70E1-4BE4-FB4B-884C-E54C1D87C7D4}" destId="{7622570F-4BEF-B848-AF03-0CBE79ADAB78}" srcOrd="1" destOrd="0" parTransId="{8405AF64-4619-C14C-B6D5-BF4CEF7EB2FB}" sibTransId="{97EE9091-1DC6-D543-97D7-603B4F5DD506}"/>
    <dgm:cxn modelId="{BD23BA39-EE4F-6A46-B16B-BEE1F2CFEC41}" srcId="{46622A3C-F251-5641-BA7E-B558B77176AE}" destId="{6FE570FE-5AB0-4248-987A-8622829F564A}" srcOrd="1" destOrd="0" parTransId="{7E679F9A-6F08-9542-B6D5-5F5F879757C8}" sibTransId="{682D1578-2B08-9442-97F7-92332FE54AE3}"/>
    <dgm:cxn modelId="{651BC2E4-9586-40A5-B7E7-948A804DC1BF}" type="presOf" srcId="{E7D92BBD-3C35-EC45-B4AB-57F57C82F76D}" destId="{AB44F117-1650-D341-A0AA-EA118F956806}" srcOrd="0" destOrd="1" presId="urn:microsoft.com/office/officeart/2005/8/layout/chevron2"/>
    <dgm:cxn modelId="{2FC6FC02-5C28-5343-9CCD-9634503E6283}" srcId="{46622A3C-F251-5641-BA7E-B558B77176AE}" destId="{569E3DEC-A44C-4C4A-B307-9FD17A9B431A}" srcOrd="0" destOrd="0" parTransId="{A3AAA998-2775-6C4B-827D-D67AC9089F9B}" sibTransId="{A957A54A-CB33-DF4E-A997-5E9EEE658334}"/>
    <dgm:cxn modelId="{E7C9A707-20DD-F245-A117-58B80E1B8F04}" srcId="{68B1DB2D-A64F-534B-A1B0-EF0F3ED5E832}" destId="{6184E100-8091-7040-853A-DAA28DF21324}" srcOrd="1" destOrd="0" parTransId="{27C13A58-EB26-4A43-AD69-CCD3470626E5}" sibTransId="{402CA522-8F65-E346-93B8-0B2AA2FCCB67}"/>
    <dgm:cxn modelId="{AF4B6674-8FE0-440C-8220-4164B711CD6D}" type="presOf" srcId="{4A4EA323-BC14-D04A-B2AA-8F053C4B4A26}" destId="{AB44F117-1650-D341-A0AA-EA118F956806}" srcOrd="0" destOrd="0" presId="urn:microsoft.com/office/officeart/2005/8/layout/chevron2"/>
    <dgm:cxn modelId="{8B163B18-0A54-6743-A557-3D6D8BEED276}" srcId="{400D70E1-4BE4-FB4B-884C-E54C1D87C7D4}" destId="{CB2A634C-0FAA-7245-8C68-FBC260F1139E}" srcOrd="0" destOrd="0" parTransId="{A110F911-FFE5-0341-B142-4935D883DEBE}" sibTransId="{3875ECCC-C877-7B47-9190-2B879CE665BC}"/>
    <dgm:cxn modelId="{CECE0D79-280F-3A4E-BA44-51249C02D809}" srcId="{37C6194B-3BD4-6D45-8F80-CBC93DE2BDC2}" destId="{68B1DB2D-A64F-534B-A1B0-EF0F3ED5E832}" srcOrd="4" destOrd="0" parTransId="{BEF0318D-7326-9344-9B1F-35637D85108D}" sibTransId="{7788434D-B283-8341-A8C6-6F95836C17A3}"/>
    <dgm:cxn modelId="{114E5542-AF23-9840-BA9D-2A644918358C}" srcId="{37C6194B-3BD4-6D45-8F80-CBC93DE2BDC2}" destId="{FE804052-B75B-4D4E-B8E8-21F727CC7119}" srcOrd="0" destOrd="0" parTransId="{51EB5A14-22F1-C649-BE1D-4CB86ED4DB1D}" sibTransId="{709EEDB6-55E9-3C43-B048-858A71216867}"/>
    <dgm:cxn modelId="{C508BB06-B3E3-F041-9253-CC7DF24F81D2}" srcId="{37C6194B-3BD4-6D45-8F80-CBC93DE2BDC2}" destId="{46622A3C-F251-5641-BA7E-B558B77176AE}" srcOrd="3" destOrd="0" parTransId="{F4FA6C62-F139-674F-AF54-42DBD7F0EFA4}" sibTransId="{95ECEA59-3726-444C-A8B4-DFB87A9DFE63}"/>
    <dgm:cxn modelId="{78A59D25-31EF-4DEA-86F5-877568CB957E}" type="presOf" srcId="{68B1DB2D-A64F-534B-A1B0-EF0F3ED5E832}" destId="{325829AF-5CA4-184B-A4CB-81494828511C}" srcOrd="0" destOrd="0" presId="urn:microsoft.com/office/officeart/2005/8/layout/chevron2"/>
    <dgm:cxn modelId="{E040CD3B-41B4-427A-8292-3CC4107D2D21}" type="presOf" srcId="{0BE49190-7C83-DE49-8872-0E1072A46B9C}" destId="{A175689D-3640-FB4B-8D15-E34A1B7B31D3}" srcOrd="0" destOrd="0" presId="urn:microsoft.com/office/officeart/2005/8/layout/chevron2"/>
    <dgm:cxn modelId="{D15056F8-B5F4-4606-BBF6-7A85A89B1B8E}" type="presOf" srcId="{CB2A634C-0FAA-7245-8C68-FBC260F1139E}" destId="{0B7D9726-2628-FE41-BADD-8DA614D4951E}" srcOrd="0" destOrd="0" presId="urn:microsoft.com/office/officeart/2005/8/layout/chevron2"/>
    <dgm:cxn modelId="{255B1DDB-DB74-364D-9AA4-E1ECCE833A3D}" srcId="{37C6194B-3BD4-6D45-8F80-CBC93DE2BDC2}" destId="{78674243-B0C7-1940-B21F-A655D7FB7566}" srcOrd="2" destOrd="0" parTransId="{C01618C9-7424-C546-91A1-3CDCCF65766E}" sibTransId="{0B68CAD1-5024-9449-AF06-0CCEC37876A8}"/>
    <dgm:cxn modelId="{153901B7-79CC-A342-ACE4-8946F48A6787}" srcId="{78674243-B0C7-1940-B21F-A655D7FB7566}" destId="{E7D92BBD-3C35-EC45-B4AB-57F57C82F76D}" srcOrd="1" destOrd="0" parTransId="{6C4EF224-8C09-EC4B-843A-5897103266F8}" sibTransId="{A2CB369B-5A88-8A42-9B87-162E6F143C41}"/>
    <dgm:cxn modelId="{195A0F24-0624-9A42-96CB-66F410363026}" srcId="{78674243-B0C7-1940-B21F-A655D7FB7566}" destId="{4A4EA323-BC14-D04A-B2AA-8F053C4B4A26}" srcOrd="0" destOrd="0" parTransId="{78014935-BCE8-3F4B-9D50-D16052334B1F}" sibTransId="{AF105D55-4D88-BE48-9F23-7EB907FDF4DE}"/>
    <dgm:cxn modelId="{D1A83042-598C-4B67-ACB0-1083D843996E}" type="presOf" srcId="{EEF3DCE4-8F01-5B44-8667-ABB07FCB94DC}" destId="{E947D8F3-2234-1041-8176-8ED178E586CF}" srcOrd="0" destOrd="2" presId="urn:microsoft.com/office/officeart/2005/8/layout/chevron2"/>
    <dgm:cxn modelId="{E65A9DDB-1174-4551-8B49-21A9A71DBF63}" type="presOf" srcId="{78674243-B0C7-1940-B21F-A655D7FB7566}" destId="{2305AAE3-ECB4-CA48-B2FE-26CAF69E30C6}" srcOrd="0" destOrd="0" presId="urn:microsoft.com/office/officeart/2005/8/layout/chevron2"/>
    <dgm:cxn modelId="{1BB3366E-9896-46FF-B702-45D8D8543871}" type="presOf" srcId="{A30738DE-AE4C-A24B-868F-65ABD15B56C4}" destId="{D16FD6C1-17BD-4647-8BA9-0B92E71E80C5}" srcOrd="0" destOrd="0" presId="urn:microsoft.com/office/officeart/2005/8/layout/chevron2"/>
    <dgm:cxn modelId="{8046A569-EA5D-4DD3-A71F-097812F61A97}" type="presOf" srcId="{569E3DEC-A44C-4C4A-B307-9FD17A9B431A}" destId="{E947D8F3-2234-1041-8176-8ED178E586CF}" srcOrd="0" destOrd="0" presId="urn:microsoft.com/office/officeart/2005/8/layout/chevron2"/>
    <dgm:cxn modelId="{5972A524-64A3-459C-B04E-1B87936EFFD8}" type="presOf" srcId="{6FE570FE-5AB0-4248-987A-8622829F564A}" destId="{E947D8F3-2234-1041-8176-8ED178E586CF}" srcOrd="0" destOrd="1" presId="urn:microsoft.com/office/officeart/2005/8/layout/chevron2"/>
    <dgm:cxn modelId="{169767E5-5DD9-473B-A5CC-2B527E720E40}" type="presOf" srcId="{7622570F-4BEF-B848-AF03-0CBE79ADAB78}" destId="{0B7D9726-2628-FE41-BADD-8DA614D4951E}" srcOrd="0" destOrd="1" presId="urn:microsoft.com/office/officeart/2005/8/layout/chevron2"/>
    <dgm:cxn modelId="{04C97AA6-1449-A94F-A020-A8757BF843E2}" srcId="{68B1DB2D-A64F-534B-A1B0-EF0F3ED5E832}" destId="{0BE49190-7C83-DE49-8872-0E1072A46B9C}" srcOrd="0" destOrd="0" parTransId="{EC5F3BDF-031A-9940-971E-4A34999ABB8E}" sibTransId="{E303288F-E060-B143-9A22-99726FF5DB93}"/>
    <dgm:cxn modelId="{B497A4F5-BBF0-4554-AA2D-6239BE77ABCD}" type="presParOf" srcId="{C81C3933-131D-6144-A591-1C9E9411459D}" destId="{AB66BF0F-2020-964E-BFED-1FFE70555A8C}" srcOrd="0" destOrd="0" presId="urn:microsoft.com/office/officeart/2005/8/layout/chevron2"/>
    <dgm:cxn modelId="{49E964C8-301F-481D-ADE1-3503C500DCD0}" type="presParOf" srcId="{AB66BF0F-2020-964E-BFED-1FFE70555A8C}" destId="{267573FE-86C0-D245-ACEB-1BA7D67B660B}" srcOrd="0" destOrd="0" presId="urn:microsoft.com/office/officeart/2005/8/layout/chevron2"/>
    <dgm:cxn modelId="{0A84C24F-D520-4450-ADBD-B897871417B6}" type="presParOf" srcId="{AB66BF0F-2020-964E-BFED-1FFE70555A8C}" destId="{D16FD6C1-17BD-4647-8BA9-0B92E71E80C5}" srcOrd="1" destOrd="0" presId="urn:microsoft.com/office/officeart/2005/8/layout/chevron2"/>
    <dgm:cxn modelId="{2286B322-0853-4B89-B688-86C54EC39779}" type="presParOf" srcId="{C81C3933-131D-6144-A591-1C9E9411459D}" destId="{03C6DCAF-D5C8-F849-BB76-30E08914B30A}" srcOrd="1" destOrd="0" presId="urn:microsoft.com/office/officeart/2005/8/layout/chevron2"/>
    <dgm:cxn modelId="{3DB3EE89-F80B-4BA8-BE85-1980E24035EF}" type="presParOf" srcId="{C81C3933-131D-6144-A591-1C9E9411459D}" destId="{2A60ADC7-9E65-D646-B633-52B412B64F14}" srcOrd="2" destOrd="0" presId="urn:microsoft.com/office/officeart/2005/8/layout/chevron2"/>
    <dgm:cxn modelId="{D3AA9A2D-F39A-4C9A-8DC5-28FF839DC6D8}" type="presParOf" srcId="{2A60ADC7-9E65-D646-B633-52B412B64F14}" destId="{ECFBBD85-D64D-0C47-9410-E81F5E811061}" srcOrd="0" destOrd="0" presId="urn:microsoft.com/office/officeart/2005/8/layout/chevron2"/>
    <dgm:cxn modelId="{00003E6C-7402-4A7C-8226-4A579A2E90C7}" type="presParOf" srcId="{2A60ADC7-9E65-D646-B633-52B412B64F14}" destId="{0B7D9726-2628-FE41-BADD-8DA614D4951E}" srcOrd="1" destOrd="0" presId="urn:microsoft.com/office/officeart/2005/8/layout/chevron2"/>
    <dgm:cxn modelId="{B7DE2442-C093-46F3-B84F-9B99E8EB0186}" type="presParOf" srcId="{C81C3933-131D-6144-A591-1C9E9411459D}" destId="{3F40B02D-AFB6-A14A-8B81-C7BD54021D81}" srcOrd="3" destOrd="0" presId="urn:microsoft.com/office/officeart/2005/8/layout/chevron2"/>
    <dgm:cxn modelId="{E3BF6CB9-56F7-413E-94E0-E69A69E8A96D}" type="presParOf" srcId="{C81C3933-131D-6144-A591-1C9E9411459D}" destId="{19223A2F-99CD-4246-AF8D-3D8C7377B03D}" srcOrd="4" destOrd="0" presId="urn:microsoft.com/office/officeart/2005/8/layout/chevron2"/>
    <dgm:cxn modelId="{9FA424E6-B8CD-4646-8E58-1E49897174DC}" type="presParOf" srcId="{19223A2F-99CD-4246-AF8D-3D8C7377B03D}" destId="{2305AAE3-ECB4-CA48-B2FE-26CAF69E30C6}" srcOrd="0" destOrd="0" presId="urn:microsoft.com/office/officeart/2005/8/layout/chevron2"/>
    <dgm:cxn modelId="{2DCEA385-DEF6-4F92-9466-38423FE25A7F}" type="presParOf" srcId="{19223A2F-99CD-4246-AF8D-3D8C7377B03D}" destId="{AB44F117-1650-D341-A0AA-EA118F956806}" srcOrd="1" destOrd="0" presId="urn:microsoft.com/office/officeart/2005/8/layout/chevron2"/>
    <dgm:cxn modelId="{23F47896-11E4-4222-80A0-E534E940325B}" type="presParOf" srcId="{C81C3933-131D-6144-A591-1C9E9411459D}" destId="{140E76A4-C4E1-1446-B922-6E7616224600}" srcOrd="5" destOrd="0" presId="urn:microsoft.com/office/officeart/2005/8/layout/chevron2"/>
    <dgm:cxn modelId="{9B584FE0-1296-46EE-A5F9-FCF9361E78BD}" type="presParOf" srcId="{C81C3933-131D-6144-A591-1C9E9411459D}" destId="{9D50B9F0-9F06-D443-B022-A4A2B2A36128}" srcOrd="6" destOrd="0" presId="urn:microsoft.com/office/officeart/2005/8/layout/chevron2"/>
    <dgm:cxn modelId="{893FB5BB-F49A-4D69-ABA2-21AF543DB854}" type="presParOf" srcId="{9D50B9F0-9F06-D443-B022-A4A2B2A36128}" destId="{6B6C382D-11E8-904E-80A9-F1EEF8E45591}" srcOrd="0" destOrd="0" presId="urn:microsoft.com/office/officeart/2005/8/layout/chevron2"/>
    <dgm:cxn modelId="{D317E554-7EC6-4C0C-85DE-5E7ABA75C5C6}" type="presParOf" srcId="{9D50B9F0-9F06-D443-B022-A4A2B2A36128}" destId="{E947D8F3-2234-1041-8176-8ED178E586CF}" srcOrd="1" destOrd="0" presId="urn:microsoft.com/office/officeart/2005/8/layout/chevron2"/>
    <dgm:cxn modelId="{32531315-5F8E-4A22-9E88-505EC6633466}" type="presParOf" srcId="{C81C3933-131D-6144-A591-1C9E9411459D}" destId="{67F9B22A-DB8A-9E46-99B7-3D1E4118EC99}" srcOrd="7" destOrd="0" presId="urn:microsoft.com/office/officeart/2005/8/layout/chevron2"/>
    <dgm:cxn modelId="{F5B8EA53-97B3-4323-ADB6-597ED8111A6A}" type="presParOf" srcId="{C81C3933-131D-6144-A591-1C9E9411459D}" destId="{2EA16F1A-85D9-F04C-9EC0-DC525565AFF1}" srcOrd="8" destOrd="0" presId="urn:microsoft.com/office/officeart/2005/8/layout/chevron2"/>
    <dgm:cxn modelId="{6D0788BA-8408-4422-A8FB-BDF1C7302080}" type="presParOf" srcId="{2EA16F1A-85D9-F04C-9EC0-DC525565AFF1}" destId="{325829AF-5CA4-184B-A4CB-81494828511C}" srcOrd="0" destOrd="0" presId="urn:microsoft.com/office/officeart/2005/8/layout/chevron2"/>
    <dgm:cxn modelId="{AF7263DE-8F9E-4347-874C-DF264A34A82C}" type="presParOf" srcId="{2EA16F1A-85D9-F04C-9EC0-DC525565AFF1}" destId="{A175689D-3640-FB4B-8D15-E34A1B7B31D3}" srcOrd="1" destOrd="0"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C6FC06-7C7B-2A48-9CA0-B281857EC387}" type="doc">
      <dgm:prSet loTypeId="urn:microsoft.com/office/officeart/2008/layout/HorizontalMultiLevelHierarchy" loCatId="" qsTypeId="urn:microsoft.com/office/officeart/2005/8/quickstyle/simple2" qsCatId="simple" csTypeId="urn:microsoft.com/office/officeart/2005/8/colors/accent5_2" csCatId="accent5" phldr="1"/>
      <dgm:spPr/>
      <dgm:t>
        <a:bodyPr/>
        <a:lstStyle/>
        <a:p>
          <a:endParaRPr lang="en-US"/>
        </a:p>
      </dgm:t>
    </dgm:pt>
    <dgm:pt modelId="{DE70F764-62FF-6049-AC23-C21C910ED269}">
      <dgm:prSet phldrT="[Text]" custT="1"/>
      <dgm:spPr>
        <a:effectLst/>
      </dgm:spPr>
      <dgm:t>
        <a:bodyPr anchor="ctr"/>
        <a:lstStyle/>
        <a:p>
          <a:pPr algn="ctr">
            <a:lnSpc>
              <a:spcPct val="70000"/>
            </a:lnSpc>
          </a:pPr>
          <a:r>
            <a:rPr lang="en-US" sz="2400" b="1"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Interrupt  Source</a:t>
          </a:r>
          <a:endParaRPr lang="en-US" sz="2400" b="1"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3D79E6A4-707D-6A46-A55F-7C68866D2098}" type="parTrans" cxnId="{F3D44379-0C6B-074C-8169-9686709EAF4F}">
      <dgm:prSet/>
      <dgm:spPr/>
      <dgm:t>
        <a:bodyPr/>
        <a:lstStyle/>
        <a:p>
          <a:endParaRPr lang="en-US"/>
        </a:p>
      </dgm:t>
    </dgm:pt>
    <dgm:pt modelId="{9D389A1C-68AE-A349-BF4C-4AF24DF281A2}" type="sibTrans" cxnId="{F3D44379-0C6B-074C-8169-9686709EAF4F}">
      <dgm:prSet/>
      <dgm:spPr/>
      <dgm:t>
        <a:bodyPr/>
        <a:lstStyle/>
        <a:p>
          <a:endParaRPr lang="en-US"/>
        </a:p>
      </dgm:t>
    </dgm:pt>
    <dgm:pt modelId="{82689178-6FC9-6043-BFF5-1496ED72F3DF}">
      <dgm:prSet phldrT="[Text]" custT="1"/>
      <dgm:spPr>
        <a:effectLst/>
      </dgm:spPr>
      <dgm:t>
        <a:bodyPr anchor="ctr"/>
        <a:lstStyle/>
        <a:p>
          <a:pPr algn="ctr">
            <a:lnSpc>
              <a:spcPct val="70000"/>
            </a:lnSpc>
          </a:pPr>
          <a:r>
            <a:rPr lang="en-US" sz="1800" b="0" cap="none" spc="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Hardware   Timer</a:t>
          </a:r>
          <a:endParaRPr lang="en-US" sz="2000" b="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47AB95B1-40B7-4746-A011-3F6D882645EA}" type="parTrans" cxnId="{E07AB639-6BD5-0848-AD9F-D201DC999B12}">
      <dgm:prSet custT="1">
        <dgm:style>
          <a:lnRef idx="3">
            <a:schemeClr val="accent5"/>
          </a:lnRef>
          <a:fillRef idx="0">
            <a:schemeClr val="accent5"/>
          </a:fillRef>
          <a:effectRef idx="2">
            <a:schemeClr val="accent5"/>
          </a:effectRef>
          <a:fontRef idx="minor">
            <a:schemeClr val="tx1"/>
          </a:fontRef>
        </dgm:style>
      </dgm:prSet>
      <dgm:spPr>
        <a:ln>
          <a:solidFill>
            <a:schemeClr val="accent5">
              <a:lumMod val="75000"/>
            </a:schemeClr>
          </a:solidFill>
        </a:ln>
        <a:effectLst/>
      </dgm:spPr>
      <dgm:t>
        <a:bodyPr anchor="ctr"/>
        <a:lstStyle/>
        <a:p>
          <a:pPr algn="ctr">
            <a:lnSpc>
              <a:spcPct val="70000"/>
            </a:lnSpc>
          </a:pPr>
          <a:endParaRPr lang="en-US" sz="600" b="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63131441-9E80-274B-856E-7AFAE93D3306}" type="sibTrans" cxnId="{E07AB639-6BD5-0848-AD9F-D201DC999B12}">
      <dgm:prSet/>
      <dgm:spPr/>
      <dgm:t>
        <a:bodyPr/>
        <a:lstStyle/>
        <a:p>
          <a:endParaRPr lang="en-US"/>
        </a:p>
      </dgm:t>
    </dgm:pt>
    <dgm:pt modelId="{3FFD7FA0-5832-9646-9486-3A6638B55EEF}">
      <dgm:prSet phldrT="[Text]" custT="1"/>
      <dgm:spPr>
        <a:effectLst/>
      </dgm:spPr>
      <dgm:t>
        <a:bodyPr anchor="ctr"/>
        <a:lstStyle/>
        <a:p>
          <a:pPr algn="ctr">
            <a:lnSpc>
              <a:spcPct val="70000"/>
            </a:lnSpc>
          </a:pPr>
          <a:r>
            <a:rPr lang="en-US" sz="1800" b="0" cap="none" spc="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I</a:t>
          </a:r>
          <a:r>
            <a:rPr lang="en-US" sz="1800" b="0" cap="none" spc="0" baseline="3000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2</a:t>
          </a:r>
          <a:r>
            <a:rPr lang="en-US" sz="1800" b="0" cap="none" spc="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C T</a:t>
          </a:r>
          <a:r>
            <a:rPr lang="en-US" sz="1800" b="0" cap="none" spc="0" baseline="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x</a:t>
          </a:r>
          <a:r>
            <a:rPr lang="en-US" sz="1800" b="0" cap="none" spc="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/Rx </a:t>
          </a:r>
          <a:endParaRPr lang="en-US" sz="1800" b="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576264E6-EE8E-684E-940E-E10CB35F2EBF}" type="parTrans" cxnId="{5EC4AF81-637F-6A41-B3A3-A6F2B12B82FD}">
      <dgm:prSet custT="1">
        <dgm:style>
          <a:lnRef idx="3">
            <a:schemeClr val="accent5"/>
          </a:lnRef>
          <a:fillRef idx="0">
            <a:schemeClr val="accent5"/>
          </a:fillRef>
          <a:effectRef idx="2">
            <a:schemeClr val="accent5"/>
          </a:effectRef>
          <a:fontRef idx="minor">
            <a:schemeClr val="tx1"/>
          </a:fontRef>
        </dgm:style>
      </dgm:prSet>
      <dgm:spPr>
        <a:ln>
          <a:solidFill>
            <a:schemeClr val="accent5">
              <a:lumMod val="75000"/>
            </a:schemeClr>
          </a:solidFill>
        </a:ln>
        <a:effectLst/>
      </dgm:spPr>
      <dgm:t>
        <a:bodyPr anchor="ctr"/>
        <a:lstStyle/>
        <a:p>
          <a:pPr algn="ctr">
            <a:lnSpc>
              <a:spcPct val="70000"/>
            </a:lnSpc>
          </a:pPr>
          <a:endParaRPr lang="en-US" sz="400" b="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082F8589-00F3-D547-87EE-F42497974117}" type="sibTrans" cxnId="{5EC4AF81-637F-6A41-B3A3-A6F2B12B82FD}">
      <dgm:prSet/>
      <dgm:spPr/>
      <dgm:t>
        <a:bodyPr/>
        <a:lstStyle/>
        <a:p>
          <a:endParaRPr lang="en-US"/>
        </a:p>
      </dgm:t>
    </dgm:pt>
    <dgm:pt modelId="{D72AF3AB-F706-6347-ADE1-F67D4A2B8C5E}">
      <dgm:prSet phldrT="[Text]" custT="1"/>
      <dgm:spPr>
        <a:effectLst/>
      </dgm:spPr>
      <dgm:t>
        <a:bodyPr anchor="ctr"/>
        <a:lstStyle/>
        <a:p>
          <a:pPr algn="ctr">
            <a:lnSpc>
              <a:spcPct val="70000"/>
            </a:lnSpc>
          </a:pPr>
          <a:r>
            <a:rPr lang="en-US" sz="1800" b="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Load LUT</a:t>
          </a:r>
          <a:br>
            <a:rPr lang="en-US" sz="1800" b="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br>
          <a:r>
            <a:rPr lang="en-US" sz="1800" b="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From SRAM</a:t>
          </a:r>
          <a:endParaRPr lang="en-US" sz="1800" b="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F26859DA-C4F5-A849-8FB7-247F3E58AA50}" type="parTrans" cxnId="{183E6E7C-DA3F-A341-B05E-F66B76068FDA}">
      <dgm:prSet custT="1">
        <dgm:style>
          <a:lnRef idx="3">
            <a:schemeClr val="accent5"/>
          </a:lnRef>
          <a:fillRef idx="0">
            <a:schemeClr val="accent5"/>
          </a:fillRef>
          <a:effectRef idx="2">
            <a:schemeClr val="accent5"/>
          </a:effectRef>
          <a:fontRef idx="minor">
            <a:schemeClr val="tx1"/>
          </a:fontRef>
        </dgm:style>
      </dgm:prSet>
      <dgm:spPr>
        <a:ln>
          <a:solidFill>
            <a:schemeClr val="accent5">
              <a:lumMod val="75000"/>
            </a:schemeClr>
          </a:solidFill>
        </a:ln>
        <a:effectLst/>
      </dgm:spPr>
      <dgm:t>
        <a:bodyPr anchor="ctr"/>
        <a:lstStyle/>
        <a:p>
          <a:pPr algn="ctr">
            <a:lnSpc>
              <a:spcPct val="70000"/>
            </a:lnSpc>
          </a:pPr>
          <a:endParaRPr lang="en-US" sz="400" b="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475CED97-D18C-EE45-B0CD-58898EEEA18F}" type="sibTrans" cxnId="{183E6E7C-DA3F-A341-B05E-F66B76068FDA}">
      <dgm:prSet/>
      <dgm:spPr/>
      <dgm:t>
        <a:bodyPr/>
        <a:lstStyle/>
        <a:p>
          <a:endParaRPr lang="en-US"/>
        </a:p>
      </dgm:t>
    </dgm:pt>
    <dgm:pt modelId="{D4AB1C17-1885-5048-AFD2-57E8BD277CB3}">
      <dgm:prSet phldrT="[Text]" custT="1"/>
      <dgm:spPr>
        <a:effectLst/>
      </dgm:spPr>
      <dgm:t>
        <a:bodyPr anchor="ctr"/>
        <a:lstStyle/>
        <a:p>
          <a:pPr algn="ctr">
            <a:lnSpc>
              <a:spcPct val="70000"/>
            </a:lnSpc>
          </a:pPr>
          <a:r>
            <a:rPr lang="en-US" sz="1800" b="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Print LEDs </a:t>
          </a:r>
          <a:br>
            <a:rPr lang="en-US" sz="1800" b="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br>
          <a:r>
            <a:rPr lang="en-US" sz="1800" b="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From LUT</a:t>
          </a:r>
          <a:endParaRPr lang="en-US" sz="1800" b="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21E1BC93-BEBA-914F-A0C6-FAD1DFABF49C}" type="parTrans" cxnId="{2E890E7A-C46C-AB43-B101-4416B4C0E08B}">
      <dgm:prSet custT="1">
        <dgm:style>
          <a:lnRef idx="3">
            <a:schemeClr val="accent5"/>
          </a:lnRef>
          <a:fillRef idx="0">
            <a:schemeClr val="accent5"/>
          </a:fillRef>
          <a:effectRef idx="2">
            <a:schemeClr val="accent5"/>
          </a:effectRef>
          <a:fontRef idx="minor">
            <a:schemeClr val="tx1"/>
          </a:fontRef>
        </dgm:style>
      </dgm:prSet>
      <dgm:spPr>
        <a:ln>
          <a:solidFill>
            <a:schemeClr val="accent5">
              <a:lumMod val="75000"/>
            </a:schemeClr>
          </a:solidFill>
        </a:ln>
        <a:effectLst/>
      </dgm:spPr>
      <dgm:t>
        <a:bodyPr anchor="ctr"/>
        <a:lstStyle/>
        <a:p>
          <a:pPr algn="ctr">
            <a:lnSpc>
              <a:spcPct val="70000"/>
            </a:lnSpc>
          </a:pPr>
          <a:endParaRPr lang="en-US" sz="400" b="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0A0A0519-8FE5-F44E-A860-D26158E9D340}" type="sibTrans" cxnId="{2E890E7A-C46C-AB43-B101-4416B4C0E08B}">
      <dgm:prSet/>
      <dgm:spPr/>
      <dgm:t>
        <a:bodyPr/>
        <a:lstStyle/>
        <a:p>
          <a:endParaRPr lang="en-US"/>
        </a:p>
      </dgm:t>
    </dgm:pt>
    <dgm:pt modelId="{6212F0D0-25D8-9C4E-8FF5-4D46B2334E54}">
      <dgm:prSet phldrT="[Text]" custT="1"/>
      <dgm:spPr>
        <a:effectLst/>
      </dgm:spPr>
      <dgm:t>
        <a:bodyPr anchor="ctr"/>
        <a:lstStyle/>
        <a:p>
          <a:pPr algn="ctr">
            <a:lnSpc>
              <a:spcPct val="70000"/>
            </a:lnSpc>
          </a:pPr>
          <a:r>
            <a:rPr lang="en-US" sz="1800" b="0" cap="none" spc="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Select SRAM Source</a:t>
          </a:r>
          <a:endParaRPr lang="en-US" sz="1800" b="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CFBE1FD4-2E1D-5343-9DEB-8E12F9D3481C}" type="parTrans" cxnId="{C0297038-4ECC-A84F-B46C-CBCB5DE2DA08}">
      <dgm:prSet custT="1">
        <dgm:style>
          <a:lnRef idx="3">
            <a:schemeClr val="accent5"/>
          </a:lnRef>
          <a:fillRef idx="0">
            <a:schemeClr val="accent5"/>
          </a:fillRef>
          <a:effectRef idx="2">
            <a:schemeClr val="accent5"/>
          </a:effectRef>
          <a:fontRef idx="minor">
            <a:schemeClr val="tx1"/>
          </a:fontRef>
        </dgm:style>
      </dgm:prSet>
      <dgm:spPr>
        <a:ln>
          <a:solidFill>
            <a:schemeClr val="accent5">
              <a:lumMod val="75000"/>
            </a:schemeClr>
          </a:solidFill>
        </a:ln>
        <a:effectLst/>
      </dgm:spPr>
      <dgm:t>
        <a:bodyPr anchor="ctr"/>
        <a:lstStyle/>
        <a:p>
          <a:pPr algn="ctr">
            <a:lnSpc>
              <a:spcPct val="70000"/>
            </a:lnSpc>
          </a:pPr>
          <a:endParaRPr lang="en-US" sz="400" b="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0D4080B6-A2C8-7348-9517-46F7B2CBC280}" type="sibTrans" cxnId="{C0297038-4ECC-A84F-B46C-CBCB5DE2DA08}">
      <dgm:prSet/>
      <dgm:spPr/>
      <dgm:t>
        <a:bodyPr/>
        <a:lstStyle/>
        <a:p>
          <a:endParaRPr lang="en-US"/>
        </a:p>
      </dgm:t>
    </dgm:pt>
    <dgm:pt modelId="{20C69636-9DEA-144F-9D37-832860E901DA}">
      <dgm:prSet phldrT="[Text]" custT="1"/>
      <dgm:spPr>
        <a:effectLst/>
      </dgm:spPr>
      <dgm:t>
        <a:bodyPr anchor="ctr"/>
        <a:lstStyle/>
        <a:p>
          <a:pPr algn="ctr">
            <a:lnSpc>
              <a:spcPct val="70000"/>
            </a:lnSpc>
          </a:pPr>
          <a:r>
            <a:rPr lang="en-US" sz="1800" b="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Load SRAM</a:t>
          </a:r>
          <a:endParaRPr lang="en-US" sz="1800" b="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295F87B5-0DF7-5B4A-B106-1611ED897A5E}" type="parTrans" cxnId="{CB3688F4-DE7B-C140-A72B-AB9F2736968A}">
      <dgm:prSet custT="1">
        <dgm:style>
          <a:lnRef idx="3">
            <a:schemeClr val="accent5"/>
          </a:lnRef>
          <a:fillRef idx="0">
            <a:schemeClr val="accent5"/>
          </a:fillRef>
          <a:effectRef idx="2">
            <a:schemeClr val="accent5"/>
          </a:effectRef>
          <a:fontRef idx="minor">
            <a:schemeClr val="tx1"/>
          </a:fontRef>
        </dgm:style>
      </dgm:prSet>
      <dgm:spPr>
        <a:ln>
          <a:solidFill>
            <a:schemeClr val="accent5">
              <a:lumMod val="75000"/>
            </a:schemeClr>
          </a:solidFill>
        </a:ln>
        <a:effectLst/>
      </dgm:spPr>
      <dgm:t>
        <a:bodyPr anchor="ctr"/>
        <a:lstStyle/>
        <a:p>
          <a:pPr algn="ctr">
            <a:lnSpc>
              <a:spcPct val="70000"/>
            </a:lnSpc>
          </a:pPr>
          <a:endParaRPr lang="en-US" sz="400" b="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581EDCF7-3CEA-5A4B-94AA-F25317DA0044}" type="sibTrans" cxnId="{CB3688F4-DE7B-C140-A72B-AB9F2736968A}">
      <dgm:prSet/>
      <dgm:spPr/>
      <dgm:t>
        <a:bodyPr/>
        <a:lstStyle/>
        <a:p>
          <a:endParaRPr lang="en-US"/>
        </a:p>
      </dgm:t>
    </dgm:pt>
    <dgm:pt modelId="{3575AA02-FFBF-1744-A776-D394056E1089}">
      <dgm:prSet phldrT="[Text]" custT="1"/>
      <dgm:spPr>
        <a:effectLst/>
      </dgm:spPr>
      <dgm:t>
        <a:bodyPr anchor="ctr"/>
        <a:lstStyle/>
        <a:p>
          <a:pPr algn="ctr">
            <a:lnSpc>
              <a:spcPct val="70000"/>
            </a:lnSpc>
          </a:pPr>
          <a:r>
            <a:rPr lang="en-US" sz="1800" b="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SPI Tx/Rx</a:t>
          </a:r>
          <a:endParaRPr lang="en-US" sz="1800" b="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DDC16B11-2396-4D4D-A36E-412F1F2BB5CE}" type="parTrans" cxnId="{331E1124-1C72-5046-A53E-9F8188B52D7C}">
      <dgm:prSet custT="1">
        <dgm:style>
          <a:lnRef idx="3">
            <a:schemeClr val="accent5"/>
          </a:lnRef>
          <a:fillRef idx="0">
            <a:schemeClr val="accent5"/>
          </a:fillRef>
          <a:effectRef idx="2">
            <a:schemeClr val="accent5"/>
          </a:effectRef>
          <a:fontRef idx="minor">
            <a:schemeClr val="tx1"/>
          </a:fontRef>
        </dgm:style>
      </dgm:prSet>
      <dgm:spPr>
        <a:ln>
          <a:solidFill>
            <a:schemeClr val="accent5">
              <a:lumMod val="75000"/>
            </a:schemeClr>
          </a:solidFill>
        </a:ln>
        <a:effectLst/>
      </dgm:spPr>
      <dgm:t>
        <a:bodyPr anchor="ctr"/>
        <a:lstStyle/>
        <a:p>
          <a:pPr algn="ctr">
            <a:lnSpc>
              <a:spcPct val="70000"/>
            </a:lnSpc>
          </a:pPr>
          <a:endParaRPr lang="en-US" sz="600" b="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60888B58-140F-2A47-8D7C-6147C0369DC2}" type="sibTrans" cxnId="{331E1124-1C72-5046-A53E-9F8188B52D7C}">
      <dgm:prSet/>
      <dgm:spPr/>
      <dgm:t>
        <a:bodyPr/>
        <a:lstStyle/>
        <a:p>
          <a:endParaRPr lang="en-US"/>
        </a:p>
      </dgm:t>
    </dgm:pt>
    <dgm:pt modelId="{38CCAB1E-575B-3344-B7DC-A21FC80B2DC9}">
      <dgm:prSet phldrT="[Text]" custT="1"/>
      <dgm:spPr>
        <a:effectLst/>
      </dgm:spPr>
      <dgm:t>
        <a:bodyPr anchor="ctr"/>
        <a:lstStyle/>
        <a:p>
          <a:pPr algn="ctr">
            <a:lnSpc>
              <a:spcPct val="70000"/>
            </a:lnSpc>
          </a:pPr>
          <a:r>
            <a:rPr lang="en-US" sz="1800" b="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Store SRAM</a:t>
          </a:r>
          <a:endParaRPr lang="en-US" sz="1800" b="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7B275635-C7CE-1C4F-9E9F-0A7675E19F67}" type="parTrans" cxnId="{ED18E2A5-B125-2D46-A57F-5EA412D3FFEA}">
      <dgm:prSet custT="1">
        <dgm:style>
          <a:lnRef idx="3">
            <a:schemeClr val="accent5"/>
          </a:lnRef>
          <a:fillRef idx="0">
            <a:schemeClr val="accent5"/>
          </a:fillRef>
          <a:effectRef idx="2">
            <a:schemeClr val="accent5"/>
          </a:effectRef>
          <a:fontRef idx="minor">
            <a:schemeClr val="tx1"/>
          </a:fontRef>
        </dgm:style>
      </dgm:prSet>
      <dgm:spPr>
        <a:ln>
          <a:solidFill>
            <a:schemeClr val="accent5">
              <a:lumMod val="75000"/>
            </a:schemeClr>
          </a:solidFill>
        </a:ln>
        <a:effectLst/>
      </dgm:spPr>
      <dgm:t>
        <a:bodyPr anchor="ctr"/>
        <a:lstStyle/>
        <a:p>
          <a:pPr algn="ctr">
            <a:lnSpc>
              <a:spcPct val="70000"/>
            </a:lnSpc>
          </a:pPr>
          <a:endParaRPr lang="en-US" sz="400" b="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B82B81EC-6689-704E-82A1-32731EB60EA1}" type="sibTrans" cxnId="{ED18E2A5-B125-2D46-A57F-5EA412D3FFEA}">
      <dgm:prSet/>
      <dgm:spPr/>
      <dgm:t>
        <a:bodyPr/>
        <a:lstStyle/>
        <a:p>
          <a:endParaRPr lang="en-US"/>
        </a:p>
      </dgm:t>
    </dgm:pt>
    <dgm:pt modelId="{C339CCBA-71DF-C04B-8F28-B0341FADB0BB}">
      <dgm:prSet phldrT="[Text]" custT="1"/>
      <dgm:spPr>
        <a:effectLst/>
      </dgm:spPr>
      <dgm:t>
        <a:bodyPr anchor="ctr"/>
        <a:lstStyle/>
        <a:p>
          <a:pPr algn="ctr">
            <a:lnSpc>
              <a:spcPct val="70000"/>
            </a:lnSpc>
          </a:pPr>
          <a:r>
            <a:rPr lang="en-US" sz="1800" b="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I</a:t>
          </a:r>
          <a:r>
            <a:rPr lang="en-US" sz="1800" b="0" cap="none" spc="0" baseline="3000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2</a:t>
          </a:r>
          <a:r>
            <a:rPr lang="en-US" sz="1800" b="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C Transfer</a:t>
          </a:r>
          <a:endParaRPr lang="en-US" sz="1800" b="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86494F65-6135-F240-A3B8-5CD1E4952C3A}" type="parTrans" cxnId="{1500F9D5-ED4D-4F41-AFD2-DED0D2709D42}">
      <dgm:prSet custT="1">
        <dgm:style>
          <a:lnRef idx="3">
            <a:schemeClr val="accent5"/>
          </a:lnRef>
          <a:fillRef idx="0">
            <a:schemeClr val="accent5"/>
          </a:fillRef>
          <a:effectRef idx="2">
            <a:schemeClr val="accent5"/>
          </a:effectRef>
          <a:fontRef idx="minor">
            <a:schemeClr val="tx1"/>
          </a:fontRef>
        </dgm:style>
      </dgm:prSet>
      <dgm:spPr>
        <a:ln>
          <a:solidFill>
            <a:schemeClr val="accent5">
              <a:lumMod val="75000"/>
            </a:schemeClr>
          </a:solidFill>
        </a:ln>
        <a:effectLst/>
      </dgm:spPr>
      <dgm:t>
        <a:bodyPr anchor="ctr"/>
        <a:lstStyle/>
        <a:p>
          <a:pPr algn="ctr">
            <a:lnSpc>
              <a:spcPct val="70000"/>
            </a:lnSpc>
          </a:pPr>
          <a:endParaRPr lang="en-US" sz="400" b="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4E6D707C-4AD9-F14A-A657-51CCB05C36AF}" type="sibTrans" cxnId="{1500F9D5-ED4D-4F41-AFD2-DED0D2709D42}">
      <dgm:prSet/>
      <dgm:spPr/>
      <dgm:t>
        <a:bodyPr/>
        <a:lstStyle/>
        <a:p>
          <a:endParaRPr lang="en-US"/>
        </a:p>
      </dgm:t>
    </dgm:pt>
    <dgm:pt modelId="{1FDEB936-7E85-1241-BE42-8D6BA44BAA30}">
      <dgm:prSet phldrT="[Text]" custT="1"/>
      <dgm:spPr>
        <a:effectLst/>
      </dgm:spPr>
      <dgm:t>
        <a:bodyPr anchor="ctr"/>
        <a:lstStyle/>
        <a:p>
          <a:pPr algn="ctr">
            <a:lnSpc>
              <a:spcPct val="70000"/>
            </a:lnSpc>
          </a:pPr>
          <a:r>
            <a:rPr lang="en-US" sz="1800" b="0" cap="none" spc="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Reset Timer</a:t>
          </a:r>
          <a:endParaRPr lang="en-US" sz="1800" b="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B44340B6-52B6-8C4F-933F-E7E81642E522}">
      <dgm:prSet phldrT="[Text]" custT="1"/>
      <dgm:spPr>
        <a:ln>
          <a:solidFill>
            <a:schemeClr val="bg1"/>
          </a:solidFill>
        </a:ln>
        <a:effectLst/>
      </dgm:spPr>
      <dgm:t>
        <a:bodyPr anchor="ctr"/>
        <a:lstStyle/>
        <a:p>
          <a:pPr algn="ctr">
            <a:lnSpc>
              <a:spcPct val="70000"/>
            </a:lnSpc>
          </a:pPr>
          <a:r>
            <a:rPr lang="en-US" sz="1800" b="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Hall-Effect Sensor</a:t>
          </a:r>
          <a:endParaRPr lang="en-US" sz="1800" b="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2B984726-CAA8-6B4C-8E96-388699DF9DE1}" type="sibTrans" cxnId="{51498A90-B926-1B45-98EF-CEBE054C74E7}">
      <dgm:prSet/>
      <dgm:spPr/>
      <dgm:t>
        <a:bodyPr/>
        <a:lstStyle/>
        <a:p>
          <a:endParaRPr lang="en-US"/>
        </a:p>
      </dgm:t>
    </dgm:pt>
    <dgm:pt modelId="{631DFE22-3431-1749-A910-EE901FE1BD34}" type="parTrans" cxnId="{51498A90-B926-1B45-98EF-CEBE054C74E7}">
      <dgm:prSet custT="1">
        <dgm:style>
          <a:lnRef idx="3">
            <a:schemeClr val="accent5"/>
          </a:lnRef>
          <a:fillRef idx="0">
            <a:schemeClr val="accent5"/>
          </a:fillRef>
          <a:effectRef idx="2">
            <a:schemeClr val="accent5"/>
          </a:effectRef>
          <a:fontRef idx="minor">
            <a:schemeClr val="tx1"/>
          </a:fontRef>
        </dgm:style>
      </dgm:prSet>
      <dgm:spPr>
        <a:ln>
          <a:solidFill>
            <a:schemeClr val="accent5">
              <a:lumMod val="75000"/>
            </a:schemeClr>
          </a:solidFill>
        </a:ln>
        <a:effectLst/>
      </dgm:spPr>
      <dgm:t>
        <a:bodyPr anchor="ctr"/>
        <a:lstStyle/>
        <a:p>
          <a:pPr algn="ctr">
            <a:lnSpc>
              <a:spcPct val="70000"/>
            </a:lnSpc>
          </a:pPr>
          <a:endParaRPr lang="en-US" sz="400" b="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D7D339FC-D2C8-894F-9234-DB246B1E8A70}" type="sibTrans" cxnId="{FD33AC5D-9D60-E641-9514-529A8F393142}">
      <dgm:prSet/>
      <dgm:spPr/>
      <dgm:t>
        <a:bodyPr/>
        <a:lstStyle/>
        <a:p>
          <a:endParaRPr lang="en-US"/>
        </a:p>
      </dgm:t>
    </dgm:pt>
    <dgm:pt modelId="{12ABDCBB-F205-F647-A7D2-8F00AC6988D2}" type="parTrans" cxnId="{FD33AC5D-9D60-E641-9514-529A8F393142}">
      <dgm:prSet custT="1">
        <dgm:style>
          <a:lnRef idx="3">
            <a:schemeClr val="accent5"/>
          </a:lnRef>
          <a:fillRef idx="0">
            <a:schemeClr val="accent5"/>
          </a:fillRef>
          <a:effectRef idx="2">
            <a:schemeClr val="accent5"/>
          </a:effectRef>
          <a:fontRef idx="minor">
            <a:schemeClr val="tx1"/>
          </a:fontRef>
        </dgm:style>
      </dgm:prSet>
      <dgm:spPr>
        <a:ln>
          <a:solidFill>
            <a:schemeClr val="accent5">
              <a:lumMod val="75000"/>
            </a:schemeClr>
          </a:solidFill>
        </a:ln>
        <a:effectLst/>
      </dgm:spPr>
      <dgm:t>
        <a:bodyPr anchor="ctr"/>
        <a:lstStyle/>
        <a:p>
          <a:pPr algn="ctr">
            <a:lnSpc>
              <a:spcPct val="70000"/>
            </a:lnSpc>
          </a:pPr>
          <a:endParaRPr lang="en-US" sz="400" b="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gm:t>
    </dgm:pt>
    <dgm:pt modelId="{4E3E33A1-E171-4242-86CD-791B6F9965DA}" type="pres">
      <dgm:prSet presAssocID="{CCC6FC06-7C7B-2A48-9CA0-B281857EC387}" presName="Name0" presStyleCnt="0">
        <dgm:presLayoutVars>
          <dgm:chPref val="1"/>
          <dgm:dir/>
          <dgm:animOne val="branch"/>
          <dgm:animLvl val="lvl"/>
          <dgm:resizeHandles val="exact"/>
        </dgm:presLayoutVars>
      </dgm:prSet>
      <dgm:spPr/>
      <dgm:t>
        <a:bodyPr/>
        <a:lstStyle/>
        <a:p>
          <a:endParaRPr lang="en-US"/>
        </a:p>
      </dgm:t>
    </dgm:pt>
    <dgm:pt modelId="{F8370965-2232-ED4A-974C-885BC8B5C80F}" type="pres">
      <dgm:prSet presAssocID="{DE70F764-62FF-6049-AC23-C21C910ED269}" presName="root1" presStyleCnt="0"/>
      <dgm:spPr/>
      <dgm:t>
        <a:bodyPr/>
        <a:lstStyle/>
        <a:p>
          <a:endParaRPr lang="en-US"/>
        </a:p>
      </dgm:t>
    </dgm:pt>
    <dgm:pt modelId="{F11DE851-70A0-F941-8537-5CC5E5C294C4}" type="pres">
      <dgm:prSet presAssocID="{DE70F764-62FF-6049-AC23-C21C910ED269}" presName="LevelOneTextNode" presStyleLbl="node0" presStyleIdx="0" presStyleCnt="1" custScaleX="68821" custScaleY="159195" custLinFactNeighborX="28570" custLinFactNeighborY="-43">
        <dgm:presLayoutVars>
          <dgm:chPref val="3"/>
        </dgm:presLayoutVars>
      </dgm:prSet>
      <dgm:spPr/>
      <dgm:t>
        <a:bodyPr/>
        <a:lstStyle/>
        <a:p>
          <a:endParaRPr lang="en-US"/>
        </a:p>
      </dgm:t>
    </dgm:pt>
    <dgm:pt modelId="{59D8AFCA-A2D6-524D-9F95-FA5D4199245C}" type="pres">
      <dgm:prSet presAssocID="{DE70F764-62FF-6049-AC23-C21C910ED269}" presName="level2hierChild" presStyleCnt="0"/>
      <dgm:spPr/>
      <dgm:t>
        <a:bodyPr/>
        <a:lstStyle/>
        <a:p>
          <a:endParaRPr lang="en-US"/>
        </a:p>
      </dgm:t>
    </dgm:pt>
    <dgm:pt modelId="{CF7A8A4A-B8A2-C04D-AA0B-B6DE2E18DC63}" type="pres">
      <dgm:prSet presAssocID="{47AB95B1-40B7-4746-A011-3F6D882645EA}" presName="conn2-1" presStyleLbl="parChTrans1D2" presStyleIdx="0" presStyleCnt="4"/>
      <dgm:spPr/>
      <dgm:t>
        <a:bodyPr/>
        <a:lstStyle/>
        <a:p>
          <a:endParaRPr lang="en-US"/>
        </a:p>
      </dgm:t>
    </dgm:pt>
    <dgm:pt modelId="{00D42830-4606-FC48-8213-A4777F7B10B4}" type="pres">
      <dgm:prSet presAssocID="{47AB95B1-40B7-4746-A011-3F6D882645EA}" presName="connTx" presStyleLbl="parChTrans1D2" presStyleIdx="0" presStyleCnt="4"/>
      <dgm:spPr/>
      <dgm:t>
        <a:bodyPr/>
        <a:lstStyle/>
        <a:p>
          <a:endParaRPr lang="en-US"/>
        </a:p>
      </dgm:t>
    </dgm:pt>
    <dgm:pt modelId="{82429170-428A-D24E-BE38-B4C21518E63F}" type="pres">
      <dgm:prSet presAssocID="{82689178-6FC9-6043-BFF5-1496ED72F3DF}" presName="root2" presStyleCnt="0"/>
      <dgm:spPr/>
      <dgm:t>
        <a:bodyPr/>
        <a:lstStyle/>
        <a:p>
          <a:endParaRPr lang="en-US"/>
        </a:p>
      </dgm:t>
    </dgm:pt>
    <dgm:pt modelId="{52EDDD64-456A-EB4D-A105-8DC80F857C83}" type="pres">
      <dgm:prSet presAssocID="{82689178-6FC9-6043-BFF5-1496ED72F3DF}" presName="LevelTwoTextNode" presStyleLbl="node2" presStyleIdx="0" presStyleCnt="4" custAng="0" custScaleX="75977" custScaleY="90909" custLinFactNeighborX="526" custLinFactNeighborY="-3599">
        <dgm:presLayoutVars>
          <dgm:chPref val="3"/>
        </dgm:presLayoutVars>
      </dgm:prSet>
      <dgm:spPr/>
      <dgm:t>
        <a:bodyPr/>
        <a:lstStyle/>
        <a:p>
          <a:endParaRPr lang="en-US"/>
        </a:p>
      </dgm:t>
    </dgm:pt>
    <dgm:pt modelId="{D6F4BD0C-88E5-AC4C-A11F-E87209A084C0}" type="pres">
      <dgm:prSet presAssocID="{82689178-6FC9-6043-BFF5-1496ED72F3DF}" presName="level3hierChild" presStyleCnt="0"/>
      <dgm:spPr/>
      <dgm:t>
        <a:bodyPr/>
        <a:lstStyle/>
        <a:p>
          <a:endParaRPr lang="en-US"/>
        </a:p>
      </dgm:t>
    </dgm:pt>
    <dgm:pt modelId="{B204C884-F539-0049-AC6F-BF9EEB8D67ED}" type="pres">
      <dgm:prSet presAssocID="{F26859DA-C4F5-A849-8FB7-247F3E58AA50}" presName="conn2-1" presStyleLbl="parChTrans1D3" presStyleIdx="0" presStyleCnt="7"/>
      <dgm:spPr/>
      <dgm:t>
        <a:bodyPr/>
        <a:lstStyle/>
        <a:p>
          <a:endParaRPr lang="en-US"/>
        </a:p>
      </dgm:t>
    </dgm:pt>
    <dgm:pt modelId="{2D0D4B3C-C9C8-5F47-9293-B6A14CFCF529}" type="pres">
      <dgm:prSet presAssocID="{F26859DA-C4F5-A849-8FB7-247F3E58AA50}" presName="connTx" presStyleLbl="parChTrans1D3" presStyleIdx="0" presStyleCnt="7"/>
      <dgm:spPr/>
      <dgm:t>
        <a:bodyPr/>
        <a:lstStyle/>
        <a:p>
          <a:endParaRPr lang="en-US"/>
        </a:p>
      </dgm:t>
    </dgm:pt>
    <dgm:pt modelId="{69D06E6C-730F-774E-8542-1C4E143EA770}" type="pres">
      <dgm:prSet presAssocID="{D72AF3AB-F706-6347-ADE1-F67D4A2B8C5E}" presName="root2" presStyleCnt="0"/>
      <dgm:spPr/>
      <dgm:t>
        <a:bodyPr/>
        <a:lstStyle/>
        <a:p>
          <a:endParaRPr lang="en-US"/>
        </a:p>
      </dgm:t>
    </dgm:pt>
    <dgm:pt modelId="{E5201345-5005-E847-8836-550D9B6C225B}" type="pres">
      <dgm:prSet presAssocID="{D72AF3AB-F706-6347-ADE1-F67D4A2B8C5E}" presName="LevelTwoTextNode" presStyleLbl="node3" presStyleIdx="0" presStyleCnt="7" custScaleX="77916" custLinFactNeighborX="-6479" custLinFactNeighborY="7333">
        <dgm:presLayoutVars>
          <dgm:chPref val="3"/>
        </dgm:presLayoutVars>
      </dgm:prSet>
      <dgm:spPr/>
      <dgm:t>
        <a:bodyPr/>
        <a:lstStyle/>
        <a:p>
          <a:endParaRPr lang="en-US"/>
        </a:p>
      </dgm:t>
    </dgm:pt>
    <dgm:pt modelId="{3F72A047-B1C3-FA47-851E-4745D92D1439}" type="pres">
      <dgm:prSet presAssocID="{D72AF3AB-F706-6347-ADE1-F67D4A2B8C5E}" presName="level3hierChild" presStyleCnt="0"/>
      <dgm:spPr/>
      <dgm:t>
        <a:bodyPr/>
        <a:lstStyle/>
        <a:p>
          <a:endParaRPr lang="en-US"/>
        </a:p>
      </dgm:t>
    </dgm:pt>
    <dgm:pt modelId="{9A5EE57E-E68C-E046-A110-50D6082AF436}" type="pres">
      <dgm:prSet presAssocID="{21E1BC93-BEBA-914F-A0C6-FAD1DFABF49C}" presName="conn2-1" presStyleLbl="parChTrans1D3" presStyleIdx="1" presStyleCnt="7"/>
      <dgm:spPr/>
      <dgm:t>
        <a:bodyPr/>
        <a:lstStyle/>
        <a:p>
          <a:endParaRPr lang="en-US"/>
        </a:p>
      </dgm:t>
    </dgm:pt>
    <dgm:pt modelId="{7AAD2D35-E66F-ED42-8538-65CE483AB985}" type="pres">
      <dgm:prSet presAssocID="{21E1BC93-BEBA-914F-A0C6-FAD1DFABF49C}" presName="connTx" presStyleLbl="parChTrans1D3" presStyleIdx="1" presStyleCnt="7"/>
      <dgm:spPr/>
      <dgm:t>
        <a:bodyPr/>
        <a:lstStyle/>
        <a:p>
          <a:endParaRPr lang="en-US"/>
        </a:p>
      </dgm:t>
    </dgm:pt>
    <dgm:pt modelId="{0C01BBBA-4D6A-B64C-A4F3-3F46F6472037}" type="pres">
      <dgm:prSet presAssocID="{D4AB1C17-1885-5048-AFD2-57E8BD277CB3}" presName="root2" presStyleCnt="0"/>
      <dgm:spPr/>
      <dgm:t>
        <a:bodyPr/>
        <a:lstStyle/>
        <a:p>
          <a:endParaRPr lang="en-US"/>
        </a:p>
      </dgm:t>
    </dgm:pt>
    <dgm:pt modelId="{28E6BF7F-E49D-C946-93CD-D53427CB72A2}" type="pres">
      <dgm:prSet presAssocID="{D4AB1C17-1885-5048-AFD2-57E8BD277CB3}" presName="LevelTwoTextNode" presStyleLbl="node3" presStyleIdx="1" presStyleCnt="7" custScaleX="77916" custLinFactNeighborX="-6479" custLinFactNeighborY="7333">
        <dgm:presLayoutVars>
          <dgm:chPref val="3"/>
        </dgm:presLayoutVars>
      </dgm:prSet>
      <dgm:spPr/>
      <dgm:t>
        <a:bodyPr/>
        <a:lstStyle/>
        <a:p>
          <a:endParaRPr lang="en-US"/>
        </a:p>
      </dgm:t>
    </dgm:pt>
    <dgm:pt modelId="{E6D403B7-682C-7F47-BAEF-7181AB7F690B}" type="pres">
      <dgm:prSet presAssocID="{D4AB1C17-1885-5048-AFD2-57E8BD277CB3}" presName="level3hierChild" presStyleCnt="0"/>
      <dgm:spPr/>
      <dgm:t>
        <a:bodyPr/>
        <a:lstStyle/>
        <a:p>
          <a:endParaRPr lang="en-US"/>
        </a:p>
      </dgm:t>
    </dgm:pt>
    <dgm:pt modelId="{EF8B84BC-1F01-9744-94BC-B1646048DAF8}" type="pres">
      <dgm:prSet presAssocID="{631DFE22-3431-1749-A910-EE901FE1BD34}" presName="conn2-1" presStyleLbl="parChTrans1D2" presStyleIdx="1" presStyleCnt="4"/>
      <dgm:spPr/>
      <dgm:t>
        <a:bodyPr/>
        <a:lstStyle/>
        <a:p>
          <a:endParaRPr lang="en-US"/>
        </a:p>
      </dgm:t>
    </dgm:pt>
    <dgm:pt modelId="{447920C2-01D7-C14E-BCEB-23CE79DAAB37}" type="pres">
      <dgm:prSet presAssocID="{631DFE22-3431-1749-A910-EE901FE1BD34}" presName="connTx" presStyleLbl="parChTrans1D2" presStyleIdx="1" presStyleCnt="4"/>
      <dgm:spPr/>
      <dgm:t>
        <a:bodyPr/>
        <a:lstStyle/>
        <a:p>
          <a:endParaRPr lang="en-US"/>
        </a:p>
      </dgm:t>
    </dgm:pt>
    <dgm:pt modelId="{DA5FB80D-2827-214A-AA20-1FFF5DA94E0C}" type="pres">
      <dgm:prSet presAssocID="{B44340B6-52B6-8C4F-933F-E7E81642E522}" presName="root2" presStyleCnt="0"/>
      <dgm:spPr/>
      <dgm:t>
        <a:bodyPr/>
        <a:lstStyle/>
        <a:p>
          <a:endParaRPr lang="en-US"/>
        </a:p>
      </dgm:t>
    </dgm:pt>
    <dgm:pt modelId="{33EE3D22-5631-D94C-BFF1-D4E699210C59}" type="pres">
      <dgm:prSet presAssocID="{B44340B6-52B6-8C4F-933F-E7E81642E522}" presName="LevelTwoTextNode" presStyleLbl="node2" presStyleIdx="1" presStyleCnt="4" custAng="0" custScaleX="75977" custScaleY="90909" custLinFactNeighborX="526" custLinFactNeighborY="-1506">
        <dgm:presLayoutVars>
          <dgm:chPref val="3"/>
        </dgm:presLayoutVars>
      </dgm:prSet>
      <dgm:spPr/>
      <dgm:t>
        <a:bodyPr/>
        <a:lstStyle/>
        <a:p>
          <a:endParaRPr lang="en-US"/>
        </a:p>
      </dgm:t>
    </dgm:pt>
    <dgm:pt modelId="{057AF49B-CD8C-7F41-8660-068651CCBE03}" type="pres">
      <dgm:prSet presAssocID="{B44340B6-52B6-8C4F-933F-E7E81642E522}" presName="level3hierChild" presStyleCnt="0"/>
      <dgm:spPr/>
      <dgm:t>
        <a:bodyPr/>
        <a:lstStyle/>
        <a:p>
          <a:endParaRPr lang="en-US"/>
        </a:p>
      </dgm:t>
    </dgm:pt>
    <dgm:pt modelId="{15BB59D0-59EF-B940-BC6B-3F56EFA8B4DE}" type="pres">
      <dgm:prSet presAssocID="{12ABDCBB-F205-F647-A7D2-8F00AC6988D2}" presName="conn2-1" presStyleLbl="parChTrans1D3" presStyleIdx="2" presStyleCnt="7"/>
      <dgm:spPr/>
      <dgm:t>
        <a:bodyPr/>
        <a:lstStyle/>
        <a:p>
          <a:endParaRPr lang="en-US"/>
        </a:p>
      </dgm:t>
    </dgm:pt>
    <dgm:pt modelId="{D83D8989-D40E-B849-8E99-1416BE41723F}" type="pres">
      <dgm:prSet presAssocID="{12ABDCBB-F205-F647-A7D2-8F00AC6988D2}" presName="connTx" presStyleLbl="parChTrans1D3" presStyleIdx="2" presStyleCnt="7"/>
      <dgm:spPr/>
      <dgm:t>
        <a:bodyPr/>
        <a:lstStyle/>
        <a:p>
          <a:endParaRPr lang="en-US"/>
        </a:p>
      </dgm:t>
    </dgm:pt>
    <dgm:pt modelId="{81081AC0-E042-694F-8CA6-562458CFB496}" type="pres">
      <dgm:prSet presAssocID="{1FDEB936-7E85-1241-BE42-8D6BA44BAA30}" presName="root2" presStyleCnt="0"/>
      <dgm:spPr/>
      <dgm:t>
        <a:bodyPr/>
        <a:lstStyle/>
        <a:p>
          <a:endParaRPr lang="en-US"/>
        </a:p>
      </dgm:t>
    </dgm:pt>
    <dgm:pt modelId="{748DC77C-D39C-7041-9BC4-7916356E4C62}" type="pres">
      <dgm:prSet presAssocID="{1FDEB936-7E85-1241-BE42-8D6BA44BAA30}" presName="LevelTwoTextNode" presStyleLbl="node3" presStyleIdx="2" presStyleCnt="7" custScaleX="77916" custLinFactNeighborX="-6479" custLinFactNeighborY="7333">
        <dgm:presLayoutVars>
          <dgm:chPref val="3"/>
        </dgm:presLayoutVars>
      </dgm:prSet>
      <dgm:spPr/>
      <dgm:t>
        <a:bodyPr/>
        <a:lstStyle/>
        <a:p>
          <a:endParaRPr lang="en-US"/>
        </a:p>
      </dgm:t>
    </dgm:pt>
    <dgm:pt modelId="{3FBD0D92-F535-B34D-9279-337FA4307C66}" type="pres">
      <dgm:prSet presAssocID="{1FDEB936-7E85-1241-BE42-8D6BA44BAA30}" presName="level3hierChild" presStyleCnt="0"/>
      <dgm:spPr/>
      <dgm:t>
        <a:bodyPr/>
        <a:lstStyle/>
        <a:p>
          <a:endParaRPr lang="en-US"/>
        </a:p>
      </dgm:t>
    </dgm:pt>
    <dgm:pt modelId="{8FB522C1-1631-C442-89E0-3C907C8065A4}" type="pres">
      <dgm:prSet presAssocID="{576264E6-EE8E-684E-940E-E10CB35F2EBF}" presName="conn2-1" presStyleLbl="parChTrans1D2" presStyleIdx="2" presStyleCnt="4"/>
      <dgm:spPr/>
      <dgm:t>
        <a:bodyPr/>
        <a:lstStyle/>
        <a:p>
          <a:endParaRPr lang="en-US"/>
        </a:p>
      </dgm:t>
    </dgm:pt>
    <dgm:pt modelId="{34F41FB7-04B0-F74E-AAF6-18DD5732C667}" type="pres">
      <dgm:prSet presAssocID="{576264E6-EE8E-684E-940E-E10CB35F2EBF}" presName="connTx" presStyleLbl="parChTrans1D2" presStyleIdx="2" presStyleCnt="4"/>
      <dgm:spPr/>
      <dgm:t>
        <a:bodyPr/>
        <a:lstStyle/>
        <a:p>
          <a:endParaRPr lang="en-US"/>
        </a:p>
      </dgm:t>
    </dgm:pt>
    <dgm:pt modelId="{60DED086-90F6-AD4F-AF81-F58B1F11BF38}" type="pres">
      <dgm:prSet presAssocID="{3FFD7FA0-5832-9646-9486-3A6638B55EEF}" presName="root2" presStyleCnt="0"/>
      <dgm:spPr/>
      <dgm:t>
        <a:bodyPr/>
        <a:lstStyle/>
        <a:p>
          <a:endParaRPr lang="en-US"/>
        </a:p>
      </dgm:t>
    </dgm:pt>
    <dgm:pt modelId="{2D204001-A128-7C4C-B3B0-97131F4F8BE2}" type="pres">
      <dgm:prSet presAssocID="{3FFD7FA0-5832-9646-9486-3A6638B55EEF}" presName="LevelTwoTextNode" presStyleLbl="node2" presStyleIdx="2" presStyleCnt="4" custAng="0" custScaleX="75977" custScaleY="90909" custLinFactNeighborX="526" custLinFactNeighborY="-3599">
        <dgm:presLayoutVars>
          <dgm:chPref val="3"/>
        </dgm:presLayoutVars>
      </dgm:prSet>
      <dgm:spPr/>
      <dgm:t>
        <a:bodyPr/>
        <a:lstStyle/>
        <a:p>
          <a:endParaRPr lang="en-US"/>
        </a:p>
      </dgm:t>
    </dgm:pt>
    <dgm:pt modelId="{04EE9A09-B061-174B-A9D8-DB372D5D5B7C}" type="pres">
      <dgm:prSet presAssocID="{3FFD7FA0-5832-9646-9486-3A6638B55EEF}" presName="level3hierChild" presStyleCnt="0"/>
      <dgm:spPr/>
      <dgm:t>
        <a:bodyPr/>
        <a:lstStyle/>
        <a:p>
          <a:endParaRPr lang="en-US"/>
        </a:p>
      </dgm:t>
    </dgm:pt>
    <dgm:pt modelId="{61D87EC6-3D5D-EC42-A68B-EFC7B6A6CCA9}" type="pres">
      <dgm:prSet presAssocID="{CFBE1FD4-2E1D-5343-9DEB-8E12F9D3481C}" presName="conn2-1" presStyleLbl="parChTrans1D3" presStyleIdx="3" presStyleCnt="7"/>
      <dgm:spPr/>
      <dgm:t>
        <a:bodyPr/>
        <a:lstStyle/>
        <a:p>
          <a:endParaRPr lang="en-US"/>
        </a:p>
      </dgm:t>
    </dgm:pt>
    <dgm:pt modelId="{E923B533-7675-6544-92E1-A4E66BEB0B99}" type="pres">
      <dgm:prSet presAssocID="{CFBE1FD4-2E1D-5343-9DEB-8E12F9D3481C}" presName="connTx" presStyleLbl="parChTrans1D3" presStyleIdx="3" presStyleCnt="7"/>
      <dgm:spPr/>
      <dgm:t>
        <a:bodyPr/>
        <a:lstStyle/>
        <a:p>
          <a:endParaRPr lang="en-US"/>
        </a:p>
      </dgm:t>
    </dgm:pt>
    <dgm:pt modelId="{1F295827-A929-8245-982C-6565081EF8CD}" type="pres">
      <dgm:prSet presAssocID="{6212F0D0-25D8-9C4E-8FF5-4D46B2334E54}" presName="root2" presStyleCnt="0"/>
      <dgm:spPr/>
      <dgm:t>
        <a:bodyPr/>
        <a:lstStyle/>
        <a:p>
          <a:endParaRPr lang="en-US"/>
        </a:p>
      </dgm:t>
    </dgm:pt>
    <dgm:pt modelId="{6257F9FA-3822-6B44-B9BB-B202F20651FE}" type="pres">
      <dgm:prSet presAssocID="{6212F0D0-25D8-9C4E-8FF5-4D46B2334E54}" presName="LevelTwoTextNode" presStyleLbl="node3" presStyleIdx="3" presStyleCnt="7" custScaleX="77916" custLinFactNeighborX="-6479" custLinFactNeighborY="7333">
        <dgm:presLayoutVars>
          <dgm:chPref val="3"/>
        </dgm:presLayoutVars>
      </dgm:prSet>
      <dgm:spPr/>
      <dgm:t>
        <a:bodyPr/>
        <a:lstStyle/>
        <a:p>
          <a:endParaRPr lang="en-US"/>
        </a:p>
      </dgm:t>
    </dgm:pt>
    <dgm:pt modelId="{62CC98CA-F915-D543-AB5E-3D1D2CE351EF}" type="pres">
      <dgm:prSet presAssocID="{6212F0D0-25D8-9C4E-8FF5-4D46B2334E54}" presName="level3hierChild" presStyleCnt="0"/>
      <dgm:spPr/>
      <dgm:t>
        <a:bodyPr/>
        <a:lstStyle/>
        <a:p>
          <a:endParaRPr lang="en-US"/>
        </a:p>
      </dgm:t>
    </dgm:pt>
    <dgm:pt modelId="{B8F17639-2062-1D4F-979C-1F74D2E74C9D}" type="pres">
      <dgm:prSet presAssocID="{295F87B5-0DF7-5B4A-B106-1611ED897A5E}" presName="conn2-1" presStyleLbl="parChTrans1D3" presStyleIdx="4" presStyleCnt="7"/>
      <dgm:spPr/>
      <dgm:t>
        <a:bodyPr/>
        <a:lstStyle/>
        <a:p>
          <a:endParaRPr lang="en-US"/>
        </a:p>
      </dgm:t>
    </dgm:pt>
    <dgm:pt modelId="{1F8D4212-8A6C-A048-B917-EC57DBC3E140}" type="pres">
      <dgm:prSet presAssocID="{295F87B5-0DF7-5B4A-B106-1611ED897A5E}" presName="connTx" presStyleLbl="parChTrans1D3" presStyleIdx="4" presStyleCnt="7"/>
      <dgm:spPr/>
      <dgm:t>
        <a:bodyPr/>
        <a:lstStyle/>
        <a:p>
          <a:endParaRPr lang="en-US"/>
        </a:p>
      </dgm:t>
    </dgm:pt>
    <dgm:pt modelId="{63B72DC4-9203-BE49-94FA-E70AAD1AD2A8}" type="pres">
      <dgm:prSet presAssocID="{20C69636-9DEA-144F-9D37-832860E901DA}" presName="root2" presStyleCnt="0"/>
      <dgm:spPr/>
      <dgm:t>
        <a:bodyPr/>
        <a:lstStyle/>
        <a:p>
          <a:endParaRPr lang="en-US"/>
        </a:p>
      </dgm:t>
    </dgm:pt>
    <dgm:pt modelId="{35D287DB-2FA3-6B46-A906-F23DD9A63430}" type="pres">
      <dgm:prSet presAssocID="{20C69636-9DEA-144F-9D37-832860E901DA}" presName="LevelTwoTextNode" presStyleLbl="node3" presStyleIdx="4" presStyleCnt="7" custScaleX="77916" custLinFactNeighborX="-6479" custLinFactNeighborY="7333">
        <dgm:presLayoutVars>
          <dgm:chPref val="3"/>
        </dgm:presLayoutVars>
      </dgm:prSet>
      <dgm:spPr/>
      <dgm:t>
        <a:bodyPr/>
        <a:lstStyle/>
        <a:p>
          <a:endParaRPr lang="en-US"/>
        </a:p>
      </dgm:t>
    </dgm:pt>
    <dgm:pt modelId="{CA926CB9-F867-AD4B-B65C-84C0260A079C}" type="pres">
      <dgm:prSet presAssocID="{20C69636-9DEA-144F-9D37-832860E901DA}" presName="level3hierChild" presStyleCnt="0"/>
      <dgm:spPr/>
      <dgm:t>
        <a:bodyPr/>
        <a:lstStyle/>
        <a:p>
          <a:endParaRPr lang="en-US"/>
        </a:p>
      </dgm:t>
    </dgm:pt>
    <dgm:pt modelId="{1AF07ECA-1903-9246-9FBC-02F52955D4C6}" type="pres">
      <dgm:prSet presAssocID="{DDC16B11-2396-4D4D-A36E-412F1F2BB5CE}" presName="conn2-1" presStyleLbl="parChTrans1D2" presStyleIdx="3" presStyleCnt="4"/>
      <dgm:spPr/>
      <dgm:t>
        <a:bodyPr/>
        <a:lstStyle/>
        <a:p>
          <a:endParaRPr lang="en-US"/>
        </a:p>
      </dgm:t>
    </dgm:pt>
    <dgm:pt modelId="{748D7C41-D5EB-1143-9A79-735DE2946412}" type="pres">
      <dgm:prSet presAssocID="{DDC16B11-2396-4D4D-A36E-412F1F2BB5CE}" presName="connTx" presStyleLbl="parChTrans1D2" presStyleIdx="3" presStyleCnt="4"/>
      <dgm:spPr/>
      <dgm:t>
        <a:bodyPr/>
        <a:lstStyle/>
        <a:p>
          <a:endParaRPr lang="en-US"/>
        </a:p>
      </dgm:t>
    </dgm:pt>
    <dgm:pt modelId="{EA69451E-5F62-5241-A4A5-D34182425668}" type="pres">
      <dgm:prSet presAssocID="{3575AA02-FFBF-1744-A776-D394056E1089}" presName="root2" presStyleCnt="0"/>
      <dgm:spPr/>
      <dgm:t>
        <a:bodyPr/>
        <a:lstStyle/>
        <a:p>
          <a:endParaRPr lang="en-US"/>
        </a:p>
      </dgm:t>
    </dgm:pt>
    <dgm:pt modelId="{2A549C72-E960-3743-8C51-0D439F99C13E}" type="pres">
      <dgm:prSet presAssocID="{3575AA02-FFBF-1744-A776-D394056E1089}" presName="LevelTwoTextNode" presStyleLbl="node2" presStyleIdx="3" presStyleCnt="4" custAng="0" custScaleX="75977" custScaleY="90909" custLinFactNeighborX="526" custLinFactNeighborY="-3599">
        <dgm:presLayoutVars>
          <dgm:chPref val="3"/>
        </dgm:presLayoutVars>
      </dgm:prSet>
      <dgm:spPr/>
      <dgm:t>
        <a:bodyPr/>
        <a:lstStyle/>
        <a:p>
          <a:endParaRPr lang="en-US"/>
        </a:p>
      </dgm:t>
    </dgm:pt>
    <dgm:pt modelId="{9BD6D3B2-9B38-1640-84A6-A66364E609C0}" type="pres">
      <dgm:prSet presAssocID="{3575AA02-FFBF-1744-A776-D394056E1089}" presName="level3hierChild" presStyleCnt="0"/>
      <dgm:spPr/>
      <dgm:t>
        <a:bodyPr/>
        <a:lstStyle/>
        <a:p>
          <a:endParaRPr lang="en-US"/>
        </a:p>
      </dgm:t>
    </dgm:pt>
    <dgm:pt modelId="{56682BCF-FA7D-0145-9E33-22C642EAD23A}" type="pres">
      <dgm:prSet presAssocID="{7B275635-C7CE-1C4F-9E9F-0A7675E19F67}" presName="conn2-1" presStyleLbl="parChTrans1D3" presStyleIdx="5" presStyleCnt="7"/>
      <dgm:spPr/>
      <dgm:t>
        <a:bodyPr/>
        <a:lstStyle/>
        <a:p>
          <a:endParaRPr lang="en-US"/>
        </a:p>
      </dgm:t>
    </dgm:pt>
    <dgm:pt modelId="{51BC743E-E7EA-B54C-97D5-C2B386FADA1F}" type="pres">
      <dgm:prSet presAssocID="{7B275635-C7CE-1C4F-9E9F-0A7675E19F67}" presName="connTx" presStyleLbl="parChTrans1D3" presStyleIdx="5" presStyleCnt="7"/>
      <dgm:spPr/>
      <dgm:t>
        <a:bodyPr/>
        <a:lstStyle/>
        <a:p>
          <a:endParaRPr lang="en-US"/>
        </a:p>
      </dgm:t>
    </dgm:pt>
    <dgm:pt modelId="{50280F03-1B66-DB43-8F2E-7A3B19088765}" type="pres">
      <dgm:prSet presAssocID="{38CCAB1E-575B-3344-B7DC-A21FC80B2DC9}" presName="root2" presStyleCnt="0"/>
      <dgm:spPr/>
      <dgm:t>
        <a:bodyPr/>
        <a:lstStyle/>
        <a:p>
          <a:endParaRPr lang="en-US"/>
        </a:p>
      </dgm:t>
    </dgm:pt>
    <dgm:pt modelId="{424015BA-48E8-A147-B154-24EA14B4FA8B}" type="pres">
      <dgm:prSet presAssocID="{38CCAB1E-575B-3344-B7DC-A21FC80B2DC9}" presName="LevelTwoTextNode" presStyleLbl="node3" presStyleIdx="5" presStyleCnt="7" custScaleX="77916" custLinFactNeighborX="-6479" custLinFactNeighborY="7333">
        <dgm:presLayoutVars>
          <dgm:chPref val="3"/>
        </dgm:presLayoutVars>
      </dgm:prSet>
      <dgm:spPr/>
      <dgm:t>
        <a:bodyPr/>
        <a:lstStyle/>
        <a:p>
          <a:endParaRPr lang="en-US"/>
        </a:p>
      </dgm:t>
    </dgm:pt>
    <dgm:pt modelId="{2DAF3CF9-84C8-8E4D-96C1-144A1C69F95D}" type="pres">
      <dgm:prSet presAssocID="{38CCAB1E-575B-3344-B7DC-A21FC80B2DC9}" presName="level3hierChild" presStyleCnt="0"/>
      <dgm:spPr/>
      <dgm:t>
        <a:bodyPr/>
        <a:lstStyle/>
        <a:p>
          <a:endParaRPr lang="en-US"/>
        </a:p>
      </dgm:t>
    </dgm:pt>
    <dgm:pt modelId="{ABC23E63-7107-B543-A067-7462F0B65978}" type="pres">
      <dgm:prSet presAssocID="{86494F65-6135-F240-A3B8-5CD1E4952C3A}" presName="conn2-1" presStyleLbl="parChTrans1D3" presStyleIdx="6" presStyleCnt="7"/>
      <dgm:spPr/>
      <dgm:t>
        <a:bodyPr/>
        <a:lstStyle/>
        <a:p>
          <a:endParaRPr lang="en-US"/>
        </a:p>
      </dgm:t>
    </dgm:pt>
    <dgm:pt modelId="{19385DC4-B244-2C43-953B-84CA13EE2CA1}" type="pres">
      <dgm:prSet presAssocID="{86494F65-6135-F240-A3B8-5CD1E4952C3A}" presName="connTx" presStyleLbl="parChTrans1D3" presStyleIdx="6" presStyleCnt="7"/>
      <dgm:spPr/>
      <dgm:t>
        <a:bodyPr/>
        <a:lstStyle/>
        <a:p>
          <a:endParaRPr lang="en-US"/>
        </a:p>
      </dgm:t>
    </dgm:pt>
    <dgm:pt modelId="{E3AEE5B4-50A6-8C4D-AEFC-6E86626C6E5D}" type="pres">
      <dgm:prSet presAssocID="{C339CCBA-71DF-C04B-8F28-B0341FADB0BB}" presName="root2" presStyleCnt="0"/>
      <dgm:spPr/>
      <dgm:t>
        <a:bodyPr/>
        <a:lstStyle/>
        <a:p>
          <a:endParaRPr lang="en-US"/>
        </a:p>
      </dgm:t>
    </dgm:pt>
    <dgm:pt modelId="{FC3BE937-9BC2-1948-A717-A03F88446A8C}" type="pres">
      <dgm:prSet presAssocID="{C339CCBA-71DF-C04B-8F28-B0341FADB0BB}" presName="LevelTwoTextNode" presStyleLbl="node3" presStyleIdx="6" presStyleCnt="7" custScaleX="77916" custLinFactNeighborX="-6479" custLinFactNeighborY="38">
        <dgm:presLayoutVars>
          <dgm:chPref val="3"/>
        </dgm:presLayoutVars>
      </dgm:prSet>
      <dgm:spPr/>
      <dgm:t>
        <a:bodyPr/>
        <a:lstStyle/>
        <a:p>
          <a:endParaRPr lang="en-US"/>
        </a:p>
      </dgm:t>
    </dgm:pt>
    <dgm:pt modelId="{65EE9A0B-C964-AF45-B7DA-E248D43DF270}" type="pres">
      <dgm:prSet presAssocID="{C339CCBA-71DF-C04B-8F28-B0341FADB0BB}" presName="level3hierChild" presStyleCnt="0"/>
      <dgm:spPr/>
      <dgm:t>
        <a:bodyPr/>
        <a:lstStyle/>
        <a:p>
          <a:endParaRPr lang="en-US"/>
        </a:p>
      </dgm:t>
    </dgm:pt>
  </dgm:ptLst>
  <dgm:cxnLst>
    <dgm:cxn modelId="{441370C4-4296-4821-8696-3B13EEAB8A3F}" type="presOf" srcId="{295F87B5-0DF7-5B4A-B106-1611ED897A5E}" destId="{B8F17639-2062-1D4F-979C-1F74D2E74C9D}" srcOrd="0" destOrd="0" presId="urn:microsoft.com/office/officeart/2008/layout/HorizontalMultiLevelHierarchy"/>
    <dgm:cxn modelId="{ACDCB59D-A304-4C16-A4E0-143F89BFAE77}" type="presOf" srcId="{DDC16B11-2396-4D4D-A36E-412F1F2BB5CE}" destId="{748D7C41-D5EB-1143-9A79-735DE2946412}" srcOrd="1" destOrd="0" presId="urn:microsoft.com/office/officeart/2008/layout/HorizontalMultiLevelHierarchy"/>
    <dgm:cxn modelId="{67EF4B45-1E40-4B64-A13F-F5117957D5AC}" type="presOf" srcId="{DDC16B11-2396-4D4D-A36E-412F1F2BB5CE}" destId="{1AF07ECA-1903-9246-9FBC-02F52955D4C6}" srcOrd="0" destOrd="0" presId="urn:microsoft.com/office/officeart/2008/layout/HorizontalMultiLevelHierarchy"/>
    <dgm:cxn modelId="{E07AB639-6BD5-0848-AD9F-D201DC999B12}" srcId="{DE70F764-62FF-6049-AC23-C21C910ED269}" destId="{82689178-6FC9-6043-BFF5-1496ED72F3DF}" srcOrd="0" destOrd="0" parTransId="{47AB95B1-40B7-4746-A011-3F6D882645EA}" sibTransId="{63131441-9E80-274B-856E-7AFAE93D3306}"/>
    <dgm:cxn modelId="{09ABC49C-FBD4-4844-A529-2CABDBFD8997}" type="presOf" srcId="{DE70F764-62FF-6049-AC23-C21C910ED269}" destId="{F11DE851-70A0-F941-8537-5CC5E5C294C4}" srcOrd="0" destOrd="0" presId="urn:microsoft.com/office/officeart/2008/layout/HorizontalMultiLevelHierarchy"/>
    <dgm:cxn modelId="{1B9B8891-E2E4-4664-B1D0-7AB833FF56FD}" type="presOf" srcId="{B44340B6-52B6-8C4F-933F-E7E81642E522}" destId="{33EE3D22-5631-D94C-BFF1-D4E699210C59}" srcOrd="0" destOrd="0" presId="urn:microsoft.com/office/officeart/2008/layout/HorizontalMultiLevelHierarchy"/>
    <dgm:cxn modelId="{F3D44379-0C6B-074C-8169-9686709EAF4F}" srcId="{CCC6FC06-7C7B-2A48-9CA0-B281857EC387}" destId="{DE70F764-62FF-6049-AC23-C21C910ED269}" srcOrd="0" destOrd="0" parTransId="{3D79E6A4-707D-6A46-A55F-7C68866D2098}" sibTransId="{9D389A1C-68AE-A349-BF4C-4AF24DF281A2}"/>
    <dgm:cxn modelId="{ED18E2A5-B125-2D46-A57F-5EA412D3FFEA}" srcId="{3575AA02-FFBF-1744-A776-D394056E1089}" destId="{38CCAB1E-575B-3344-B7DC-A21FC80B2DC9}" srcOrd="0" destOrd="0" parTransId="{7B275635-C7CE-1C4F-9E9F-0A7675E19F67}" sibTransId="{B82B81EC-6689-704E-82A1-32731EB60EA1}"/>
    <dgm:cxn modelId="{737AE40C-AE2A-453C-B337-CBA52149A924}" type="presOf" srcId="{CCC6FC06-7C7B-2A48-9CA0-B281857EC387}" destId="{4E3E33A1-E171-4242-86CD-791B6F9965DA}" srcOrd="0" destOrd="0" presId="urn:microsoft.com/office/officeart/2008/layout/HorizontalMultiLevelHierarchy"/>
    <dgm:cxn modelId="{CB3688F4-DE7B-C140-A72B-AB9F2736968A}" srcId="{3FFD7FA0-5832-9646-9486-3A6638B55EEF}" destId="{20C69636-9DEA-144F-9D37-832860E901DA}" srcOrd="1" destOrd="0" parTransId="{295F87B5-0DF7-5B4A-B106-1611ED897A5E}" sibTransId="{581EDCF7-3CEA-5A4B-94AA-F25317DA0044}"/>
    <dgm:cxn modelId="{EBBFFBC9-64F5-49C3-85C2-6DD2EFC4CC03}" type="presOf" srcId="{CFBE1FD4-2E1D-5343-9DEB-8E12F9D3481C}" destId="{E923B533-7675-6544-92E1-A4E66BEB0B99}" srcOrd="1" destOrd="0" presId="urn:microsoft.com/office/officeart/2008/layout/HorizontalMultiLevelHierarchy"/>
    <dgm:cxn modelId="{67032A77-A1FC-44F9-A13D-6418D1E39EF8}" type="presOf" srcId="{295F87B5-0DF7-5B4A-B106-1611ED897A5E}" destId="{1F8D4212-8A6C-A048-B917-EC57DBC3E140}" srcOrd="1" destOrd="0" presId="urn:microsoft.com/office/officeart/2008/layout/HorizontalMultiLevelHierarchy"/>
    <dgm:cxn modelId="{2E890E7A-C46C-AB43-B101-4416B4C0E08B}" srcId="{82689178-6FC9-6043-BFF5-1496ED72F3DF}" destId="{D4AB1C17-1885-5048-AFD2-57E8BD277CB3}" srcOrd="1" destOrd="0" parTransId="{21E1BC93-BEBA-914F-A0C6-FAD1DFABF49C}" sibTransId="{0A0A0519-8FE5-F44E-A860-D26158E9D340}"/>
    <dgm:cxn modelId="{52E2FF95-4999-48FF-B07E-F99C5174157D}" type="presOf" srcId="{7B275635-C7CE-1C4F-9E9F-0A7675E19F67}" destId="{56682BCF-FA7D-0145-9E33-22C642EAD23A}" srcOrd="0" destOrd="0" presId="urn:microsoft.com/office/officeart/2008/layout/HorizontalMultiLevelHierarchy"/>
    <dgm:cxn modelId="{331E1124-1C72-5046-A53E-9F8188B52D7C}" srcId="{DE70F764-62FF-6049-AC23-C21C910ED269}" destId="{3575AA02-FFBF-1744-A776-D394056E1089}" srcOrd="3" destOrd="0" parTransId="{DDC16B11-2396-4D4D-A36E-412F1F2BB5CE}" sibTransId="{60888B58-140F-2A47-8D7C-6147C0369DC2}"/>
    <dgm:cxn modelId="{10DD8B54-790E-4238-A7B9-DD4C648C3997}" type="presOf" srcId="{F26859DA-C4F5-A849-8FB7-247F3E58AA50}" destId="{B204C884-F539-0049-AC6F-BF9EEB8D67ED}" srcOrd="0" destOrd="0" presId="urn:microsoft.com/office/officeart/2008/layout/HorizontalMultiLevelHierarchy"/>
    <dgm:cxn modelId="{D9E81464-EEB1-466C-8A77-B5C7F7839C7C}" type="presOf" srcId="{21E1BC93-BEBA-914F-A0C6-FAD1DFABF49C}" destId="{7AAD2D35-E66F-ED42-8538-65CE483AB985}" srcOrd="1" destOrd="0" presId="urn:microsoft.com/office/officeart/2008/layout/HorizontalMultiLevelHierarchy"/>
    <dgm:cxn modelId="{0C9E6BBE-289C-4DF3-9E8E-7FFD9F0AC7BC}" type="presOf" srcId="{C339CCBA-71DF-C04B-8F28-B0341FADB0BB}" destId="{FC3BE937-9BC2-1948-A717-A03F88446A8C}" srcOrd="0" destOrd="0" presId="urn:microsoft.com/office/officeart/2008/layout/HorizontalMultiLevelHierarchy"/>
    <dgm:cxn modelId="{81BA6CE0-2E6C-4E14-B838-9CD43BF1C9AC}" type="presOf" srcId="{47AB95B1-40B7-4746-A011-3F6D882645EA}" destId="{CF7A8A4A-B8A2-C04D-AA0B-B6DE2E18DC63}" srcOrd="0" destOrd="0" presId="urn:microsoft.com/office/officeart/2008/layout/HorizontalMultiLevelHierarchy"/>
    <dgm:cxn modelId="{92FF9833-C16F-4D70-AAF2-ACD7467638E5}" type="presOf" srcId="{D72AF3AB-F706-6347-ADE1-F67D4A2B8C5E}" destId="{E5201345-5005-E847-8836-550D9B6C225B}" srcOrd="0" destOrd="0" presId="urn:microsoft.com/office/officeart/2008/layout/HorizontalMultiLevelHierarchy"/>
    <dgm:cxn modelId="{CB6457CB-8A8F-44C8-939F-05603A12A697}" type="presOf" srcId="{12ABDCBB-F205-F647-A7D2-8F00AC6988D2}" destId="{15BB59D0-59EF-B940-BC6B-3F56EFA8B4DE}" srcOrd="0" destOrd="0" presId="urn:microsoft.com/office/officeart/2008/layout/HorizontalMultiLevelHierarchy"/>
    <dgm:cxn modelId="{183E6E7C-DA3F-A341-B05E-F66B76068FDA}" srcId="{82689178-6FC9-6043-BFF5-1496ED72F3DF}" destId="{D72AF3AB-F706-6347-ADE1-F67D4A2B8C5E}" srcOrd="0" destOrd="0" parTransId="{F26859DA-C4F5-A849-8FB7-247F3E58AA50}" sibTransId="{475CED97-D18C-EE45-B0CD-58898EEEA18F}"/>
    <dgm:cxn modelId="{51498A90-B926-1B45-98EF-CEBE054C74E7}" srcId="{DE70F764-62FF-6049-AC23-C21C910ED269}" destId="{B44340B6-52B6-8C4F-933F-E7E81642E522}" srcOrd="1" destOrd="0" parTransId="{631DFE22-3431-1749-A910-EE901FE1BD34}" sibTransId="{2B984726-CAA8-6B4C-8E96-388699DF9DE1}"/>
    <dgm:cxn modelId="{35A833B0-B7B3-470C-8572-EB661AC32A88}" type="presOf" srcId="{576264E6-EE8E-684E-940E-E10CB35F2EBF}" destId="{8FB522C1-1631-C442-89E0-3C907C8065A4}" srcOrd="0" destOrd="0" presId="urn:microsoft.com/office/officeart/2008/layout/HorizontalMultiLevelHierarchy"/>
    <dgm:cxn modelId="{93B158F2-5E39-41B8-964C-6729549847B2}" type="presOf" srcId="{CFBE1FD4-2E1D-5343-9DEB-8E12F9D3481C}" destId="{61D87EC6-3D5D-EC42-A68B-EFC7B6A6CCA9}" srcOrd="0" destOrd="0" presId="urn:microsoft.com/office/officeart/2008/layout/HorizontalMultiLevelHierarchy"/>
    <dgm:cxn modelId="{A2BA642D-692A-456F-B513-F883E88E9536}" type="presOf" srcId="{47AB95B1-40B7-4746-A011-3F6D882645EA}" destId="{00D42830-4606-FC48-8213-A4777F7B10B4}" srcOrd="1" destOrd="0" presId="urn:microsoft.com/office/officeart/2008/layout/HorizontalMultiLevelHierarchy"/>
    <dgm:cxn modelId="{298293F8-D181-4088-99EA-CEE61F1A3EC8}" type="presOf" srcId="{7B275635-C7CE-1C4F-9E9F-0A7675E19F67}" destId="{51BC743E-E7EA-B54C-97D5-C2B386FADA1F}" srcOrd="1" destOrd="0" presId="urn:microsoft.com/office/officeart/2008/layout/HorizontalMultiLevelHierarchy"/>
    <dgm:cxn modelId="{83449621-79F9-40B0-AFAA-F07C43270D43}" type="presOf" srcId="{82689178-6FC9-6043-BFF5-1496ED72F3DF}" destId="{52EDDD64-456A-EB4D-A105-8DC80F857C83}" srcOrd="0" destOrd="0" presId="urn:microsoft.com/office/officeart/2008/layout/HorizontalMultiLevelHierarchy"/>
    <dgm:cxn modelId="{5281EC73-79A4-4299-94F8-5665587C8713}" type="presOf" srcId="{86494F65-6135-F240-A3B8-5CD1E4952C3A}" destId="{19385DC4-B244-2C43-953B-84CA13EE2CA1}" srcOrd="1" destOrd="0" presId="urn:microsoft.com/office/officeart/2008/layout/HorizontalMultiLevelHierarchy"/>
    <dgm:cxn modelId="{649AEF31-CEB2-44FE-A643-5FCB9479FDCD}" type="presOf" srcId="{631DFE22-3431-1749-A910-EE901FE1BD34}" destId="{447920C2-01D7-C14E-BCEB-23CE79DAAB37}" srcOrd="1" destOrd="0" presId="urn:microsoft.com/office/officeart/2008/layout/HorizontalMultiLevelHierarchy"/>
    <dgm:cxn modelId="{6C9BE195-47F3-41B6-8762-FC880CDC510E}" type="presOf" srcId="{F26859DA-C4F5-A849-8FB7-247F3E58AA50}" destId="{2D0D4B3C-C9C8-5F47-9293-B6A14CFCF529}" srcOrd="1" destOrd="0" presId="urn:microsoft.com/office/officeart/2008/layout/HorizontalMultiLevelHierarchy"/>
    <dgm:cxn modelId="{DD77AB84-CA23-4B24-AF5B-580F17988511}" type="presOf" srcId="{20C69636-9DEA-144F-9D37-832860E901DA}" destId="{35D287DB-2FA3-6B46-A906-F23DD9A63430}" srcOrd="0" destOrd="0" presId="urn:microsoft.com/office/officeart/2008/layout/HorizontalMultiLevelHierarchy"/>
    <dgm:cxn modelId="{F6FF9A13-AC98-410A-A486-2AF6E9728278}" type="presOf" srcId="{12ABDCBB-F205-F647-A7D2-8F00AC6988D2}" destId="{D83D8989-D40E-B849-8E99-1416BE41723F}" srcOrd="1" destOrd="0" presId="urn:microsoft.com/office/officeart/2008/layout/HorizontalMultiLevelHierarchy"/>
    <dgm:cxn modelId="{8F038077-D969-498C-949B-DC24FEFC060F}" type="presOf" srcId="{38CCAB1E-575B-3344-B7DC-A21FC80B2DC9}" destId="{424015BA-48E8-A147-B154-24EA14B4FA8B}" srcOrd="0" destOrd="0" presId="urn:microsoft.com/office/officeart/2008/layout/HorizontalMultiLevelHierarchy"/>
    <dgm:cxn modelId="{C7B5C266-1071-4682-85AB-BC7795A70C33}" type="presOf" srcId="{1FDEB936-7E85-1241-BE42-8D6BA44BAA30}" destId="{748DC77C-D39C-7041-9BC4-7916356E4C62}" srcOrd="0" destOrd="0" presId="urn:microsoft.com/office/officeart/2008/layout/HorizontalMultiLevelHierarchy"/>
    <dgm:cxn modelId="{D0B02EAE-3FDF-499E-8F77-80A37216938F}" type="presOf" srcId="{86494F65-6135-F240-A3B8-5CD1E4952C3A}" destId="{ABC23E63-7107-B543-A067-7462F0B65978}" srcOrd="0" destOrd="0" presId="urn:microsoft.com/office/officeart/2008/layout/HorizontalMultiLevelHierarchy"/>
    <dgm:cxn modelId="{FD33AC5D-9D60-E641-9514-529A8F393142}" srcId="{B44340B6-52B6-8C4F-933F-E7E81642E522}" destId="{1FDEB936-7E85-1241-BE42-8D6BA44BAA30}" srcOrd="0" destOrd="0" parTransId="{12ABDCBB-F205-F647-A7D2-8F00AC6988D2}" sibTransId="{D7D339FC-D2C8-894F-9234-DB246B1E8A70}"/>
    <dgm:cxn modelId="{3E4A8894-2010-473A-BCA8-35B27350AB7B}" type="presOf" srcId="{6212F0D0-25D8-9C4E-8FF5-4D46B2334E54}" destId="{6257F9FA-3822-6B44-B9BB-B202F20651FE}" srcOrd="0" destOrd="0" presId="urn:microsoft.com/office/officeart/2008/layout/HorizontalMultiLevelHierarchy"/>
    <dgm:cxn modelId="{1500F9D5-ED4D-4F41-AFD2-DED0D2709D42}" srcId="{3575AA02-FFBF-1744-A776-D394056E1089}" destId="{C339CCBA-71DF-C04B-8F28-B0341FADB0BB}" srcOrd="1" destOrd="0" parTransId="{86494F65-6135-F240-A3B8-5CD1E4952C3A}" sibTransId="{4E6D707C-4AD9-F14A-A657-51CCB05C36AF}"/>
    <dgm:cxn modelId="{C0297038-4ECC-A84F-B46C-CBCB5DE2DA08}" srcId="{3FFD7FA0-5832-9646-9486-3A6638B55EEF}" destId="{6212F0D0-25D8-9C4E-8FF5-4D46B2334E54}" srcOrd="0" destOrd="0" parTransId="{CFBE1FD4-2E1D-5343-9DEB-8E12F9D3481C}" sibTransId="{0D4080B6-A2C8-7348-9517-46F7B2CBC280}"/>
    <dgm:cxn modelId="{25381926-9D37-4EAA-A9B1-1E037BE5C2D9}" type="presOf" srcId="{21E1BC93-BEBA-914F-A0C6-FAD1DFABF49C}" destId="{9A5EE57E-E68C-E046-A110-50D6082AF436}" srcOrd="0" destOrd="0" presId="urn:microsoft.com/office/officeart/2008/layout/HorizontalMultiLevelHierarchy"/>
    <dgm:cxn modelId="{A10D1773-37B2-4EED-BC17-F340FF3089C2}" type="presOf" srcId="{3FFD7FA0-5832-9646-9486-3A6638B55EEF}" destId="{2D204001-A128-7C4C-B3B0-97131F4F8BE2}" srcOrd="0" destOrd="0" presId="urn:microsoft.com/office/officeart/2008/layout/HorizontalMultiLevelHierarchy"/>
    <dgm:cxn modelId="{5A485D0B-018B-45D9-BED4-4CFF6F0B4E03}" type="presOf" srcId="{631DFE22-3431-1749-A910-EE901FE1BD34}" destId="{EF8B84BC-1F01-9744-94BC-B1646048DAF8}" srcOrd="0" destOrd="0" presId="urn:microsoft.com/office/officeart/2008/layout/HorizontalMultiLevelHierarchy"/>
    <dgm:cxn modelId="{02ED6603-13DA-4231-BBD0-6AE903A480A6}" type="presOf" srcId="{D4AB1C17-1885-5048-AFD2-57E8BD277CB3}" destId="{28E6BF7F-E49D-C946-93CD-D53427CB72A2}" srcOrd="0" destOrd="0" presId="urn:microsoft.com/office/officeart/2008/layout/HorizontalMultiLevelHierarchy"/>
    <dgm:cxn modelId="{5EC4AF81-637F-6A41-B3A3-A6F2B12B82FD}" srcId="{DE70F764-62FF-6049-AC23-C21C910ED269}" destId="{3FFD7FA0-5832-9646-9486-3A6638B55EEF}" srcOrd="2" destOrd="0" parTransId="{576264E6-EE8E-684E-940E-E10CB35F2EBF}" sibTransId="{082F8589-00F3-D547-87EE-F42497974117}"/>
    <dgm:cxn modelId="{8FE05F9A-44D5-4BBD-ABAC-E1637AF0894F}" type="presOf" srcId="{3575AA02-FFBF-1744-A776-D394056E1089}" destId="{2A549C72-E960-3743-8C51-0D439F99C13E}" srcOrd="0" destOrd="0" presId="urn:microsoft.com/office/officeart/2008/layout/HorizontalMultiLevelHierarchy"/>
    <dgm:cxn modelId="{7E90B759-E83F-49EB-BBCC-7D8EAC366F6D}" type="presOf" srcId="{576264E6-EE8E-684E-940E-E10CB35F2EBF}" destId="{34F41FB7-04B0-F74E-AAF6-18DD5732C667}" srcOrd="1" destOrd="0" presId="urn:microsoft.com/office/officeart/2008/layout/HorizontalMultiLevelHierarchy"/>
    <dgm:cxn modelId="{B17EBBDD-54F4-426A-856F-05B24B4DCA13}" type="presParOf" srcId="{4E3E33A1-E171-4242-86CD-791B6F9965DA}" destId="{F8370965-2232-ED4A-974C-885BC8B5C80F}" srcOrd="0" destOrd="0" presId="urn:microsoft.com/office/officeart/2008/layout/HorizontalMultiLevelHierarchy"/>
    <dgm:cxn modelId="{BE807A44-5FF3-4C71-8ED2-B42A1E3A05D0}" type="presParOf" srcId="{F8370965-2232-ED4A-974C-885BC8B5C80F}" destId="{F11DE851-70A0-F941-8537-5CC5E5C294C4}" srcOrd="0" destOrd="0" presId="urn:microsoft.com/office/officeart/2008/layout/HorizontalMultiLevelHierarchy"/>
    <dgm:cxn modelId="{B4B9F577-A342-4EDC-B713-C705F8646C9B}" type="presParOf" srcId="{F8370965-2232-ED4A-974C-885BC8B5C80F}" destId="{59D8AFCA-A2D6-524D-9F95-FA5D4199245C}" srcOrd="1" destOrd="0" presId="urn:microsoft.com/office/officeart/2008/layout/HorizontalMultiLevelHierarchy"/>
    <dgm:cxn modelId="{E8586355-4C20-46DF-BF5F-8377945BA4AC}" type="presParOf" srcId="{59D8AFCA-A2D6-524D-9F95-FA5D4199245C}" destId="{CF7A8A4A-B8A2-C04D-AA0B-B6DE2E18DC63}" srcOrd="0" destOrd="0" presId="urn:microsoft.com/office/officeart/2008/layout/HorizontalMultiLevelHierarchy"/>
    <dgm:cxn modelId="{0821ED83-0B7E-4980-87AF-E756069D474E}" type="presParOf" srcId="{CF7A8A4A-B8A2-C04D-AA0B-B6DE2E18DC63}" destId="{00D42830-4606-FC48-8213-A4777F7B10B4}" srcOrd="0" destOrd="0" presId="urn:microsoft.com/office/officeart/2008/layout/HorizontalMultiLevelHierarchy"/>
    <dgm:cxn modelId="{AAA7B8D3-745E-4A9C-815E-77413640802F}" type="presParOf" srcId="{59D8AFCA-A2D6-524D-9F95-FA5D4199245C}" destId="{82429170-428A-D24E-BE38-B4C21518E63F}" srcOrd="1" destOrd="0" presId="urn:microsoft.com/office/officeart/2008/layout/HorizontalMultiLevelHierarchy"/>
    <dgm:cxn modelId="{4022D848-CCB9-401D-B780-C0CBD6855B68}" type="presParOf" srcId="{82429170-428A-D24E-BE38-B4C21518E63F}" destId="{52EDDD64-456A-EB4D-A105-8DC80F857C83}" srcOrd="0" destOrd="0" presId="urn:microsoft.com/office/officeart/2008/layout/HorizontalMultiLevelHierarchy"/>
    <dgm:cxn modelId="{556D7D55-5E43-4B77-B640-F7E7FDACEFE1}" type="presParOf" srcId="{82429170-428A-D24E-BE38-B4C21518E63F}" destId="{D6F4BD0C-88E5-AC4C-A11F-E87209A084C0}" srcOrd="1" destOrd="0" presId="urn:microsoft.com/office/officeart/2008/layout/HorizontalMultiLevelHierarchy"/>
    <dgm:cxn modelId="{87F4DE00-61D1-490F-B696-E42FDECBCB94}" type="presParOf" srcId="{D6F4BD0C-88E5-AC4C-A11F-E87209A084C0}" destId="{B204C884-F539-0049-AC6F-BF9EEB8D67ED}" srcOrd="0" destOrd="0" presId="urn:microsoft.com/office/officeart/2008/layout/HorizontalMultiLevelHierarchy"/>
    <dgm:cxn modelId="{4E4B4E37-05D8-4F7F-BB9B-C8D609A64EAB}" type="presParOf" srcId="{B204C884-F539-0049-AC6F-BF9EEB8D67ED}" destId="{2D0D4B3C-C9C8-5F47-9293-B6A14CFCF529}" srcOrd="0" destOrd="0" presId="urn:microsoft.com/office/officeart/2008/layout/HorizontalMultiLevelHierarchy"/>
    <dgm:cxn modelId="{9B4F3C6F-84BA-4B7E-A2EB-F55E04579AAC}" type="presParOf" srcId="{D6F4BD0C-88E5-AC4C-A11F-E87209A084C0}" destId="{69D06E6C-730F-774E-8542-1C4E143EA770}" srcOrd="1" destOrd="0" presId="urn:microsoft.com/office/officeart/2008/layout/HorizontalMultiLevelHierarchy"/>
    <dgm:cxn modelId="{EA30212E-496C-46C1-9C8F-3D0E52C21253}" type="presParOf" srcId="{69D06E6C-730F-774E-8542-1C4E143EA770}" destId="{E5201345-5005-E847-8836-550D9B6C225B}" srcOrd="0" destOrd="0" presId="urn:microsoft.com/office/officeart/2008/layout/HorizontalMultiLevelHierarchy"/>
    <dgm:cxn modelId="{BE6F32D7-042C-45B7-8716-161755394004}" type="presParOf" srcId="{69D06E6C-730F-774E-8542-1C4E143EA770}" destId="{3F72A047-B1C3-FA47-851E-4745D92D1439}" srcOrd="1" destOrd="0" presId="urn:microsoft.com/office/officeart/2008/layout/HorizontalMultiLevelHierarchy"/>
    <dgm:cxn modelId="{BEC7425A-BDCC-444D-A617-6550968F7F2A}" type="presParOf" srcId="{D6F4BD0C-88E5-AC4C-A11F-E87209A084C0}" destId="{9A5EE57E-E68C-E046-A110-50D6082AF436}" srcOrd="2" destOrd="0" presId="urn:microsoft.com/office/officeart/2008/layout/HorizontalMultiLevelHierarchy"/>
    <dgm:cxn modelId="{43726AE4-6A3A-439A-8B8F-0B31BC59A5CF}" type="presParOf" srcId="{9A5EE57E-E68C-E046-A110-50D6082AF436}" destId="{7AAD2D35-E66F-ED42-8538-65CE483AB985}" srcOrd="0" destOrd="0" presId="urn:microsoft.com/office/officeart/2008/layout/HorizontalMultiLevelHierarchy"/>
    <dgm:cxn modelId="{4AA3B42C-A132-4FB9-A6DA-BFE159565DD8}" type="presParOf" srcId="{D6F4BD0C-88E5-AC4C-A11F-E87209A084C0}" destId="{0C01BBBA-4D6A-B64C-A4F3-3F46F6472037}" srcOrd="3" destOrd="0" presId="urn:microsoft.com/office/officeart/2008/layout/HorizontalMultiLevelHierarchy"/>
    <dgm:cxn modelId="{F14C499E-B064-46CD-AF0D-8CFE4830EDB6}" type="presParOf" srcId="{0C01BBBA-4D6A-B64C-A4F3-3F46F6472037}" destId="{28E6BF7F-E49D-C946-93CD-D53427CB72A2}" srcOrd="0" destOrd="0" presId="urn:microsoft.com/office/officeart/2008/layout/HorizontalMultiLevelHierarchy"/>
    <dgm:cxn modelId="{150C1CBF-27E5-46E1-A9FF-D4DB6AE2F3C4}" type="presParOf" srcId="{0C01BBBA-4D6A-B64C-A4F3-3F46F6472037}" destId="{E6D403B7-682C-7F47-BAEF-7181AB7F690B}" srcOrd="1" destOrd="0" presId="urn:microsoft.com/office/officeart/2008/layout/HorizontalMultiLevelHierarchy"/>
    <dgm:cxn modelId="{A08C15FF-B1F2-487F-B49A-B23841F79DF4}" type="presParOf" srcId="{59D8AFCA-A2D6-524D-9F95-FA5D4199245C}" destId="{EF8B84BC-1F01-9744-94BC-B1646048DAF8}" srcOrd="2" destOrd="0" presId="urn:microsoft.com/office/officeart/2008/layout/HorizontalMultiLevelHierarchy"/>
    <dgm:cxn modelId="{37C08F0C-34DF-4E3C-A495-E8B0345B0874}" type="presParOf" srcId="{EF8B84BC-1F01-9744-94BC-B1646048DAF8}" destId="{447920C2-01D7-C14E-BCEB-23CE79DAAB37}" srcOrd="0" destOrd="0" presId="urn:microsoft.com/office/officeart/2008/layout/HorizontalMultiLevelHierarchy"/>
    <dgm:cxn modelId="{FCD8F5FF-1908-4639-A395-A61F84500E50}" type="presParOf" srcId="{59D8AFCA-A2D6-524D-9F95-FA5D4199245C}" destId="{DA5FB80D-2827-214A-AA20-1FFF5DA94E0C}" srcOrd="3" destOrd="0" presId="urn:microsoft.com/office/officeart/2008/layout/HorizontalMultiLevelHierarchy"/>
    <dgm:cxn modelId="{606CC350-5B2E-48C5-8F47-DDC22D018C84}" type="presParOf" srcId="{DA5FB80D-2827-214A-AA20-1FFF5DA94E0C}" destId="{33EE3D22-5631-D94C-BFF1-D4E699210C59}" srcOrd="0" destOrd="0" presId="urn:microsoft.com/office/officeart/2008/layout/HorizontalMultiLevelHierarchy"/>
    <dgm:cxn modelId="{41ED9FB4-5E7C-40DF-8548-23B2BA1293A0}" type="presParOf" srcId="{DA5FB80D-2827-214A-AA20-1FFF5DA94E0C}" destId="{057AF49B-CD8C-7F41-8660-068651CCBE03}" srcOrd="1" destOrd="0" presId="urn:microsoft.com/office/officeart/2008/layout/HorizontalMultiLevelHierarchy"/>
    <dgm:cxn modelId="{C5A6DFE4-2207-4EFA-8A6A-2862F2FAE4A1}" type="presParOf" srcId="{057AF49B-CD8C-7F41-8660-068651CCBE03}" destId="{15BB59D0-59EF-B940-BC6B-3F56EFA8B4DE}" srcOrd="0" destOrd="0" presId="urn:microsoft.com/office/officeart/2008/layout/HorizontalMultiLevelHierarchy"/>
    <dgm:cxn modelId="{7713E1F3-CC1B-4158-B70C-B5C775600F36}" type="presParOf" srcId="{15BB59D0-59EF-B940-BC6B-3F56EFA8B4DE}" destId="{D83D8989-D40E-B849-8E99-1416BE41723F}" srcOrd="0" destOrd="0" presId="urn:microsoft.com/office/officeart/2008/layout/HorizontalMultiLevelHierarchy"/>
    <dgm:cxn modelId="{2A75F48E-04F3-4D9F-A312-57527DD13CD1}" type="presParOf" srcId="{057AF49B-CD8C-7F41-8660-068651CCBE03}" destId="{81081AC0-E042-694F-8CA6-562458CFB496}" srcOrd="1" destOrd="0" presId="urn:microsoft.com/office/officeart/2008/layout/HorizontalMultiLevelHierarchy"/>
    <dgm:cxn modelId="{158D3B4A-B169-4821-AF96-42A21EA2D76A}" type="presParOf" srcId="{81081AC0-E042-694F-8CA6-562458CFB496}" destId="{748DC77C-D39C-7041-9BC4-7916356E4C62}" srcOrd="0" destOrd="0" presId="urn:microsoft.com/office/officeart/2008/layout/HorizontalMultiLevelHierarchy"/>
    <dgm:cxn modelId="{76D6908C-792D-42CC-A782-538AF8A8A402}" type="presParOf" srcId="{81081AC0-E042-694F-8CA6-562458CFB496}" destId="{3FBD0D92-F535-B34D-9279-337FA4307C66}" srcOrd="1" destOrd="0" presId="urn:microsoft.com/office/officeart/2008/layout/HorizontalMultiLevelHierarchy"/>
    <dgm:cxn modelId="{0691CC1F-8D46-49AA-B8E5-00FB598A52B7}" type="presParOf" srcId="{59D8AFCA-A2D6-524D-9F95-FA5D4199245C}" destId="{8FB522C1-1631-C442-89E0-3C907C8065A4}" srcOrd="4" destOrd="0" presId="urn:microsoft.com/office/officeart/2008/layout/HorizontalMultiLevelHierarchy"/>
    <dgm:cxn modelId="{83216B8C-3FDD-4C24-83C8-A2F4A8F26620}" type="presParOf" srcId="{8FB522C1-1631-C442-89E0-3C907C8065A4}" destId="{34F41FB7-04B0-F74E-AAF6-18DD5732C667}" srcOrd="0" destOrd="0" presId="urn:microsoft.com/office/officeart/2008/layout/HorizontalMultiLevelHierarchy"/>
    <dgm:cxn modelId="{4202FFF0-6459-4ECB-93EE-317ED4198E62}" type="presParOf" srcId="{59D8AFCA-A2D6-524D-9F95-FA5D4199245C}" destId="{60DED086-90F6-AD4F-AF81-F58B1F11BF38}" srcOrd="5" destOrd="0" presId="urn:microsoft.com/office/officeart/2008/layout/HorizontalMultiLevelHierarchy"/>
    <dgm:cxn modelId="{9471B71F-E16F-4F5F-A019-39E56D28B767}" type="presParOf" srcId="{60DED086-90F6-AD4F-AF81-F58B1F11BF38}" destId="{2D204001-A128-7C4C-B3B0-97131F4F8BE2}" srcOrd="0" destOrd="0" presId="urn:microsoft.com/office/officeart/2008/layout/HorizontalMultiLevelHierarchy"/>
    <dgm:cxn modelId="{BB719AA4-C82C-49FB-ABB0-E3CA43764712}" type="presParOf" srcId="{60DED086-90F6-AD4F-AF81-F58B1F11BF38}" destId="{04EE9A09-B061-174B-A9D8-DB372D5D5B7C}" srcOrd="1" destOrd="0" presId="urn:microsoft.com/office/officeart/2008/layout/HorizontalMultiLevelHierarchy"/>
    <dgm:cxn modelId="{F9FAE552-8A54-41FF-8024-62E00EC60742}" type="presParOf" srcId="{04EE9A09-B061-174B-A9D8-DB372D5D5B7C}" destId="{61D87EC6-3D5D-EC42-A68B-EFC7B6A6CCA9}" srcOrd="0" destOrd="0" presId="urn:microsoft.com/office/officeart/2008/layout/HorizontalMultiLevelHierarchy"/>
    <dgm:cxn modelId="{BDBD9BA0-4DD2-4613-8583-3C0090615DA6}" type="presParOf" srcId="{61D87EC6-3D5D-EC42-A68B-EFC7B6A6CCA9}" destId="{E923B533-7675-6544-92E1-A4E66BEB0B99}" srcOrd="0" destOrd="0" presId="urn:microsoft.com/office/officeart/2008/layout/HorizontalMultiLevelHierarchy"/>
    <dgm:cxn modelId="{C1065B7C-6B2C-402E-BA6A-FEE5DAC0C153}" type="presParOf" srcId="{04EE9A09-B061-174B-A9D8-DB372D5D5B7C}" destId="{1F295827-A929-8245-982C-6565081EF8CD}" srcOrd="1" destOrd="0" presId="urn:microsoft.com/office/officeart/2008/layout/HorizontalMultiLevelHierarchy"/>
    <dgm:cxn modelId="{17ED86BE-F7B6-4E3F-B435-309947CDC85D}" type="presParOf" srcId="{1F295827-A929-8245-982C-6565081EF8CD}" destId="{6257F9FA-3822-6B44-B9BB-B202F20651FE}" srcOrd="0" destOrd="0" presId="urn:microsoft.com/office/officeart/2008/layout/HorizontalMultiLevelHierarchy"/>
    <dgm:cxn modelId="{2D3E647A-103C-4F37-8A43-2F8F933E969B}" type="presParOf" srcId="{1F295827-A929-8245-982C-6565081EF8CD}" destId="{62CC98CA-F915-D543-AB5E-3D1D2CE351EF}" srcOrd="1" destOrd="0" presId="urn:microsoft.com/office/officeart/2008/layout/HorizontalMultiLevelHierarchy"/>
    <dgm:cxn modelId="{5A4DF7E0-F690-4FC3-AC3B-C770637B98D7}" type="presParOf" srcId="{04EE9A09-B061-174B-A9D8-DB372D5D5B7C}" destId="{B8F17639-2062-1D4F-979C-1F74D2E74C9D}" srcOrd="2" destOrd="0" presId="urn:microsoft.com/office/officeart/2008/layout/HorizontalMultiLevelHierarchy"/>
    <dgm:cxn modelId="{32970D79-F0D1-4A4A-8A67-F297779210A4}" type="presParOf" srcId="{B8F17639-2062-1D4F-979C-1F74D2E74C9D}" destId="{1F8D4212-8A6C-A048-B917-EC57DBC3E140}" srcOrd="0" destOrd="0" presId="urn:microsoft.com/office/officeart/2008/layout/HorizontalMultiLevelHierarchy"/>
    <dgm:cxn modelId="{8996DE4A-3A91-43A3-ACA5-A97E34524157}" type="presParOf" srcId="{04EE9A09-B061-174B-A9D8-DB372D5D5B7C}" destId="{63B72DC4-9203-BE49-94FA-E70AAD1AD2A8}" srcOrd="3" destOrd="0" presId="urn:microsoft.com/office/officeart/2008/layout/HorizontalMultiLevelHierarchy"/>
    <dgm:cxn modelId="{3E0DAC50-CE3C-4EF1-B54A-0FBBF5640D68}" type="presParOf" srcId="{63B72DC4-9203-BE49-94FA-E70AAD1AD2A8}" destId="{35D287DB-2FA3-6B46-A906-F23DD9A63430}" srcOrd="0" destOrd="0" presId="urn:microsoft.com/office/officeart/2008/layout/HorizontalMultiLevelHierarchy"/>
    <dgm:cxn modelId="{395DEA6F-A053-4A10-B92C-C2B14B0DAB18}" type="presParOf" srcId="{63B72DC4-9203-BE49-94FA-E70AAD1AD2A8}" destId="{CA926CB9-F867-AD4B-B65C-84C0260A079C}" srcOrd="1" destOrd="0" presId="urn:microsoft.com/office/officeart/2008/layout/HorizontalMultiLevelHierarchy"/>
    <dgm:cxn modelId="{F437152F-0DCB-48C7-9817-5D9FF926D7C7}" type="presParOf" srcId="{59D8AFCA-A2D6-524D-9F95-FA5D4199245C}" destId="{1AF07ECA-1903-9246-9FBC-02F52955D4C6}" srcOrd="6" destOrd="0" presId="urn:microsoft.com/office/officeart/2008/layout/HorizontalMultiLevelHierarchy"/>
    <dgm:cxn modelId="{32836D11-7A80-48ED-999E-876F84C9309D}" type="presParOf" srcId="{1AF07ECA-1903-9246-9FBC-02F52955D4C6}" destId="{748D7C41-D5EB-1143-9A79-735DE2946412}" srcOrd="0" destOrd="0" presId="urn:microsoft.com/office/officeart/2008/layout/HorizontalMultiLevelHierarchy"/>
    <dgm:cxn modelId="{D0073947-B949-497C-A70B-7EB514A2E2EF}" type="presParOf" srcId="{59D8AFCA-A2D6-524D-9F95-FA5D4199245C}" destId="{EA69451E-5F62-5241-A4A5-D34182425668}" srcOrd="7" destOrd="0" presId="urn:microsoft.com/office/officeart/2008/layout/HorizontalMultiLevelHierarchy"/>
    <dgm:cxn modelId="{3015DE2B-9241-4423-8F26-4258CB509A21}" type="presParOf" srcId="{EA69451E-5F62-5241-A4A5-D34182425668}" destId="{2A549C72-E960-3743-8C51-0D439F99C13E}" srcOrd="0" destOrd="0" presId="urn:microsoft.com/office/officeart/2008/layout/HorizontalMultiLevelHierarchy"/>
    <dgm:cxn modelId="{4CCAC5F8-18E4-4F52-B115-C1368E78CDD7}" type="presParOf" srcId="{EA69451E-5F62-5241-A4A5-D34182425668}" destId="{9BD6D3B2-9B38-1640-84A6-A66364E609C0}" srcOrd="1" destOrd="0" presId="urn:microsoft.com/office/officeart/2008/layout/HorizontalMultiLevelHierarchy"/>
    <dgm:cxn modelId="{FBC760B5-0992-409A-8570-9724B9641512}" type="presParOf" srcId="{9BD6D3B2-9B38-1640-84A6-A66364E609C0}" destId="{56682BCF-FA7D-0145-9E33-22C642EAD23A}" srcOrd="0" destOrd="0" presId="urn:microsoft.com/office/officeart/2008/layout/HorizontalMultiLevelHierarchy"/>
    <dgm:cxn modelId="{5EC37909-9887-48AB-83BC-BCECF584776B}" type="presParOf" srcId="{56682BCF-FA7D-0145-9E33-22C642EAD23A}" destId="{51BC743E-E7EA-B54C-97D5-C2B386FADA1F}" srcOrd="0" destOrd="0" presId="urn:microsoft.com/office/officeart/2008/layout/HorizontalMultiLevelHierarchy"/>
    <dgm:cxn modelId="{E4D43DE0-EBED-432E-951D-1A166B163D5A}" type="presParOf" srcId="{9BD6D3B2-9B38-1640-84A6-A66364E609C0}" destId="{50280F03-1B66-DB43-8F2E-7A3B19088765}" srcOrd="1" destOrd="0" presId="urn:microsoft.com/office/officeart/2008/layout/HorizontalMultiLevelHierarchy"/>
    <dgm:cxn modelId="{FDD530B8-C3EA-4D91-ACAC-19A77C2891D7}" type="presParOf" srcId="{50280F03-1B66-DB43-8F2E-7A3B19088765}" destId="{424015BA-48E8-A147-B154-24EA14B4FA8B}" srcOrd="0" destOrd="0" presId="urn:microsoft.com/office/officeart/2008/layout/HorizontalMultiLevelHierarchy"/>
    <dgm:cxn modelId="{F6304B16-DDB2-4767-B002-12223E46983E}" type="presParOf" srcId="{50280F03-1B66-DB43-8F2E-7A3B19088765}" destId="{2DAF3CF9-84C8-8E4D-96C1-144A1C69F95D}" srcOrd="1" destOrd="0" presId="urn:microsoft.com/office/officeart/2008/layout/HorizontalMultiLevelHierarchy"/>
    <dgm:cxn modelId="{F0868B17-66D9-49B1-AF89-5BC453C5D758}" type="presParOf" srcId="{9BD6D3B2-9B38-1640-84A6-A66364E609C0}" destId="{ABC23E63-7107-B543-A067-7462F0B65978}" srcOrd="2" destOrd="0" presId="urn:microsoft.com/office/officeart/2008/layout/HorizontalMultiLevelHierarchy"/>
    <dgm:cxn modelId="{BCAB2C93-9F6F-4FBD-9FFE-697547BCBA26}" type="presParOf" srcId="{ABC23E63-7107-B543-A067-7462F0B65978}" destId="{19385DC4-B244-2C43-953B-84CA13EE2CA1}" srcOrd="0" destOrd="0" presId="urn:microsoft.com/office/officeart/2008/layout/HorizontalMultiLevelHierarchy"/>
    <dgm:cxn modelId="{3B5CF360-D9CF-4486-AE9F-2A7DA3BD06D2}" type="presParOf" srcId="{9BD6D3B2-9B38-1640-84A6-A66364E609C0}" destId="{E3AEE5B4-50A6-8C4D-AEFC-6E86626C6E5D}" srcOrd="3" destOrd="0" presId="urn:microsoft.com/office/officeart/2008/layout/HorizontalMultiLevelHierarchy"/>
    <dgm:cxn modelId="{A23D8CB4-DED3-47D7-9304-85AE65E02043}" type="presParOf" srcId="{E3AEE5B4-50A6-8C4D-AEFC-6E86626C6E5D}" destId="{FC3BE937-9BC2-1948-A717-A03F88446A8C}" srcOrd="0" destOrd="0" presId="urn:microsoft.com/office/officeart/2008/layout/HorizontalMultiLevelHierarchy"/>
    <dgm:cxn modelId="{D554C576-D6B7-4A29-90B2-7F812A99062C}" type="presParOf" srcId="{E3AEE5B4-50A6-8C4D-AEFC-6E86626C6E5D}" destId="{65EE9A0B-C964-AF45-B7DA-E248D43DF270}" srcOrd="1" destOrd="0" presId="urn:microsoft.com/office/officeart/2008/layout/HorizontalMultiLevelHierarchy"/>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573FE-86C0-D245-ACEB-1BA7D67B660B}">
      <dsp:nvSpPr>
        <dsp:cNvPr id="0" name=""/>
        <dsp:cNvSpPr/>
      </dsp:nvSpPr>
      <dsp:spPr>
        <a:xfrm rot="5400000">
          <a:off x="61640" y="169263"/>
          <a:ext cx="1128425" cy="789897"/>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latin typeface="Cambria"/>
              <a:cs typeface="Cambria"/>
            </a:rPr>
            <a:t>Import Source</a:t>
          </a:r>
          <a:endParaRPr lang="en-US" sz="1200" b="1" kern="1200" dirty="0">
            <a:latin typeface="Cambria"/>
            <a:cs typeface="Cambria"/>
          </a:endParaRPr>
        </a:p>
      </dsp:txBody>
      <dsp:txXfrm rot="-5400000">
        <a:off x="230905" y="394948"/>
        <a:ext cx="789897" cy="338528"/>
      </dsp:txXfrm>
    </dsp:sp>
    <dsp:sp modelId="{D16FD6C1-17BD-4647-8BA9-0B92E71E80C5}">
      <dsp:nvSpPr>
        <dsp:cNvPr id="0" name=""/>
        <dsp:cNvSpPr/>
      </dsp:nvSpPr>
      <dsp:spPr>
        <a:xfrm rot="5400000">
          <a:off x="2376509" y="-1237340"/>
          <a:ext cx="733862" cy="3211185"/>
        </a:xfrm>
        <a:prstGeom prst="round2SameRect">
          <a:avLst/>
        </a:prstGeom>
        <a:solidFill>
          <a:srgbClr val="3F3F3F"/>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solidFill>
                <a:schemeClr val="bg1"/>
              </a:solidFill>
              <a:latin typeface="Cambria"/>
              <a:cs typeface="Cambria"/>
            </a:rPr>
            <a:t>Source: Online </a:t>
          </a:r>
          <a:endParaRPr lang="en-US" sz="1400" kern="1200" dirty="0">
            <a:solidFill>
              <a:schemeClr val="bg1"/>
            </a:solidFill>
            <a:latin typeface="Cambria"/>
            <a:cs typeface="Cambria"/>
          </a:endParaRPr>
        </a:p>
        <a:p>
          <a:pPr marL="114300" lvl="1" indent="-114300" algn="l" defTabSz="622300">
            <a:lnSpc>
              <a:spcPct val="90000"/>
            </a:lnSpc>
            <a:spcBef>
              <a:spcPct val="0"/>
            </a:spcBef>
            <a:spcAft>
              <a:spcPct val="15000"/>
            </a:spcAft>
            <a:buChar char="••"/>
          </a:pPr>
          <a:r>
            <a:rPr lang="en-US" sz="1400" kern="1200" dirty="0" smtClean="0">
              <a:solidFill>
                <a:schemeClr val="bg1"/>
              </a:solidFill>
              <a:latin typeface="Cambria"/>
              <a:cs typeface="Cambria"/>
            </a:rPr>
            <a:t>Type: application/</a:t>
          </a:r>
          <a:r>
            <a:rPr lang="en-US" sz="1400" kern="1200" dirty="0" err="1" smtClean="0">
              <a:solidFill>
                <a:schemeClr val="bg1"/>
              </a:solidFill>
              <a:latin typeface="Cambria"/>
              <a:cs typeface="Cambria"/>
            </a:rPr>
            <a:t>vnd.ms-pki.stl</a:t>
          </a:r>
          <a:endParaRPr lang="en-US" sz="1400" kern="1200" dirty="0">
            <a:solidFill>
              <a:schemeClr val="bg1"/>
            </a:solidFill>
            <a:latin typeface="Cambria"/>
            <a:cs typeface="Cambria"/>
          </a:endParaRPr>
        </a:p>
      </dsp:txBody>
      <dsp:txXfrm rot="-5400000">
        <a:off x="1137848" y="37145"/>
        <a:ext cx="3175361" cy="662214"/>
      </dsp:txXfrm>
    </dsp:sp>
    <dsp:sp modelId="{ECFBBD85-D64D-0C47-9410-E81F5E811061}">
      <dsp:nvSpPr>
        <dsp:cNvPr id="0" name=""/>
        <dsp:cNvSpPr/>
      </dsp:nvSpPr>
      <dsp:spPr>
        <a:xfrm rot="5400000">
          <a:off x="61640" y="1181143"/>
          <a:ext cx="1128425" cy="789897"/>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latin typeface="Cambria"/>
              <a:cs typeface="Cambria"/>
            </a:rPr>
            <a:t>Slice</a:t>
          </a:r>
          <a:endParaRPr lang="en-US" sz="1200" b="1" kern="1200" dirty="0">
            <a:latin typeface="Cambria"/>
            <a:cs typeface="Cambria"/>
          </a:endParaRPr>
        </a:p>
      </dsp:txBody>
      <dsp:txXfrm rot="-5400000">
        <a:off x="230905" y="1406828"/>
        <a:ext cx="789897" cy="338528"/>
      </dsp:txXfrm>
    </dsp:sp>
    <dsp:sp modelId="{0B7D9726-2628-FE41-BADD-8DA614D4951E}">
      <dsp:nvSpPr>
        <dsp:cNvPr id="0" name=""/>
        <dsp:cNvSpPr/>
      </dsp:nvSpPr>
      <dsp:spPr>
        <a:xfrm rot="5400000">
          <a:off x="2376702" y="-249119"/>
          <a:ext cx="733476" cy="3211185"/>
        </a:xfrm>
        <a:prstGeom prst="round2SameRect">
          <a:avLst/>
        </a:prstGeom>
        <a:solidFill>
          <a:srgbClr val="3F3F3F"/>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solidFill>
                <a:schemeClr val="bg1"/>
              </a:solidFill>
              <a:latin typeface="Cambria"/>
              <a:cs typeface="Cambria"/>
            </a:rPr>
            <a:t>Tool</a:t>
          </a:r>
          <a:r>
            <a:rPr lang="en-US" sz="1400" kern="1200" smtClean="0">
              <a:solidFill>
                <a:schemeClr val="bg1"/>
              </a:solidFill>
              <a:latin typeface="Cambria"/>
              <a:cs typeface="Cambria"/>
            </a:rPr>
            <a:t>: Slic3r</a:t>
          </a:r>
          <a:endParaRPr lang="en-US" sz="1400" kern="1200" dirty="0">
            <a:solidFill>
              <a:schemeClr val="bg1"/>
            </a:solidFill>
            <a:latin typeface="Cambria"/>
            <a:cs typeface="Cambria"/>
          </a:endParaRPr>
        </a:p>
        <a:p>
          <a:pPr marL="114300" lvl="1" indent="-114300" algn="l" defTabSz="622300">
            <a:lnSpc>
              <a:spcPct val="90000"/>
            </a:lnSpc>
            <a:spcBef>
              <a:spcPct val="0"/>
            </a:spcBef>
            <a:spcAft>
              <a:spcPct val="15000"/>
            </a:spcAft>
            <a:buChar char="••"/>
          </a:pPr>
          <a:r>
            <a:rPr lang="en-US" sz="1400" kern="1200" dirty="0" smtClean="0">
              <a:solidFill>
                <a:schemeClr val="bg1"/>
              </a:solidFill>
              <a:latin typeface="Cambria"/>
              <a:cs typeface="Cambria"/>
            </a:rPr>
            <a:t>Type: image/</a:t>
          </a:r>
          <a:r>
            <a:rPr lang="en-US" sz="1400" kern="1200" dirty="0" err="1" smtClean="0">
              <a:solidFill>
                <a:schemeClr val="bg1"/>
              </a:solidFill>
              <a:latin typeface="Cambria"/>
              <a:cs typeface="Cambria"/>
            </a:rPr>
            <a:t>svg+xml</a:t>
          </a:r>
          <a:endParaRPr lang="en-US" sz="1400" kern="1200" dirty="0">
            <a:solidFill>
              <a:schemeClr val="bg1"/>
            </a:solidFill>
            <a:latin typeface="Cambria"/>
            <a:cs typeface="Cambria"/>
          </a:endParaRPr>
        </a:p>
      </dsp:txBody>
      <dsp:txXfrm rot="-5400000">
        <a:off x="1137848" y="1025540"/>
        <a:ext cx="3175380" cy="661866"/>
      </dsp:txXfrm>
    </dsp:sp>
    <dsp:sp modelId="{2305AAE3-ECB4-CA48-B2FE-26CAF69E30C6}">
      <dsp:nvSpPr>
        <dsp:cNvPr id="0" name=""/>
        <dsp:cNvSpPr/>
      </dsp:nvSpPr>
      <dsp:spPr>
        <a:xfrm rot="5400000">
          <a:off x="61640" y="2193025"/>
          <a:ext cx="1128425" cy="789897"/>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latin typeface="Cambria"/>
              <a:cs typeface="Cambria"/>
            </a:rPr>
            <a:t>Rasterize</a:t>
          </a:r>
          <a:endParaRPr lang="en-US" sz="1200" b="1" kern="1200" dirty="0">
            <a:latin typeface="Cambria"/>
            <a:cs typeface="Cambria"/>
          </a:endParaRPr>
        </a:p>
      </dsp:txBody>
      <dsp:txXfrm rot="-5400000">
        <a:off x="230905" y="2418710"/>
        <a:ext cx="789897" cy="338528"/>
      </dsp:txXfrm>
    </dsp:sp>
    <dsp:sp modelId="{AB44F117-1650-D341-A0AA-EA118F956806}">
      <dsp:nvSpPr>
        <dsp:cNvPr id="0" name=""/>
        <dsp:cNvSpPr/>
      </dsp:nvSpPr>
      <dsp:spPr>
        <a:xfrm rot="5400000">
          <a:off x="2376702" y="762763"/>
          <a:ext cx="733476" cy="3211185"/>
        </a:xfrm>
        <a:prstGeom prst="round2SameRect">
          <a:avLst/>
        </a:prstGeom>
        <a:solidFill>
          <a:srgbClr val="3F3F3F"/>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solidFill>
                <a:schemeClr val="bg1"/>
              </a:solidFill>
              <a:latin typeface="Cambria"/>
              <a:cs typeface="Cambria"/>
            </a:rPr>
            <a:t>Tool: </a:t>
          </a:r>
          <a:r>
            <a:rPr lang="en-US" sz="1400" kern="1200" dirty="0" err="1" smtClean="0">
              <a:solidFill>
                <a:schemeClr val="bg1"/>
              </a:solidFill>
              <a:latin typeface="Cambria"/>
              <a:cs typeface="Cambria"/>
            </a:rPr>
            <a:t>Ghostscript</a:t>
          </a:r>
          <a:endParaRPr lang="en-US" sz="1400" kern="1200" dirty="0">
            <a:solidFill>
              <a:schemeClr val="bg1"/>
            </a:solidFill>
            <a:latin typeface="Cambria"/>
            <a:cs typeface="Cambria"/>
          </a:endParaRPr>
        </a:p>
        <a:p>
          <a:pPr marL="114300" lvl="1" indent="-114300" algn="l" defTabSz="622300">
            <a:lnSpc>
              <a:spcPct val="90000"/>
            </a:lnSpc>
            <a:spcBef>
              <a:spcPct val="0"/>
            </a:spcBef>
            <a:spcAft>
              <a:spcPct val="15000"/>
            </a:spcAft>
            <a:buChar char="••"/>
          </a:pPr>
          <a:r>
            <a:rPr lang="en-US" sz="1400" kern="1200" dirty="0" smtClean="0">
              <a:solidFill>
                <a:schemeClr val="bg1"/>
              </a:solidFill>
              <a:latin typeface="Cambria"/>
              <a:cs typeface="Cambria"/>
            </a:rPr>
            <a:t>Type: application/</a:t>
          </a:r>
          <a:r>
            <a:rPr lang="en-US" sz="1400" kern="1200" dirty="0" err="1" smtClean="0">
              <a:solidFill>
                <a:schemeClr val="bg1"/>
              </a:solidFill>
              <a:latin typeface="Cambria"/>
              <a:cs typeface="Cambria"/>
            </a:rPr>
            <a:t>vnd.cups</a:t>
          </a:r>
          <a:r>
            <a:rPr lang="en-US" sz="1400" kern="1200" dirty="0" smtClean="0">
              <a:solidFill>
                <a:schemeClr val="bg1"/>
              </a:solidFill>
              <a:latin typeface="Cambria"/>
              <a:cs typeface="Cambria"/>
            </a:rPr>
            <a:t>-raster</a:t>
          </a:r>
          <a:endParaRPr lang="en-US" sz="1400" kern="1200" dirty="0">
            <a:solidFill>
              <a:schemeClr val="bg1"/>
            </a:solidFill>
            <a:latin typeface="Cambria"/>
            <a:cs typeface="Cambria"/>
          </a:endParaRPr>
        </a:p>
      </dsp:txBody>
      <dsp:txXfrm rot="-5400000">
        <a:off x="1137848" y="2037423"/>
        <a:ext cx="3175380" cy="661866"/>
      </dsp:txXfrm>
    </dsp:sp>
    <dsp:sp modelId="{6B6C382D-11E8-904E-80A9-F1EEF8E45591}">
      <dsp:nvSpPr>
        <dsp:cNvPr id="0" name=""/>
        <dsp:cNvSpPr/>
      </dsp:nvSpPr>
      <dsp:spPr>
        <a:xfrm rot="5400000">
          <a:off x="61640" y="3204908"/>
          <a:ext cx="1128425" cy="789897"/>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latin typeface="Cambria"/>
              <a:cs typeface="Cambria"/>
            </a:rPr>
            <a:t>Transform</a:t>
          </a:r>
          <a:endParaRPr lang="en-US" sz="1200" b="1" kern="1200" dirty="0">
            <a:latin typeface="Cambria"/>
            <a:cs typeface="Cambria"/>
          </a:endParaRPr>
        </a:p>
      </dsp:txBody>
      <dsp:txXfrm rot="-5400000">
        <a:off x="230905" y="3430593"/>
        <a:ext cx="789897" cy="338528"/>
      </dsp:txXfrm>
    </dsp:sp>
    <dsp:sp modelId="{E947D8F3-2234-1041-8176-8ED178E586CF}">
      <dsp:nvSpPr>
        <dsp:cNvPr id="0" name=""/>
        <dsp:cNvSpPr/>
      </dsp:nvSpPr>
      <dsp:spPr>
        <a:xfrm rot="5400000">
          <a:off x="2376702" y="1774645"/>
          <a:ext cx="733476" cy="3211185"/>
        </a:xfrm>
        <a:prstGeom prst="round2SameRect">
          <a:avLst/>
        </a:prstGeom>
        <a:solidFill>
          <a:srgbClr val="3F3F3F"/>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solidFill>
                <a:schemeClr val="bg1"/>
              </a:solidFill>
              <a:latin typeface="Cambria"/>
              <a:cs typeface="Cambria"/>
            </a:rPr>
            <a:t>Cartesian to Polar</a:t>
          </a:r>
          <a:endParaRPr lang="en-US" sz="1400" kern="1200" dirty="0">
            <a:solidFill>
              <a:schemeClr val="bg1"/>
            </a:solidFill>
            <a:latin typeface="Cambria"/>
            <a:cs typeface="Cambria"/>
          </a:endParaRPr>
        </a:p>
        <a:p>
          <a:pPr marL="114300" lvl="1" indent="-114300" algn="l" defTabSz="622300">
            <a:lnSpc>
              <a:spcPct val="90000"/>
            </a:lnSpc>
            <a:spcBef>
              <a:spcPct val="0"/>
            </a:spcBef>
            <a:spcAft>
              <a:spcPct val="15000"/>
            </a:spcAft>
            <a:buChar char="••"/>
          </a:pPr>
          <a:r>
            <a:rPr lang="en-US" sz="1400" kern="1200" dirty="0" smtClean="0">
              <a:solidFill>
                <a:schemeClr val="bg1"/>
              </a:solidFill>
              <a:latin typeface="Cambria"/>
              <a:cs typeface="Cambria"/>
            </a:rPr>
            <a:t>Scale Resolution to Match LEDs</a:t>
          </a:r>
          <a:endParaRPr lang="en-US" sz="1400" kern="1200" dirty="0">
            <a:solidFill>
              <a:schemeClr val="bg1"/>
            </a:solidFill>
            <a:latin typeface="Cambria"/>
            <a:cs typeface="Cambria"/>
          </a:endParaRPr>
        </a:p>
        <a:p>
          <a:pPr marL="114300" lvl="1" indent="-114300" algn="l" defTabSz="622300">
            <a:lnSpc>
              <a:spcPct val="90000"/>
            </a:lnSpc>
            <a:spcBef>
              <a:spcPct val="0"/>
            </a:spcBef>
            <a:spcAft>
              <a:spcPct val="15000"/>
            </a:spcAft>
            <a:buChar char="••"/>
          </a:pPr>
          <a:r>
            <a:rPr lang="en-US" sz="1400" kern="1200" dirty="0" smtClean="0">
              <a:solidFill>
                <a:schemeClr val="bg1"/>
              </a:solidFill>
              <a:latin typeface="Cambria"/>
              <a:cs typeface="Cambria"/>
            </a:rPr>
            <a:t>Type: application/octet-stream</a:t>
          </a:r>
          <a:endParaRPr lang="en-US" sz="1400" kern="1200" dirty="0">
            <a:solidFill>
              <a:schemeClr val="bg1"/>
            </a:solidFill>
            <a:latin typeface="Cambria"/>
            <a:cs typeface="Cambria"/>
          </a:endParaRPr>
        </a:p>
      </dsp:txBody>
      <dsp:txXfrm rot="-5400000">
        <a:off x="1137848" y="3049305"/>
        <a:ext cx="3175380" cy="661866"/>
      </dsp:txXfrm>
    </dsp:sp>
    <dsp:sp modelId="{325829AF-5CA4-184B-A4CB-81494828511C}">
      <dsp:nvSpPr>
        <dsp:cNvPr id="0" name=""/>
        <dsp:cNvSpPr/>
      </dsp:nvSpPr>
      <dsp:spPr>
        <a:xfrm rot="5400000">
          <a:off x="61640" y="4216791"/>
          <a:ext cx="1128425" cy="789897"/>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latin typeface="Cambria"/>
              <a:cs typeface="Cambria"/>
            </a:rPr>
            <a:t>Transfer</a:t>
          </a:r>
          <a:endParaRPr lang="en-US" sz="1200" b="1" kern="1200" dirty="0">
            <a:latin typeface="Cambria"/>
            <a:cs typeface="Cambria"/>
          </a:endParaRPr>
        </a:p>
      </dsp:txBody>
      <dsp:txXfrm rot="-5400000">
        <a:off x="230905" y="4442476"/>
        <a:ext cx="789897" cy="338528"/>
      </dsp:txXfrm>
    </dsp:sp>
    <dsp:sp modelId="{A175689D-3640-FB4B-8D15-E34A1B7B31D3}">
      <dsp:nvSpPr>
        <dsp:cNvPr id="0" name=""/>
        <dsp:cNvSpPr/>
      </dsp:nvSpPr>
      <dsp:spPr>
        <a:xfrm rot="5400000">
          <a:off x="2376702" y="2786528"/>
          <a:ext cx="733476" cy="3211185"/>
        </a:xfrm>
        <a:prstGeom prst="round2SameRect">
          <a:avLst/>
        </a:prstGeom>
        <a:solidFill>
          <a:srgbClr val="3F3F3F"/>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solidFill>
                <a:schemeClr val="bg1"/>
              </a:solidFill>
              <a:latin typeface="Cambria"/>
              <a:cs typeface="Cambria"/>
            </a:rPr>
            <a:t>SPI over RF</a:t>
          </a:r>
          <a:endParaRPr lang="en-US" sz="1400" kern="1200" dirty="0">
            <a:solidFill>
              <a:schemeClr val="bg1"/>
            </a:solidFill>
            <a:latin typeface="Cambria"/>
            <a:cs typeface="Cambria"/>
          </a:endParaRPr>
        </a:p>
        <a:p>
          <a:pPr marL="114300" lvl="1" indent="-114300" algn="l" defTabSz="622300">
            <a:lnSpc>
              <a:spcPct val="90000"/>
            </a:lnSpc>
            <a:spcBef>
              <a:spcPct val="0"/>
            </a:spcBef>
            <a:spcAft>
              <a:spcPct val="15000"/>
            </a:spcAft>
            <a:buChar char="••"/>
          </a:pPr>
          <a:r>
            <a:rPr lang="en-US" sz="1400" kern="1200" dirty="0" smtClean="0">
              <a:solidFill>
                <a:schemeClr val="bg1"/>
              </a:solidFill>
              <a:latin typeface="Cambria"/>
              <a:cs typeface="Cambria"/>
            </a:rPr>
            <a:t>I2C to blades</a:t>
          </a:r>
          <a:endParaRPr lang="en-US" sz="1400" kern="1200" dirty="0">
            <a:solidFill>
              <a:schemeClr val="bg1"/>
            </a:solidFill>
            <a:latin typeface="Cambria"/>
            <a:cs typeface="Cambria"/>
          </a:endParaRPr>
        </a:p>
      </dsp:txBody>
      <dsp:txXfrm rot="-5400000">
        <a:off x="1137848" y="4061188"/>
        <a:ext cx="3175380" cy="661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23E63-7107-B543-A067-7462F0B65978}">
      <dsp:nvSpPr>
        <dsp:cNvPr id="0" name=""/>
        <dsp:cNvSpPr/>
      </dsp:nvSpPr>
      <dsp:spPr>
        <a:xfrm>
          <a:off x="2493709" y="4625759"/>
          <a:ext cx="268641" cy="416834"/>
        </a:xfrm>
        <a:custGeom>
          <a:avLst/>
          <a:gdLst/>
          <a:ahLst/>
          <a:cxnLst/>
          <a:rect l="0" t="0" r="0" b="0"/>
          <a:pathLst>
            <a:path>
              <a:moveTo>
                <a:pt x="0" y="0"/>
              </a:moveTo>
              <a:lnTo>
                <a:pt x="134320" y="0"/>
              </a:lnTo>
              <a:lnTo>
                <a:pt x="134320" y="416834"/>
              </a:lnTo>
              <a:lnTo>
                <a:pt x="268641" y="416834"/>
              </a:lnTo>
            </a:path>
          </a:pathLst>
        </a:custGeom>
        <a:noFill/>
        <a:ln w="38100" cap="flat" cmpd="sng" algn="ctr">
          <a:solidFill>
            <a:schemeClr val="accent5">
              <a:lumMod val="75000"/>
            </a:schemeClr>
          </a:solidFill>
          <a:prstDash val="solid"/>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lvl="0" algn="ctr" defTabSz="177800">
            <a:lnSpc>
              <a:spcPct val="70000"/>
            </a:lnSpc>
            <a:spcBef>
              <a:spcPct val="0"/>
            </a:spcBef>
            <a:spcAft>
              <a:spcPct val="35000"/>
            </a:spcAft>
          </a:pPr>
          <a:endParaRPr lang="en-US" sz="400" b="0" kern="120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2615632" y="4821779"/>
        <a:ext cx="24795" cy="24795"/>
      </dsp:txXfrm>
    </dsp:sp>
    <dsp:sp modelId="{56682BCF-FA7D-0145-9E33-22C642EAD23A}">
      <dsp:nvSpPr>
        <dsp:cNvPr id="0" name=""/>
        <dsp:cNvSpPr/>
      </dsp:nvSpPr>
      <dsp:spPr>
        <a:xfrm>
          <a:off x="2493709" y="4300744"/>
          <a:ext cx="268641" cy="325015"/>
        </a:xfrm>
        <a:custGeom>
          <a:avLst/>
          <a:gdLst/>
          <a:ahLst/>
          <a:cxnLst/>
          <a:rect l="0" t="0" r="0" b="0"/>
          <a:pathLst>
            <a:path>
              <a:moveTo>
                <a:pt x="0" y="325015"/>
              </a:moveTo>
              <a:lnTo>
                <a:pt x="134320" y="325015"/>
              </a:lnTo>
              <a:lnTo>
                <a:pt x="134320" y="0"/>
              </a:lnTo>
              <a:lnTo>
                <a:pt x="268641" y="0"/>
              </a:lnTo>
            </a:path>
          </a:pathLst>
        </a:custGeom>
        <a:noFill/>
        <a:ln w="38100" cap="flat" cmpd="sng" algn="ctr">
          <a:solidFill>
            <a:schemeClr val="accent5">
              <a:lumMod val="75000"/>
            </a:schemeClr>
          </a:solidFill>
          <a:prstDash val="solid"/>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lvl="0" algn="ctr" defTabSz="177800">
            <a:lnSpc>
              <a:spcPct val="70000"/>
            </a:lnSpc>
            <a:spcBef>
              <a:spcPct val="0"/>
            </a:spcBef>
            <a:spcAft>
              <a:spcPct val="35000"/>
            </a:spcAft>
          </a:pPr>
          <a:endParaRPr lang="en-US" sz="400" b="0" kern="120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2617488" y="4452710"/>
        <a:ext cx="21083" cy="21083"/>
      </dsp:txXfrm>
    </dsp:sp>
    <dsp:sp modelId="{1AF07ECA-1903-9246-9FBC-02F52955D4C6}">
      <dsp:nvSpPr>
        <dsp:cNvPr id="0" name=""/>
        <dsp:cNvSpPr/>
      </dsp:nvSpPr>
      <dsp:spPr>
        <a:xfrm>
          <a:off x="678797" y="2677437"/>
          <a:ext cx="244261" cy="1948322"/>
        </a:xfrm>
        <a:custGeom>
          <a:avLst/>
          <a:gdLst/>
          <a:ahLst/>
          <a:cxnLst/>
          <a:rect l="0" t="0" r="0" b="0"/>
          <a:pathLst>
            <a:path>
              <a:moveTo>
                <a:pt x="0" y="0"/>
              </a:moveTo>
              <a:lnTo>
                <a:pt x="122130" y="0"/>
              </a:lnTo>
              <a:lnTo>
                <a:pt x="122130" y="1948322"/>
              </a:lnTo>
              <a:lnTo>
                <a:pt x="244261" y="1948322"/>
              </a:lnTo>
            </a:path>
          </a:pathLst>
        </a:custGeom>
        <a:noFill/>
        <a:ln w="38100" cap="flat" cmpd="sng" algn="ctr">
          <a:solidFill>
            <a:schemeClr val="accent5">
              <a:lumMod val="75000"/>
            </a:schemeClr>
          </a:solidFill>
          <a:prstDash val="solid"/>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lvl="0" algn="ctr" defTabSz="266700">
            <a:lnSpc>
              <a:spcPct val="70000"/>
            </a:lnSpc>
            <a:spcBef>
              <a:spcPct val="0"/>
            </a:spcBef>
            <a:spcAft>
              <a:spcPct val="35000"/>
            </a:spcAft>
          </a:pPr>
          <a:endParaRPr lang="en-US" sz="600" b="0" kern="120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751839" y="3602509"/>
        <a:ext cx="98178" cy="98178"/>
      </dsp:txXfrm>
    </dsp:sp>
    <dsp:sp modelId="{B8F17639-2062-1D4F-979C-1F74D2E74C9D}">
      <dsp:nvSpPr>
        <dsp:cNvPr id="0" name=""/>
        <dsp:cNvSpPr/>
      </dsp:nvSpPr>
      <dsp:spPr>
        <a:xfrm>
          <a:off x="2493709" y="3050096"/>
          <a:ext cx="268641" cy="462816"/>
        </a:xfrm>
        <a:custGeom>
          <a:avLst/>
          <a:gdLst/>
          <a:ahLst/>
          <a:cxnLst/>
          <a:rect l="0" t="0" r="0" b="0"/>
          <a:pathLst>
            <a:path>
              <a:moveTo>
                <a:pt x="0" y="0"/>
              </a:moveTo>
              <a:lnTo>
                <a:pt x="134320" y="0"/>
              </a:lnTo>
              <a:lnTo>
                <a:pt x="134320" y="462816"/>
              </a:lnTo>
              <a:lnTo>
                <a:pt x="268641" y="462816"/>
              </a:lnTo>
            </a:path>
          </a:pathLst>
        </a:custGeom>
        <a:noFill/>
        <a:ln w="38100" cap="flat" cmpd="sng" algn="ctr">
          <a:solidFill>
            <a:schemeClr val="accent5">
              <a:lumMod val="75000"/>
            </a:schemeClr>
          </a:solidFill>
          <a:prstDash val="solid"/>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lvl="0" algn="ctr" defTabSz="177800">
            <a:lnSpc>
              <a:spcPct val="70000"/>
            </a:lnSpc>
            <a:spcBef>
              <a:spcPct val="0"/>
            </a:spcBef>
            <a:spcAft>
              <a:spcPct val="35000"/>
            </a:spcAft>
          </a:pPr>
          <a:endParaRPr lang="en-US" sz="400" b="0" kern="120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2614651" y="3268126"/>
        <a:ext cx="26756" cy="26756"/>
      </dsp:txXfrm>
    </dsp:sp>
    <dsp:sp modelId="{61D87EC6-3D5D-EC42-A68B-EFC7B6A6CCA9}">
      <dsp:nvSpPr>
        <dsp:cNvPr id="0" name=""/>
        <dsp:cNvSpPr/>
      </dsp:nvSpPr>
      <dsp:spPr>
        <a:xfrm>
          <a:off x="2493709" y="2725080"/>
          <a:ext cx="268641" cy="325015"/>
        </a:xfrm>
        <a:custGeom>
          <a:avLst/>
          <a:gdLst/>
          <a:ahLst/>
          <a:cxnLst/>
          <a:rect l="0" t="0" r="0" b="0"/>
          <a:pathLst>
            <a:path>
              <a:moveTo>
                <a:pt x="0" y="325015"/>
              </a:moveTo>
              <a:lnTo>
                <a:pt x="134320" y="325015"/>
              </a:lnTo>
              <a:lnTo>
                <a:pt x="134320" y="0"/>
              </a:lnTo>
              <a:lnTo>
                <a:pt x="268641" y="0"/>
              </a:lnTo>
            </a:path>
          </a:pathLst>
        </a:custGeom>
        <a:noFill/>
        <a:ln w="38100" cap="flat" cmpd="sng" algn="ctr">
          <a:solidFill>
            <a:schemeClr val="accent5">
              <a:lumMod val="75000"/>
            </a:schemeClr>
          </a:solidFill>
          <a:prstDash val="solid"/>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lvl="0" algn="ctr" defTabSz="177800">
            <a:lnSpc>
              <a:spcPct val="70000"/>
            </a:lnSpc>
            <a:spcBef>
              <a:spcPct val="0"/>
            </a:spcBef>
            <a:spcAft>
              <a:spcPct val="35000"/>
            </a:spcAft>
          </a:pPr>
          <a:endParaRPr lang="en-US" sz="400" b="0" kern="120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2617488" y="2877046"/>
        <a:ext cx="21083" cy="21083"/>
      </dsp:txXfrm>
    </dsp:sp>
    <dsp:sp modelId="{8FB522C1-1631-C442-89E0-3C907C8065A4}">
      <dsp:nvSpPr>
        <dsp:cNvPr id="0" name=""/>
        <dsp:cNvSpPr/>
      </dsp:nvSpPr>
      <dsp:spPr>
        <a:xfrm>
          <a:off x="678797" y="2677437"/>
          <a:ext cx="244261" cy="372659"/>
        </a:xfrm>
        <a:custGeom>
          <a:avLst/>
          <a:gdLst/>
          <a:ahLst/>
          <a:cxnLst/>
          <a:rect l="0" t="0" r="0" b="0"/>
          <a:pathLst>
            <a:path>
              <a:moveTo>
                <a:pt x="0" y="0"/>
              </a:moveTo>
              <a:lnTo>
                <a:pt x="122130" y="0"/>
              </a:lnTo>
              <a:lnTo>
                <a:pt x="122130" y="372659"/>
              </a:lnTo>
              <a:lnTo>
                <a:pt x="244261" y="372659"/>
              </a:lnTo>
            </a:path>
          </a:pathLst>
        </a:custGeom>
        <a:noFill/>
        <a:ln w="38100" cap="flat" cmpd="sng" algn="ctr">
          <a:solidFill>
            <a:schemeClr val="accent5">
              <a:lumMod val="75000"/>
            </a:schemeClr>
          </a:solidFill>
          <a:prstDash val="solid"/>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lvl="0" algn="ctr" defTabSz="177800">
            <a:lnSpc>
              <a:spcPct val="70000"/>
            </a:lnSpc>
            <a:spcBef>
              <a:spcPct val="0"/>
            </a:spcBef>
            <a:spcAft>
              <a:spcPct val="35000"/>
            </a:spcAft>
          </a:pPr>
          <a:endParaRPr lang="en-US" sz="400" b="0" kern="120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789788" y="2852627"/>
        <a:ext cx="22278" cy="22278"/>
      </dsp:txXfrm>
    </dsp:sp>
    <dsp:sp modelId="{15BB59D0-59EF-B940-BC6B-3F56EFA8B4DE}">
      <dsp:nvSpPr>
        <dsp:cNvPr id="0" name=""/>
        <dsp:cNvSpPr/>
      </dsp:nvSpPr>
      <dsp:spPr>
        <a:xfrm>
          <a:off x="2493709" y="1835819"/>
          <a:ext cx="268641" cy="91440"/>
        </a:xfrm>
        <a:custGeom>
          <a:avLst/>
          <a:gdLst/>
          <a:ahLst/>
          <a:cxnLst/>
          <a:rect l="0" t="0" r="0" b="0"/>
          <a:pathLst>
            <a:path>
              <a:moveTo>
                <a:pt x="0" y="45720"/>
              </a:moveTo>
              <a:lnTo>
                <a:pt x="134320" y="45720"/>
              </a:lnTo>
              <a:lnTo>
                <a:pt x="134320" y="101429"/>
              </a:lnTo>
              <a:lnTo>
                <a:pt x="268641" y="101429"/>
              </a:lnTo>
            </a:path>
          </a:pathLst>
        </a:custGeom>
        <a:noFill/>
        <a:ln w="38100" cap="flat" cmpd="sng" algn="ctr">
          <a:solidFill>
            <a:schemeClr val="accent5">
              <a:lumMod val="75000"/>
            </a:schemeClr>
          </a:solidFill>
          <a:prstDash val="solid"/>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lvl="0" algn="ctr" defTabSz="177800">
            <a:lnSpc>
              <a:spcPct val="70000"/>
            </a:lnSpc>
            <a:spcBef>
              <a:spcPct val="0"/>
            </a:spcBef>
            <a:spcAft>
              <a:spcPct val="35000"/>
            </a:spcAft>
          </a:pPr>
          <a:endParaRPr lang="en-US" sz="400" b="0" kern="120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2621171" y="1874680"/>
        <a:ext cx="13717" cy="13717"/>
      </dsp:txXfrm>
    </dsp:sp>
    <dsp:sp modelId="{EF8B84BC-1F01-9744-94BC-B1646048DAF8}">
      <dsp:nvSpPr>
        <dsp:cNvPr id="0" name=""/>
        <dsp:cNvSpPr/>
      </dsp:nvSpPr>
      <dsp:spPr>
        <a:xfrm>
          <a:off x="678797" y="1881539"/>
          <a:ext cx="244261" cy="795897"/>
        </a:xfrm>
        <a:custGeom>
          <a:avLst/>
          <a:gdLst/>
          <a:ahLst/>
          <a:cxnLst/>
          <a:rect l="0" t="0" r="0" b="0"/>
          <a:pathLst>
            <a:path>
              <a:moveTo>
                <a:pt x="0" y="795897"/>
              </a:moveTo>
              <a:lnTo>
                <a:pt x="122130" y="795897"/>
              </a:lnTo>
              <a:lnTo>
                <a:pt x="122130" y="0"/>
              </a:lnTo>
              <a:lnTo>
                <a:pt x="244261" y="0"/>
              </a:lnTo>
            </a:path>
          </a:pathLst>
        </a:custGeom>
        <a:noFill/>
        <a:ln w="38100" cap="flat" cmpd="sng" algn="ctr">
          <a:solidFill>
            <a:schemeClr val="accent5">
              <a:lumMod val="75000"/>
            </a:schemeClr>
          </a:solidFill>
          <a:prstDash val="solid"/>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lvl="0" algn="ctr" defTabSz="177800">
            <a:lnSpc>
              <a:spcPct val="70000"/>
            </a:lnSpc>
            <a:spcBef>
              <a:spcPct val="0"/>
            </a:spcBef>
            <a:spcAft>
              <a:spcPct val="35000"/>
            </a:spcAft>
          </a:pPr>
          <a:endParaRPr lang="en-US" sz="400" b="0" kern="120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780115" y="2258675"/>
        <a:ext cx="41626" cy="41626"/>
      </dsp:txXfrm>
    </dsp:sp>
    <dsp:sp modelId="{9A5EE57E-E68C-E046-A110-50D6082AF436}">
      <dsp:nvSpPr>
        <dsp:cNvPr id="0" name=""/>
        <dsp:cNvSpPr/>
      </dsp:nvSpPr>
      <dsp:spPr>
        <a:xfrm>
          <a:off x="2493709" y="686600"/>
          <a:ext cx="268641" cy="462816"/>
        </a:xfrm>
        <a:custGeom>
          <a:avLst/>
          <a:gdLst/>
          <a:ahLst/>
          <a:cxnLst/>
          <a:rect l="0" t="0" r="0" b="0"/>
          <a:pathLst>
            <a:path>
              <a:moveTo>
                <a:pt x="0" y="0"/>
              </a:moveTo>
              <a:lnTo>
                <a:pt x="134320" y="0"/>
              </a:lnTo>
              <a:lnTo>
                <a:pt x="134320" y="462816"/>
              </a:lnTo>
              <a:lnTo>
                <a:pt x="268641" y="462816"/>
              </a:lnTo>
            </a:path>
          </a:pathLst>
        </a:custGeom>
        <a:noFill/>
        <a:ln w="38100" cap="flat" cmpd="sng" algn="ctr">
          <a:solidFill>
            <a:schemeClr val="accent5">
              <a:lumMod val="75000"/>
            </a:schemeClr>
          </a:solidFill>
          <a:prstDash val="solid"/>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lvl="0" algn="ctr" defTabSz="177800">
            <a:lnSpc>
              <a:spcPct val="70000"/>
            </a:lnSpc>
            <a:spcBef>
              <a:spcPct val="0"/>
            </a:spcBef>
            <a:spcAft>
              <a:spcPct val="35000"/>
            </a:spcAft>
          </a:pPr>
          <a:endParaRPr lang="en-US" sz="400" b="0" kern="120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2614651" y="904630"/>
        <a:ext cx="26756" cy="26756"/>
      </dsp:txXfrm>
    </dsp:sp>
    <dsp:sp modelId="{B204C884-F539-0049-AC6F-BF9EEB8D67ED}">
      <dsp:nvSpPr>
        <dsp:cNvPr id="0" name=""/>
        <dsp:cNvSpPr/>
      </dsp:nvSpPr>
      <dsp:spPr>
        <a:xfrm>
          <a:off x="2493709" y="361585"/>
          <a:ext cx="268641" cy="325015"/>
        </a:xfrm>
        <a:custGeom>
          <a:avLst/>
          <a:gdLst/>
          <a:ahLst/>
          <a:cxnLst/>
          <a:rect l="0" t="0" r="0" b="0"/>
          <a:pathLst>
            <a:path>
              <a:moveTo>
                <a:pt x="0" y="325015"/>
              </a:moveTo>
              <a:lnTo>
                <a:pt x="134320" y="325015"/>
              </a:lnTo>
              <a:lnTo>
                <a:pt x="134320" y="0"/>
              </a:lnTo>
              <a:lnTo>
                <a:pt x="268641" y="0"/>
              </a:lnTo>
            </a:path>
          </a:pathLst>
        </a:custGeom>
        <a:noFill/>
        <a:ln w="38100" cap="flat" cmpd="sng" algn="ctr">
          <a:solidFill>
            <a:schemeClr val="accent5">
              <a:lumMod val="75000"/>
            </a:schemeClr>
          </a:solidFill>
          <a:prstDash val="solid"/>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lvl="0" algn="ctr" defTabSz="177800">
            <a:lnSpc>
              <a:spcPct val="70000"/>
            </a:lnSpc>
            <a:spcBef>
              <a:spcPct val="0"/>
            </a:spcBef>
            <a:spcAft>
              <a:spcPct val="35000"/>
            </a:spcAft>
          </a:pPr>
          <a:endParaRPr lang="en-US" sz="400" b="0" kern="120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2617488" y="513551"/>
        <a:ext cx="21083" cy="21083"/>
      </dsp:txXfrm>
    </dsp:sp>
    <dsp:sp modelId="{CF7A8A4A-B8A2-C04D-AA0B-B6DE2E18DC63}">
      <dsp:nvSpPr>
        <dsp:cNvPr id="0" name=""/>
        <dsp:cNvSpPr/>
      </dsp:nvSpPr>
      <dsp:spPr>
        <a:xfrm>
          <a:off x="678797" y="686600"/>
          <a:ext cx="244261" cy="1990836"/>
        </a:xfrm>
        <a:custGeom>
          <a:avLst/>
          <a:gdLst/>
          <a:ahLst/>
          <a:cxnLst/>
          <a:rect l="0" t="0" r="0" b="0"/>
          <a:pathLst>
            <a:path>
              <a:moveTo>
                <a:pt x="0" y="1990836"/>
              </a:moveTo>
              <a:lnTo>
                <a:pt x="122130" y="1990836"/>
              </a:lnTo>
              <a:lnTo>
                <a:pt x="122130" y="0"/>
              </a:lnTo>
              <a:lnTo>
                <a:pt x="244261" y="0"/>
              </a:lnTo>
            </a:path>
          </a:pathLst>
        </a:custGeom>
        <a:noFill/>
        <a:ln w="38100" cap="flat" cmpd="sng" algn="ctr">
          <a:solidFill>
            <a:schemeClr val="accent5">
              <a:lumMod val="75000"/>
            </a:schemeClr>
          </a:solidFill>
          <a:prstDash val="solid"/>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lvl="0" algn="ctr" defTabSz="266700">
            <a:lnSpc>
              <a:spcPct val="70000"/>
            </a:lnSpc>
            <a:spcBef>
              <a:spcPct val="0"/>
            </a:spcBef>
            <a:spcAft>
              <a:spcPct val="35000"/>
            </a:spcAft>
          </a:pPr>
          <a:endParaRPr lang="en-US" sz="600" b="0" kern="1200" cap="none" spc="0">
            <a:ln w="3175" cmpd="sng">
              <a:noFill/>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750784" y="1631874"/>
        <a:ext cx="100288" cy="100288"/>
      </dsp:txXfrm>
    </dsp:sp>
    <dsp:sp modelId="{F11DE851-70A0-F941-8537-5CC5E5C294C4}">
      <dsp:nvSpPr>
        <dsp:cNvPr id="0" name=""/>
        <dsp:cNvSpPr/>
      </dsp:nvSpPr>
      <dsp:spPr>
        <a:xfrm rot="16200000">
          <a:off x="-2178477" y="2460559"/>
          <a:ext cx="5280794" cy="433754"/>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70000"/>
            </a:lnSpc>
            <a:spcBef>
              <a:spcPct val="0"/>
            </a:spcBef>
            <a:spcAft>
              <a:spcPct val="35000"/>
            </a:spcAft>
          </a:pPr>
          <a:r>
            <a:rPr lang="en-US" sz="2400" b="1" kern="120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Interrupt  Source</a:t>
          </a:r>
          <a:endParaRPr lang="en-US" sz="2400" b="1" kern="120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2178477" y="2460559"/>
        <a:ext cx="5280794" cy="433754"/>
      </dsp:txXfrm>
    </dsp:sp>
    <dsp:sp modelId="{52EDDD64-456A-EB4D-A105-8DC80F857C83}">
      <dsp:nvSpPr>
        <dsp:cNvPr id="0" name=""/>
        <dsp:cNvSpPr/>
      </dsp:nvSpPr>
      <dsp:spPr>
        <a:xfrm>
          <a:off x="923058" y="400116"/>
          <a:ext cx="1570650" cy="572967"/>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70000"/>
            </a:lnSpc>
            <a:spcBef>
              <a:spcPct val="0"/>
            </a:spcBef>
            <a:spcAft>
              <a:spcPct val="35000"/>
            </a:spcAft>
          </a:pPr>
          <a:r>
            <a:rPr lang="en-US" sz="1800" b="0" kern="1200" cap="none" spc="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Hardware   Timer</a:t>
          </a:r>
          <a:endParaRPr lang="en-US" sz="2000" b="0" kern="120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923058" y="400116"/>
        <a:ext cx="1570650" cy="572967"/>
      </dsp:txXfrm>
    </dsp:sp>
    <dsp:sp modelId="{E5201345-5005-E847-8836-550D9B6C225B}">
      <dsp:nvSpPr>
        <dsp:cNvPr id="0" name=""/>
        <dsp:cNvSpPr/>
      </dsp:nvSpPr>
      <dsp:spPr>
        <a:xfrm>
          <a:off x="2762350" y="46452"/>
          <a:ext cx="1610734" cy="630265"/>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70000"/>
            </a:lnSpc>
            <a:spcBef>
              <a:spcPct val="0"/>
            </a:spcBef>
            <a:spcAft>
              <a:spcPct val="35000"/>
            </a:spcAft>
          </a:pPr>
          <a:r>
            <a:rPr lang="en-US" sz="1800" b="0" kern="120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Load LUT</a:t>
          </a:r>
          <a:br>
            <a:rPr lang="en-US" sz="1800" b="0" kern="120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br>
          <a:r>
            <a:rPr lang="en-US" sz="1800" b="0" kern="120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From SRAM</a:t>
          </a:r>
          <a:endParaRPr lang="en-US" sz="1800" b="0" kern="120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2762350" y="46452"/>
        <a:ext cx="1610734" cy="630265"/>
      </dsp:txXfrm>
    </dsp:sp>
    <dsp:sp modelId="{28E6BF7F-E49D-C946-93CD-D53427CB72A2}">
      <dsp:nvSpPr>
        <dsp:cNvPr id="0" name=""/>
        <dsp:cNvSpPr/>
      </dsp:nvSpPr>
      <dsp:spPr>
        <a:xfrm>
          <a:off x="2762350" y="834284"/>
          <a:ext cx="1610734" cy="630265"/>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70000"/>
            </a:lnSpc>
            <a:spcBef>
              <a:spcPct val="0"/>
            </a:spcBef>
            <a:spcAft>
              <a:spcPct val="35000"/>
            </a:spcAft>
          </a:pPr>
          <a:r>
            <a:rPr lang="en-US" sz="1800" b="0" kern="120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Print LEDs </a:t>
          </a:r>
          <a:br>
            <a:rPr lang="en-US" sz="1800" b="0" kern="120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br>
          <a:r>
            <a:rPr lang="en-US" sz="1800" b="0" kern="120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From LUT</a:t>
          </a:r>
          <a:endParaRPr lang="en-US" sz="1800" b="0" kern="120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2762350" y="834284"/>
        <a:ext cx="1610734" cy="630265"/>
      </dsp:txXfrm>
    </dsp:sp>
    <dsp:sp modelId="{33EE3D22-5631-D94C-BFF1-D4E699210C59}">
      <dsp:nvSpPr>
        <dsp:cNvPr id="0" name=""/>
        <dsp:cNvSpPr/>
      </dsp:nvSpPr>
      <dsp:spPr>
        <a:xfrm>
          <a:off x="923058" y="1595055"/>
          <a:ext cx="1570650" cy="572967"/>
        </a:xfrm>
        <a:prstGeom prst="rect">
          <a:avLst/>
        </a:prstGeom>
        <a:solidFill>
          <a:schemeClr val="accent5">
            <a:hueOff val="0"/>
            <a:satOff val="0"/>
            <a:lumOff val="0"/>
            <a:alphaOff val="0"/>
          </a:schemeClr>
        </a:solidFill>
        <a:ln w="38100" cap="flat" cmpd="sng" algn="ctr">
          <a:solidFill>
            <a:schemeClr val="bg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70000"/>
            </a:lnSpc>
            <a:spcBef>
              <a:spcPct val="0"/>
            </a:spcBef>
            <a:spcAft>
              <a:spcPct val="35000"/>
            </a:spcAft>
          </a:pPr>
          <a:r>
            <a:rPr lang="en-US" sz="1800" b="0" kern="120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Hall-Effect Sensor</a:t>
          </a:r>
          <a:endParaRPr lang="en-US" sz="1800" b="0" kern="120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923058" y="1595055"/>
        <a:ext cx="1570650" cy="572967"/>
      </dsp:txXfrm>
    </dsp:sp>
    <dsp:sp modelId="{748DC77C-D39C-7041-9BC4-7916356E4C62}">
      <dsp:nvSpPr>
        <dsp:cNvPr id="0" name=""/>
        <dsp:cNvSpPr/>
      </dsp:nvSpPr>
      <dsp:spPr>
        <a:xfrm>
          <a:off x="2762350" y="1622116"/>
          <a:ext cx="1610734" cy="630265"/>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70000"/>
            </a:lnSpc>
            <a:spcBef>
              <a:spcPct val="0"/>
            </a:spcBef>
            <a:spcAft>
              <a:spcPct val="35000"/>
            </a:spcAft>
          </a:pPr>
          <a:r>
            <a:rPr lang="en-US" sz="1800" b="0" kern="1200" cap="none" spc="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Reset Timer</a:t>
          </a:r>
          <a:endParaRPr lang="en-US" sz="1800" b="0" kern="120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2762350" y="1622116"/>
        <a:ext cx="1610734" cy="630265"/>
      </dsp:txXfrm>
    </dsp:sp>
    <dsp:sp modelId="{2D204001-A128-7C4C-B3B0-97131F4F8BE2}">
      <dsp:nvSpPr>
        <dsp:cNvPr id="0" name=""/>
        <dsp:cNvSpPr/>
      </dsp:nvSpPr>
      <dsp:spPr>
        <a:xfrm>
          <a:off x="923058" y="2763612"/>
          <a:ext cx="1570650" cy="572967"/>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70000"/>
            </a:lnSpc>
            <a:spcBef>
              <a:spcPct val="0"/>
            </a:spcBef>
            <a:spcAft>
              <a:spcPct val="35000"/>
            </a:spcAft>
          </a:pPr>
          <a:r>
            <a:rPr lang="en-US" sz="1800" b="0" kern="1200" cap="none" spc="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I</a:t>
          </a:r>
          <a:r>
            <a:rPr lang="en-US" sz="1800" b="0" kern="1200" cap="none" spc="0" baseline="3000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2</a:t>
          </a:r>
          <a:r>
            <a:rPr lang="en-US" sz="1800" b="0" kern="1200" cap="none" spc="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C T</a:t>
          </a:r>
          <a:r>
            <a:rPr lang="en-US" sz="1800" b="0" kern="1200" cap="none" spc="0" baseline="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x</a:t>
          </a:r>
          <a:r>
            <a:rPr lang="en-US" sz="1800" b="0" kern="1200" cap="none" spc="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/Rx </a:t>
          </a:r>
          <a:endParaRPr lang="en-US" sz="1800" b="0" kern="120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923058" y="2763612"/>
        <a:ext cx="1570650" cy="572967"/>
      </dsp:txXfrm>
    </dsp:sp>
    <dsp:sp modelId="{6257F9FA-3822-6B44-B9BB-B202F20651FE}">
      <dsp:nvSpPr>
        <dsp:cNvPr id="0" name=""/>
        <dsp:cNvSpPr/>
      </dsp:nvSpPr>
      <dsp:spPr>
        <a:xfrm>
          <a:off x="2762350" y="2409948"/>
          <a:ext cx="1610734" cy="630265"/>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70000"/>
            </a:lnSpc>
            <a:spcBef>
              <a:spcPct val="0"/>
            </a:spcBef>
            <a:spcAft>
              <a:spcPct val="35000"/>
            </a:spcAft>
          </a:pPr>
          <a:r>
            <a:rPr lang="en-US" sz="1800" b="0" kern="1200" cap="none" spc="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Select SRAM Source</a:t>
          </a:r>
          <a:endParaRPr lang="en-US" sz="1800" b="0" kern="120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2762350" y="2409948"/>
        <a:ext cx="1610734" cy="630265"/>
      </dsp:txXfrm>
    </dsp:sp>
    <dsp:sp modelId="{35D287DB-2FA3-6B46-A906-F23DD9A63430}">
      <dsp:nvSpPr>
        <dsp:cNvPr id="0" name=""/>
        <dsp:cNvSpPr/>
      </dsp:nvSpPr>
      <dsp:spPr>
        <a:xfrm>
          <a:off x="2762350" y="3197779"/>
          <a:ext cx="1610734" cy="630265"/>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70000"/>
            </a:lnSpc>
            <a:spcBef>
              <a:spcPct val="0"/>
            </a:spcBef>
            <a:spcAft>
              <a:spcPct val="35000"/>
            </a:spcAft>
          </a:pPr>
          <a:r>
            <a:rPr lang="en-US" sz="1800" b="0" kern="120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Load SRAM</a:t>
          </a:r>
          <a:endParaRPr lang="en-US" sz="1800" b="0" kern="120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2762350" y="3197779"/>
        <a:ext cx="1610734" cy="630265"/>
      </dsp:txXfrm>
    </dsp:sp>
    <dsp:sp modelId="{2A549C72-E960-3743-8C51-0D439F99C13E}">
      <dsp:nvSpPr>
        <dsp:cNvPr id="0" name=""/>
        <dsp:cNvSpPr/>
      </dsp:nvSpPr>
      <dsp:spPr>
        <a:xfrm>
          <a:off x="923058" y="4339275"/>
          <a:ext cx="1570650" cy="572967"/>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70000"/>
            </a:lnSpc>
            <a:spcBef>
              <a:spcPct val="0"/>
            </a:spcBef>
            <a:spcAft>
              <a:spcPct val="35000"/>
            </a:spcAft>
          </a:pPr>
          <a:r>
            <a:rPr lang="en-US" sz="1800" b="0" kern="120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SPI Tx/Rx</a:t>
          </a:r>
          <a:endParaRPr lang="en-US" sz="1800" b="0" kern="120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923058" y="4339275"/>
        <a:ext cx="1570650" cy="572967"/>
      </dsp:txXfrm>
    </dsp:sp>
    <dsp:sp modelId="{424015BA-48E8-A147-B154-24EA14B4FA8B}">
      <dsp:nvSpPr>
        <dsp:cNvPr id="0" name=""/>
        <dsp:cNvSpPr/>
      </dsp:nvSpPr>
      <dsp:spPr>
        <a:xfrm>
          <a:off x="2762350" y="3985611"/>
          <a:ext cx="1610734" cy="630265"/>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70000"/>
            </a:lnSpc>
            <a:spcBef>
              <a:spcPct val="0"/>
            </a:spcBef>
            <a:spcAft>
              <a:spcPct val="35000"/>
            </a:spcAft>
          </a:pPr>
          <a:r>
            <a:rPr lang="en-US" sz="1800" b="0" kern="120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Store SRAM</a:t>
          </a:r>
          <a:endParaRPr lang="en-US" sz="1800" b="0" kern="120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2762350" y="3985611"/>
        <a:ext cx="1610734" cy="630265"/>
      </dsp:txXfrm>
    </dsp:sp>
    <dsp:sp modelId="{FC3BE937-9BC2-1948-A717-A03F88446A8C}">
      <dsp:nvSpPr>
        <dsp:cNvPr id="0" name=""/>
        <dsp:cNvSpPr/>
      </dsp:nvSpPr>
      <dsp:spPr>
        <a:xfrm>
          <a:off x="2762350" y="4727461"/>
          <a:ext cx="1610734" cy="630265"/>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70000"/>
            </a:lnSpc>
            <a:spcBef>
              <a:spcPct val="0"/>
            </a:spcBef>
            <a:spcAft>
              <a:spcPct val="35000"/>
            </a:spcAft>
          </a:pPr>
          <a:r>
            <a:rPr lang="en-US" sz="1800" b="0" kern="120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I</a:t>
          </a:r>
          <a:r>
            <a:rPr lang="en-US" sz="1800" b="0" kern="1200" cap="none" spc="0" baseline="3000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2</a:t>
          </a:r>
          <a:r>
            <a:rPr lang="en-US" sz="1800" b="0" kern="1200" cap="none" spc="0" dirty="0" smtClean="0">
              <a:ln w="3175" cmpd="sng">
                <a:prstDash val="solid"/>
              </a:ln>
              <a:solidFill>
                <a:srgbClr val="3F3F3F"/>
              </a:solidFill>
              <a:effectLst>
                <a:outerShdw blurRad="41275" dist="20320" dir="1800000" algn="tl" rotWithShape="0">
                  <a:srgbClr val="000000">
                    <a:alpha val="40000"/>
                  </a:srgbClr>
                </a:outerShdw>
              </a:effectLst>
              <a:latin typeface="Cambria"/>
              <a:cs typeface="Cambria"/>
            </a:rPr>
            <a:t>C Transfer</a:t>
          </a:r>
          <a:endParaRPr lang="en-US" sz="1800" b="0" kern="1200" cap="none" spc="0" dirty="0">
            <a:ln w="3175" cmpd="sng">
              <a:prstDash val="solid"/>
            </a:ln>
            <a:solidFill>
              <a:srgbClr val="3F3F3F"/>
            </a:solidFill>
            <a:effectLst>
              <a:outerShdw blurRad="41275" dist="20320" dir="1800000" algn="tl" rotWithShape="0">
                <a:srgbClr val="000000">
                  <a:alpha val="40000"/>
                </a:srgbClr>
              </a:outerShdw>
            </a:effectLst>
            <a:latin typeface="Cambria"/>
            <a:cs typeface="Cambria"/>
          </a:endParaRPr>
        </a:p>
      </dsp:txBody>
      <dsp:txXfrm>
        <a:off x="2762350" y="4727461"/>
        <a:ext cx="1610734" cy="63026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t" anchorCtr="0" compatLnSpc="1">
            <a:prstTxWarp prst="textNoShape">
              <a:avLst/>
            </a:prstTxWarp>
          </a:bodyPr>
          <a:lstStyle>
            <a:lvl1pPr defTabSz="4508500">
              <a:defRPr sz="6000">
                <a:latin typeface="Times New Roman" pitchFamily="18" charset="0"/>
                <a:ea typeface="+mn-ea"/>
                <a:cs typeface="+mn-cs"/>
              </a:defRPr>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t" anchorCtr="0" compatLnSpc="1">
            <a:prstTxWarp prst="textNoShape">
              <a:avLst/>
            </a:prstTxWarp>
          </a:bodyPr>
          <a:lstStyle>
            <a:lvl1pPr algn="r" defTabSz="4508500">
              <a:defRPr sz="6000">
                <a:latin typeface="Times New Roman" pitchFamily="18" charset="0"/>
                <a:ea typeface="+mn-ea"/>
                <a:cs typeface="+mn-cs"/>
              </a:defRPr>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b" anchorCtr="0" compatLnSpc="1">
            <a:prstTxWarp prst="textNoShape">
              <a:avLst/>
            </a:prstTxWarp>
          </a:bodyPr>
          <a:lstStyle>
            <a:lvl1pPr defTabSz="4508500">
              <a:defRPr sz="6000">
                <a:latin typeface="Times New Roman" pitchFamily="18" charset="0"/>
                <a:ea typeface="+mn-ea"/>
                <a:cs typeface="+mn-cs"/>
              </a:defRPr>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b" anchorCtr="0" compatLnSpc="1">
            <a:prstTxWarp prst="textNoShape">
              <a:avLst/>
            </a:prstTxWarp>
          </a:bodyPr>
          <a:lstStyle>
            <a:lvl1pPr algn="r" defTabSz="4508500">
              <a:defRPr sz="6000"/>
            </a:lvl1pPr>
          </a:lstStyle>
          <a:p>
            <a:fld id="{68CFBF46-32AE-44CB-A371-642BA7AE3B1F}" type="slidenum">
              <a:rPr lang="en-AU" altLang="en-US"/>
              <a:pPr/>
              <a:t>‹#›</a:t>
            </a:fld>
            <a:endParaRPr lang="en-AU" altLang="en-US"/>
          </a:p>
        </p:txBody>
      </p:sp>
    </p:spTree>
    <p:extLst>
      <p:ext uri="{BB962C8B-B14F-4D97-AF65-F5344CB8AC3E}">
        <p14:creationId xmlns:p14="http://schemas.microsoft.com/office/powerpoint/2010/main" val="166947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t" anchorCtr="0" compatLnSpc="1">
            <a:prstTxWarp prst="textNoShape">
              <a:avLst/>
            </a:prstTxWarp>
          </a:bodyPr>
          <a:lstStyle>
            <a:lvl1pPr defTabSz="4508500">
              <a:defRPr sz="6000">
                <a:latin typeface="Times New Roman" pitchFamily="18" charset="0"/>
                <a:ea typeface="+mn-ea"/>
                <a:cs typeface="+mn-cs"/>
              </a:defRPr>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t" anchorCtr="0" compatLnSpc="1">
            <a:prstTxWarp prst="textNoShape">
              <a:avLst/>
            </a:prstTxWarp>
          </a:bodyPr>
          <a:lstStyle>
            <a:lvl1pPr algn="r" defTabSz="4508500">
              <a:defRPr sz="6000">
                <a:latin typeface="Times New Roman" pitchFamily="18" charset="0"/>
                <a:ea typeface="+mn-ea"/>
                <a:cs typeface="+mn-cs"/>
              </a:defRPr>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4137025" y="24004588"/>
            <a:ext cx="23456900" cy="2251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b" anchorCtr="0" compatLnSpc="1">
            <a:prstTxWarp prst="textNoShape">
              <a:avLst/>
            </a:prstTxWarp>
          </a:bodyPr>
          <a:lstStyle>
            <a:lvl1pPr defTabSz="4508500">
              <a:defRPr sz="6000">
                <a:latin typeface="Times New Roman" pitchFamily="18" charset="0"/>
                <a:ea typeface="+mn-ea"/>
                <a:cs typeface="+mn-cs"/>
              </a:defRPr>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numCol="1" anchor="b" anchorCtr="0" compatLnSpc="1">
            <a:prstTxWarp prst="textNoShape">
              <a:avLst/>
            </a:prstTxWarp>
          </a:bodyPr>
          <a:lstStyle>
            <a:lvl1pPr algn="r" defTabSz="4508500">
              <a:defRPr sz="6000"/>
            </a:lvl1pPr>
          </a:lstStyle>
          <a:p>
            <a:fld id="{6F6CE729-A505-4784-9ADD-447E2EC5334A}" type="slidenum">
              <a:rPr lang="en-AU" altLang="en-US"/>
              <a:pPr/>
              <a:t>‹#›</a:t>
            </a:fld>
            <a:endParaRPr lang="en-AU" altLang="en-US"/>
          </a:p>
        </p:txBody>
      </p:sp>
    </p:spTree>
    <p:extLst>
      <p:ext uri="{BB962C8B-B14F-4D97-AF65-F5344CB8AC3E}">
        <p14:creationId xmlns:p14="http://schemas.microsoft.com/office/powerpoint/2010/main" val="28265382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33" kern="1200">
        <a:solidFill>
          <a:schemeClr val="tx1"/>
        </a:solidFill>
        <a:latin typeface="Times New Roman" pitchFamily="18" charset="0"/>
        <a:ea typeface="MS PGothic" panose="020B0600070205080204" pitchFamily="34" charset="-128"/>
        <a:cs typeface="ＭＳ Ｐゴシック" charset="0"/>
      </a:defRPr>
    </a:lvl1pPr>
    <a:lvl2pPr marL="355564" algn="l" rtl="0" eaLnBrk="0" fontAlgn="base" hangingPunct="0">
      <a:spcBef>
        <a:spcPct val="30000"/>
      </a:spcBef>
      <a:spcAft>
        <a:spcPct val="0"/>
      </a:spcAft>
      <a:defRPr sz="933" kern="1200">
        <a:solidFill>
          <a:schemeClr val="tx1"/>
        </a:solidFill>
        <a:latin typeface="Times New Roman" pitchFamily="18" charset="0"/>
        <a:ea typeface="MS PGothic" panose="020B0600070205080204" pitchFamily="34" charset="-128"/>
        <a:cs typeface="+mn-cs"/>
      </a:defRPr>
    </a:lvl2pPr>
    <a:lvl3pPr marL="711129" algn="l" rtl="0" eaLnBrk="0" fontAlgn="base" hangingPunct="0">
      <a:spcBef>
        <a:spcPct val="30000"/>
      </a:spcBef>
      <a:spcAft>
        <a:spcPct val="0"/>
      </a:spcAft>
      <a:defRPr sz="933" kern="1200">
        <a:solidFill>
          <a:schemeClr val="tx1"/>
        </a:solidFill>
        <a:latin typeface="Times New Roman" pitchFamily="18" charset="0"/>
        <a:ea typeface="MS PGothic" panose="020B0600070205080204" pitchFamily="34" charset="-128"/>
        <a:cs typeface="+mn-cs"/>
      </a:defRPr>
    </a:lvl3pPr>
    <a:lvl4pPr marL="1066693" algn="l" rtl="0" eaLnBrk="0" fontAlgn="base" hangingPunct="0">
      <a:spcBef>
        <a:spcPct val="30000"/>
      </a:spcBef>
      <a:spcAft>
        <a:spcPct val="0"/>
      </a:spcAft>
      <a:defRPr sz="933" kern="1200">
        <a:solidFill>
          <a:schemeClr val="tx1"/>
        </a:solidFill>
        <a:latin typeface="Times New Roman" pitchFamily="18" charset="0"/>
        <a:ea typeface="MS PGothic" panose="020B0600070205080204" pitchFamily="34" charset="-128"/>
        <a:cs typeface="+mn-cs"/>
      </a:defRPr>
    </a:lvl4pPr>
    <a:lvl5pPr marL="1422258" algn="l" rtl="0" eaLnBrk="0" fontAlgn="base" hangingPunct="0">
      <a:spcBef>
        <a:spcPct val="30000"/>
      </a:spcBef>
      <a:spcAft>
        <a:spcPct val="0"/>
      </a:spcAft>
      <a:defRPr sz="933" kern="1200">
        <a:solidFill>
          <a:schemeClr val="tx1"/>
        </a:solidFill>
        <a:latin typeface="Times New Roman" pitchFamily="18" charset="0"/>
        <a:ea typeface="MS PGothic" panose="020B0600070205080204" pitchFamily="34" charset="-128"/>
        <a:cs typeface="+mn-cs"/>
      </a:defRPr>
    </a:lvl5pPr>
    <a:lvl6pPr marL="1777822" algn="l" defTabSz="711129" rtl="0" eaLnBrk="1" latinLnBrk="0" hangingPunct="1">
      <a:defRPr sz="933" kern="1200">
        <a:solidFill>
          <a:schemeClr val="tx1"/>
        </a:solidFill>
        <a:latin typeface="+mn-lt"/>
        <a:ea typeface="+mn-ea"/>
        <a:cs typeface="+mn-cs"/>
      </a:defRPr>
    </a:lvl6pPr>
    <a:lvl7pPr marL="2133387" algn="l" defTabSz="711129" rtl="0" eaLnBrk="1" latinLnBrk="0" hangingPunct="1">
      <a:defRPr sz="933" kern="1200">
        <a:solidFill>
          <a:schemeClr val="tx1"/>
        </a:solidFill>
        <a:latin typeface="+mn-lt"/>
        <a:ea typeface="+mn-ea"/>
        <a:cs typeface="+mn-cs"/>
      </a:defRPr>
    </a:lvl7pPr>
    <a:lvl8pPr marL="2488951" algn="l" defTabSz="711129" rtl="0" eaLnBrk="1" latinLnBrk="0" hangingPunct="1">
      <a:defRPr sz="933" kern="1200">
        <a:solidFill>
          <a:schemeClr val="tx1"/>
        </a:solidFill>
        <a:latin typeface="+mn-lt"/>
        <a:ea typeface="+mn-ea"/>
        <a:cs typeface="+mn-cs"/>
      </a:defRPr>
    </a:lvl8pPr>
    <a:lvl9pPr marL="2844516" algn="l" defTabSz="711129" rtl="0" eaLnBrk="1" latinLnBrk="0" hangingPunct="1">
      <a:defRPr sz="9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6CE729-A505-4784-9ADD-447E2EC5334A}" type="slidenum">
              <a:rPr lang="en-AU" altLang="en-US" smtClean="0"/>
              <a:pPr/>
              <a:t>1</a:t>
            </a:fld>
            <a:endParaRPr lang="en-AU" altLang="en-US"/>
          </a:p>
        </p:txBody>
      </p:sp>
    </p:spTree>
    <p:extLst>
      <p:ext uri="{BB962C8B-B14F-4D97-AF65-F5344CB8AC3E}">
        <p14:creationId xmlns:p14="http://schemas.microsoft.com/office/powerpoint/2010/main" val="108628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POSTER">
    <p:bg>
      <p:bgPr>
        <a:gradFill rotWithShape="1">
          <a:gsLst>
            <a:gs pos="0">
              <a:srgbClr val="FFFFFF"/>
            </a:gs>
            <a:gs pos="50000">
              <a:srgbClr val="6A737B"/>
            </a:gs>
            <a:gs pos="100000">
              <a:srgbClr val="262626"/>
            </a:gs>
          </a:gsLst>
          <a:lin ang="5400000"/>
        </a:gradFill>
        <a:effectLst/>
      </p:bgPr>
    </p:bg>
    <p:spTree>
      <p:nvGrpSpPr>
        <p:cNvPr id="1" name=""/>
        <p:cNvGrpSpPr/>
        <p:nvPr/>
      </p:nvGrpSpPr>
      <p:grpSpPr>
        <a:xfrm>
          <a:off x="0" y="0"/>
          <a:ext cx="0" cy="0"/>
          <a:chOff x="0" y="0"/>
          <a:chExt cx="0" cy="0"/>
        </a:xfrm>
      </p:grpSpPr>
      <p:pic>
        <p:nvPicPr>
          <p:cNvPr id="10" name="Picture 6" descr="signature_orange_&amp;_gray.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7917" y="927365"/>
            <a:ext cx="619125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8128000" y="927365"/>
            <a:ext cx="20320000" cy="3048000"/>
          </a:xfrm>
        </p:spPr>
        <p:txBody>
          <a:bodyPr tIns="0" bIns="0"/>
          <a:lstStyle>
            <a:lvl1pPr algn="ctr">
              <a:defRPr sz="8888">
                <a:solidFill>
                  <a:srgbClr val="6A737B"/>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128000" y="4011078"/>
            <a:ext cx="20320000" cy="2286000"/>
          </a:xfrm>
        </p:spPr>
        <p:txBody>
          <a:bodyPr/>
          <a:lstStyle>
            <a:lvl1pPr marL="0" indent="0" algn="ctr">
              <a:spcBef>
                <a:spcPts val="0"/>
              </a:spcBef>
              <a:buNone/>
              <a:defRPr sz="4815" b="1">
                <a:solidFill>
                  <a:srgbClr val="6A737B"/>
                </a:solidFill>
              </a:defRPr>
            </a:lvl1pPr>
            <a:lvl2pPr marL="338648" indent="0" algn="ctr">
              <a:buNone/>
              <a:defRPr/>
            </a:lvl2pPr>
            <a:lvl3pPr marL="677296" indent="0" algn="ctr">
              <a:buNone/>
              <a:defRPr/>
            </a:lvl3pPr>
            <a:lvl4pPr marL="1015944" indent="0" algn="ctr">
              <a:buNone/>
              <a:defRPr/>
            </a:lvl4pPr>
            <a:lvl5pPr marL="1354592" indent="0" algn="ctr">
              <a:buNone/>
              <a:defRPr/>
            </a:lvl5pPr>
            <a:lvl6pPr marL="1693240" indent="0" algn="ctr">
              <a:buNone/>
              <a:defRPr/>
            </a:lvl6pPr>
            <a:lvl7pPr marL="2031888" indent="0" algn="ctr">
              <a:buNone/>
              <a:defRPr/>
            </a:lvl7pPr>
            <a:lvl8pPr marL="2370536" indent="0" algn="ctr">
              <a:buNone/>
              <a:defRPr/>
            </a:lvl8pPr>
            <a:lvl9pPr marL="2709184" indent="0" algn="ctr">
              <a:buNone/>
              <a:defRPr/>
            </a:lvl9pPr>
          </a:lstStyle>
          <a:p>
            <a:r>
              <a:rPr lang="en-US" dirty="0" smtClean="0"/>
              <a:t>Click to edit Master subtitle style</a:t>
            </a:r>
            <a:endParaRPr lang="en-US" dirty="0"/>
          </a:p>
        </p:txBody>
      </p:sp>
      <p:sp>
        <p:nvSpPr>
          <p:cNvPr id="11" name="Content Placeholder 10"/>
          <p:cNvSpPr>
            <a:spLocks noGrp="1"/>
          </p:cNvSpPr>
          <p:nvPr>
            <p:ph sz="quarter" idx="10"/>
          </p:nvPr>
        </p:nvSpPr>
        <p:spPr>
          <a:xfrm>
            <a:off x="677333" y="7622646"/>
            <a:ext cx="9482667"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0"/>
          <p:cNvSpPr>
            <a:spLocks noGrp="1"/>
          </p:cNvSpPr>
          <p:nvPr>
            <p:ph sz="quarter" idx="11"/>
          </p:nvPr>
        </p:nvSpPr>
        <p:spPr>
          <a:xfrm>
            <a:off x="677333" y="17336823"/>
            <a:ext cx="9482667"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0"/>
          <p:cNvSpPr>
            <a:spLocks noGrp="1"/>
          </p:cNvSpPr>
          <p:nvPr>
            <p:ph sz="quarter" idx="12"/>
          </p:nvPr>
        </p:nvSpPr>
        <p:spPr>
          <a:xfrm>
            <a:off x="26451276" y="7622646"/>
            <a:ext cx="9482667"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0"/>
          <p:cNvSpPr>
            <a:spLocks noGrp="1"/>
          </p:cNvSpPr>
          <p:nvPr>
            <p:ph sz="quarter" idx="13"/>
          </p:nvPr>
        </p:nvSpPr>
        <p:spPr>
          <a:xfrm>
            <a:off x="26451276" y="17336823"/>
            <a:ext cx="9482667"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0"/>
          <p:cNvSpPr>
            <a:spLocks noGrp="1"/>
          </p:cNvSpPr>
          <p:nvPr>
            <p:ph sz="quarter" idx="14"/>
          </p:nvPr>
        </p:nvSpPr>
        <p:spPr>
          <a:xfrm>
            <a:off x="10837334" y="7622646"/>
            <a:ext cx="14901333"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0"/>
          <p:cNvSpPr>
            <a:spLocks noGrp="1"/>
          </p:cNvSpPr>
          <p:nvPr>
            <p:ph sz="quarter" idx="15"/>
          </p:nvPr>
        </p:nvSpPr>
        <p:spPr>
          <a:xfrm>
            <a:off x="10831454" y="17336823"/>
            <a:ext cx="14901333"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649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4612" y="7924271"/>
            <a:ext cx="15486944" cy="16459729"/>
          </a:xfrm>
        </p:spPr>
        <p:txBody>
          <a:bodyPr/>
          <a:lstStyle>
            <a:lvl1pPr>
              <a:defRPr sz="2074"/>
            </a:lvl1pPr>
            <a:lvl2pPr>
              <a:defRPr sz="1778"/>
            </a:lvl2pPr>
            <a:lvl3pPr>
              <a:defRPr sz="1481"/>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44445" y="7924271"/>
            <a:ext cx="15486944" cy="16459729"/>
          </a:xfrm>
        </p:spPr>
        <p:txBody>
          <a:bodyPr/>
          <a:lstStyle>
            <a:lvl1pPr>
              <a:defRPr sz="2074"/>
            </a:lvl1pPr>
            <a:lvl2pPr>
              <a:defRPr sz="1778"/>
            </a:lvl2pPr>
            <a:lvl3pPr>
              <a:defRPr sz="1481"/>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528B9ED-4CE8-4D47-99BA-3BAD84AA191B}" type="slidenum">
              <a:rPr lang="en-US" altLang="en-US"/>
              <a:pPr/>
              <a:t>‹#›</a:t>
            </a:fld>
            <a:endParaRPr lang="en-US" altLang="en-US"/>
          </a:p>
        </p:txBody>
      </p:sp>
    </p:spTree>
    <p:extLst>
      <p:ext uri="{BB962C8B-B14F-4D97-AF65-F5344CB8AC3E}">
        <p14:creationId xmlns:p14="http://schemas.microsoft.com/office/powerpoint/2010/main" val="8663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566" y="1098021"/>
            <a:ext cx="3291887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565" y="6140980"/>
            <a:ext cx="16160750" cy="2558521"/>
          </a:xfrm>
        </p:spPr>
        <p:txBody>
          <a:bodyPr anchor="b"/>
          <a:lstStyle>
            <a:lvl1pPr marL="0" indent="0">
              <a:buNone/>
              <a:defRPr sz="1778" b="1"/>
            </a:lvl1pPr>
            <a:lvl2pPr marL="338648" indent="0">
              <a:buNone/>
              <a:defRPr sz="1481" b="1"/>
            </a:lvl2pPr>
            <a:lvl3pPr marL="677296" indent="0">
              <a:buNone/>
              <a:defRPr sz="1333" b="1"/>
            </a:lvl3pPr>
            <a:lvl4pPr marL="1015944" indent="0">
              <a:buNone/>
              <a:defRPr sz="1185" b="1"/>
            </a:lvl4pPr>
            <a:lvl5pPr marL="1354592" indent="0">
              <a:buNone/>
              <a:defRPr sz="1185" b="1"/>
            </a:lvl5pPr>
            <a:lvl6pPr marL="1693240" indent="0">
              <a:buNone/>
              <a:defRPr sz="1185" b="1"/>
            </a:lvl6pPr>
            <a:lvl7pPr marL="2031888" indent="0">
              <a:buNone/>
              <a:defRPr sz="1185" b="1"/>
            </a:lvl7pPr>
            <a:lvl8pPr marL="2370536" indent="0">
              <a:buNone/>
              <a:defRPr sz="1185" b="1"/>
            </a:lvl8pPr>
            <a:lvl9pPr marL="2709184" indent="0">
              <a:buNone/>
              <a:defRPr sz="1185" b="1"/>
            </a:lvl9pPr>
          </a:lstStyle>
          <a:p>
            <a:pPr lvl="0"/>
            <a:r>
              <a:rPr lang="en-US" smtClean="0"/>
              <a:t>Click to edit Master text styles</a:t>
            </a:r>
          </a:p>
        </p:txBody>
      </p:sp>
      <p:sp>
        <p:nvSpPr>
          <p:cNvPr id="4" name="Content Placeholder 3"/>
          <p:cNvSpPr>
            <a:spLocks noGrp="1"/>
          </p:cNvSpPr>
          <p:nvPr>
            <p:ph sz="half" idx="2"/>
          </p:nvPr>
        </p:nvSpPr>
        <p:spPr>
          <a:xfrm>
            <a:off x="1828565" y="8699500"/>
            <a:ext cx="16160750" cy="15804886"/>
          </a:xfrm>
        </p:spPr>
        <p:txBody>
          <a:bodyPr/>
          <a:lstStyle>
            <a:lvl1pPr>
              <a:defRPr sz="1778"/>
            </a:lvl1pPr>
            <a:lvl2pPr>
              <a:defRPr sz="1481"/>
            </a:lvl2pPr>
            <a:lvl3pPr>
              <a:defRPr sz="1333"/>
            </a:lvl3pPr>
            <a:lvl4pPr>
              <a:defRPr sz="1185"/>
            </a:lvl4pPr>
            <a:lvl5pPr>
              <a:defRPr sz="1185"/>
            </a:lvl5pPr>
            <a:lvl6pPr>
              <a:defRPr sz="1185"/>
            </a:lvl6pPr>
            <a:lvl7pPr>
              <a:defRPr sz="1185"/>
            </a:lvl7pPr>
            <a:lvl8pPr>
              <a:defRPr sz="1185"/>
            </a:lvl8pPr>
            <a:lvl9pPr>
              <a:defRPr sz="118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79630" y="6140980"/>
            <a:ext cx="16167806" cy="2558521"/>
          </a:xfrm>
        </p:spPr>
        <p:txBody>
          <a:bodyPr anchor="b"/>
          <a:lstStyle>
            <a:lvl1pPr marL="0" indent="0">
              <a:buNone/>
              <a:defRPr sz="1778" b="1"/>
            </a:lvl1pPr>
            <a:lvl2pPr marL="338648" indent="0">
              <a:buNone/>
              <a:defRPr sz="1481" b="1"/>
            </a:lvl2pPr>
            <a:lvl3pPr marL="677296" indent="0">
              <a:buNone/>
              <a:defRPr sz="1333" b="1"/>
            </a:lvl3pPr>
            <a:lvl4pPr marL="1015944" indent="0">
              <a:buNone/>
              <a:defRPr sz="1185" b="1"/>
            </a:lvl4pPr>
            <a:lvl5pPr marL="1354592" indent="0">
              <a:buNone/>
              <a:defRPr sz="1185" b="1"/>
            </a:lvl5pPr>
            <a:lvl6pPr marL="1693240" indent="0">
              <a:buNone/>
              <a:defRPr sz="1185" b="1"/>
            </a:lvl6pPr>
            <a:lvl7pPr marL="2031888" indent="0">
              <a:buNone/>
              <a:defRPr sz="1185" b="1"/>
            </a:lvl7pPr>
            <a:lvl8pPr marL="2370536" indent="0">
              <a:buNone/>
              <a:defRPr sz="1185" b="1"/>
            </a:lvl8pPr>
            <a:lvl9pPr marL="2709184" indent="0">
              <a:buNone/>
              <a:defRPr sz="1185" b="1"/>
            </a:lvl9pPr>
          </a:lstStyle>
          <a:p>
            <a:pPr lvl="0"/>
            <a:r>
              <a:rPr lang="en-US" smtClean="0"/>
              <a:t>Click to edit Master text styles</a:t>
            </a:r>
          </a:p>
        </p:txBody>
      </p:sp>
      <p:sp>
        <p:nvSpPr>
          <p:cNvPr id="6" name="Content Placeholder 5"/>
          <p:cNvSpPr>
            <a:spLocks noGrp="1"/>
          </p:cNvSpPr>
          <p:nvPr>
            <p:ph sz="quarter" idx="4"/>
          </p:nvPr>
        </p:nvSpPr>
        <p:spPr>
          <a:xfrm>
            <a:off x="18579630" y="8699500"/>
            <a:ext cx="16167806" cy="15804886"/>
          </a:xfrm>
        </p:spPr>
        <p:txBody>
          <a:bodyPr/>
          <a:lstStyle>
            <a:lvl1pPr>
              <a:defRPr sz="1778"/>
            </a:lvl1pPr>
            <a:lvl2pPr>
              <a:defRPr sz="1481"/>
            </a:lvl2pPr>
            <a:lvl3pPr>
              <a:defRPr sz="1333"/>
            </a:lvl3pPr>
            <a:lvl4pPr>
              <a:defRPr sz="1185"/>
            </a:lvl4pPr>
            <a:lvl5pPr>
              <a:defRPr sz="1185"/>
            </a:lvl5pPr>
            <a:lvl6pPr>
              <a:defRPr sz="1185"/>
            </a:lvl6pPr>
            <a:lvl7pPr>
              <a:defRPr sz="1185"/>
            </a:lvl7pPr>
            <a:lvl8pPr>
              <a:defRPr sz="1185"/>
            </a:lvl8pPr>
            <a:lvl9pPr>
              <a:defRPr sz="118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6EAE020-F402-449A-9B57-4D526C0B02B1}" type="slidenum">
              <a:rPr lang="en-US" altLang="en-US"/>
              <a:pPr/>
              <a:t>‹#›</a:t>
            </a:fld>
            <a:endParaRPr lang="en-US" altLang="en-US"/>
          </a:p>
        </p:txBody>
      </p:sp>
    </p:spTree>
    <p:extLst>
      <p:ext uri="{BB962C8B-B14F-4D97-AF65-F5344CB8AC3E}">
        <p14:creationId xmlns:p14="http://schemas.microsoft.com/office/powerpoint/2010/main" val="2735306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675068FD-C456-4D3F-A4F5-BFBCD45326AE}" type="slidenum">
              <a:rPr lang="en-US" altLang="en-US"/>
              <a:pPr/>
              <a:t>‹#›</a:t>
            </a:fld>
            <a:endParaRPr lang="en-US" altLang="en-US"/>
          </a:p>
        </p:txBody>
      </p:sp>
    </p:spTree>
    <p:extLst>
      <p:ext uri="{BB962C8B-B14F-4D97-AF65-F5344CB8AC3E}">
        <p14:creationId xmlns:p14="http://schemas.microsoft.com/office/powerpoint/2010/main" val="966176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565" y="1092729"/>
            <a:ext cx="12033250" cy="4647407"/>
          </a:xfrm>
        </p:spPr>
        <p:txBody>
          <a:bodyPr anchor="b"/>
          <a:lstStyle>
            <a:lvl1pPr algn="l">
              <a:defRPr sz="1481" b="1"/>
            </a:lvl1pPr>
          </a:lstStyle>
          <a:p>
            <a:r>
              <a:rPr lang="en-US" smtClean="0"/>
              <a:t>Click to edit Master title style</a:t>
            </a:r>
            <a:endParaRPr lang="en-US"/>
          </a:p>
        </p:txBody>
      </p:sp>
      <p:sp>
        <p:nvSpPr>
          <p:cNvPr id="3" name="Content Placeholder 2"/>
          <p:cNvSpPr>
            <a:spLocks noGrp="1"/>
          </p:cNvSpPr>
          <p:nvPr>
            <p:ph idx="1"/>
          </p:nvPr>
        </p:nvSpPr>
        <p:spPr>
          <a:xfrm>
            <a:off x="14300436" y="1092729"/>
            <a:ext cx="20447000" cy="23411657"/>
          </a:xfrm>
        </p:spPr>
        <p:txBody>
          <a:bodyPr/>
          <a:lstStyle>
            <a:lvl1pPr>
              <a:defRPr sz="2370"/>
            </a:lvl1pPr>
            <a:lvl2pPr>
              <a:defRPr sz="2074"/>
            </a:lvl2pPr>
            <a:lvl3pPr>
              <a:defRPr sz="1778"/>
            </a:lvl3pPr>
            <a:lvl4pPr>
              <a:defRPr sz="1481"/>
            </a:lvl4pPr>
            <a:lvl5pPr>
              <a:defRPr sz="1481"/>
            </a:lvl5pPr>
            <a:lvl6pPr>
              <a:defRPr sz="1481"/>
            </a:lvl6pPr>
            <a:lvl7pPr>
              <a:defRPr sz="1481"/>
            </a:lvl7pPr>
            <a:lvl8pPr>
              <a:defRPr sz="1481"/>
            </a:lvl8pPr>
            <a:lvl9pPr>
              <a:defRPr sz="148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565" y="5740136"/>
            <a:ext cx="12033250" cy="18764250"/>
          </a:xfrm>
        </p:spPr>
        <p:txBody>
          <a:bodyPr/>
          <a:lstStyle>
            <a:lvl1pPr marL="0" indent="0">
              <a:buNone/>
              <a:defRPr sz="1037"/>
            </a:lvl1pPr>
            <a:lvl2pPr marL="338648" indent="0">
              <a:buNone/>
              <a:defRPr sz="889"/>
            </a:lvl2pPr>
            <a:lvl3pPr marL="677296" indent="0">
              <a:buNone/>
              <a:defRPr sz="741"/>
            </a:lvl3pPr>
            <a:lvl4pPr marL="1015944" indent="0">
              <a:buNone/>
              <a:defRPr sz="667"/>
            </a:lvl4pPr>
            <a:lvl5pPr marL="1354592" indent="0">
              <a:buNone/>
              <a:defRPr sz="667"/>
            </a:lvl5pPr>
            <a:lvl6pPr marL="1693240" indent="0">
              <a:buNone/>
              <a:defRPr sz="667"/>
            </a:lvl6pPr>
            <a:lvl7pPr marL="2031888" indent="0">
              <a:buNone/>
              <a:defRPr sz="667"/>
            </a:lvl7pPr>
            <a:lvl8pPr marL="2370536" indent="0">
              <a:buNone/>
              <a:defRPr sz="667"/>
            </a:lvl8pPr>
            <a:lvl9pPr marL="2709184" indent="0">
              <a:buNone/>
              <a:defRPr sz="667"/>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57F3C35-C5A2-4108-AD97-A32AB8491F83}" type="slidenum">
              <a:rPr lang="en-US" altLang="en-US"/>
              <a:pPr/>
              <a:t>‹#›</a:t>
            </a:fld>
            <a:endParaRPr lang="en-US" altLang="en-US"/>
          </a:p>
        </p:txBody>
      </p:sp>
    </p:spTree>
    <p:extLst>
      <p:ext uri="{BB962C8B-B14F-4D97-AF65-F5344CB8AC3E}">
        <p14:creationId xmlns:p14="http://schemas.microsoft.com/office/powerpoint/2010/main" val="2267759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621" y="19202136"/>
            <a:ext cx="21945130" cy="2267479"/>
          </a:xfrm>
        </p:spPr>
        <p:txBody>
          <a:bodyPr anchor="b"/>
          <a:lstStyle>
            <a:lvl1pPr algn="l">
              <a:defRPr sz="1481" b="1"/>
            </a:lvl1pPr>
          </a:lstStyle>
          <a:p>
            <a:r>
              <a:rPr lang="en-US" smtClean="0"/>
              <a:t>Click to edit Master title style</a:t>
            </a:r>
            <a:endParaRPr lang="en-US"/>
          </a:p>
        </p:txBody>
      </p:sp>
      <p:sp>
        <p:nvSpPr>
          <p:cNvPr id="3" name="Picture Placeholder 2"/>
          <p:cNvSpPr>
            <a:spLocks noGrp="1"/>
          </p:cNvSpPr>
          <p:nvPr>
            <p:ph type="pic" idx="1"/>
          </p:nvPr>
        </p:nvSpPr>
        <p:spPr>
          <a:xfrm>
            <a:off x="7169621" y="2451365"/>
            <a:ext cx="21945130" cy="16458406"/>
          </a:xfrm>
        </p:spPr>
        <p:txBody>
          <a:bodyPr/>
          <a:lstStyle>
            <a:lvl1pPr marL="0" indent="0">
              <a:buNone/>
              <a:defRPr sz="2370"/>
            </a:lvl1pPr>
            <a:lvl2pPr marL="338648" indent="0">
              <a:buNone/>
              <a:defRPr sz="2074"/>
            </a:lvl2pPr>
            <a:lvl3pPr marL="677296" indent="0">
              <a:buNone/>
              <a:defRPr sz="1778"/>
            </a:lvl3pPr>
            <a:lvl4pPr marL="1015944" indent="0">
              <a:buNone/>
              <a:defRPr sz="1481"/>
            </a:lvl4pPr>
            <a:lvl5pPr marL="1354592" indent="0">
              <a:buNone/>
              <a:defRPr sz="1481"/>
            </a:lvl5pPr>
            <a:lvl6pPr marL="1693240" indent="0">
              <a:buNone/>
              <a:defRPr sz="1481"/>
            </a:lvl6pPr>
            <a:lvl7pPr marL="2031888" indent="0">
              <a:buNone/>
              <a:defRPr sz="1481"/>
            </a:lvl7pPr>
            <a:lvl8pPr marL="2370536" indent="0">
              <a:buNone/>
              <a:defRPr sz="1481"/>
            </a:lvl8pPr>
            <a:lvl9pPr marL="2709184" indent="0">
              <a:buNone/>
              <a:defRPr sz="1481"/>
            </a:lvl9pPr>
          </a:lstStyle>
          <a:p>
            <a:pPr lvl="0"/>
            <a:endParaRPr lang="en-US" noProof="0" smtClean="0"/>
          </a:p>
        </p:txBody>
      </p:sp>
      <p:sp>
        <p:nvSpPr>
          <p:cNvPr id="4" name="Text Placeholder 3"/>
          <p:cNvSpPr>
            <a:spLocks noGrp="1"/>
          </p:cNvSpPr>
          <p:nvPr>
            <p:ph type="body" sz="half" idx="2"/>
          </p:nvPr>
        </p:nvSpPr>
        <p:spPr>
          <a:xfrm>
            <a:off x="7169621" y="21469615"/>
            <a:ext cx="21945130" cy="3218656"/>
          </a:xfrm>
        </p:spPr>
        <p:txBody>
          <a:bodyPr/>
          <a:lstStyle>
            <a:lvl1pPr marL="0" indent="0">
              <a:buNone/>
              <a:defRPr sz="1037"/>
            </a:lvl1pPr>
            <a:lvl2pPr marL="338648" indent="0">
              <a:buNone/>
              <a:defRPr sz="889"/>
            </a:lvl2pPr>
            <a:lvl3pPr marL="677296" indent="0">
              <a:buNone/>
              <a:defRPr sz="741"/>
            </a:lvl3pPr>
            <a:lvl4pPr marL="1015944" indent="0">
              <a:buNone/>
              <a:defRPr sz="667"/>
            </a:lvl4pPr>
            <a:lvl5pPr marL="1354592" indent="0">
              <a:buNone/>
              <a:defRPr sz="667"/>
            </a:lvl5pPr>
            <a:lvl6pPr marL="1693240" indent="0">
              <a:buNone/>
              <a:defRPr sz="667"/>
            </a:lvl6pPr>
            <a:lvl7pPr marL="2031888" indent="0">
              <a:buNone/>
              <a:defRPr sz="667"/>
            </a:lvl7pPr>
            <a:lvl8pPr marL="2370536" indent="0">
              <a:buNone/>
              <a:defRPr sz="667"/>
            </a:lvl8pPr>
            <a:lvl9pPr marL="2709184" indent="0">
              <a:buNone/>
              <a:defRPr sz="667"/>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A08839D-EB09-4970-8A08-62AC5A314908}" type="slidenum">
              <a:rPr lang="en-US" altLang="en-US"/>
              <a:pPr/>
              <a:t>‹#›</a:t>
            </a:fld>
            <a:endParaRPr lang="en-US" altLang="en-US"/>
          </a:p>
        </p:txBody>
      </p:sp>
    </p:spTree>
    <p:extLst>
      <p:ext uri="{BB962C8B-B14F-4D97-AF65-F5344CB8AC3E}">
        <p14:creationId xmlns:p14="http://schemas.microsoft.com/office/powerpoint/2010/main" val="3239484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8746C18-A887-4D0F-8867-331A67A3584D}" type="slidenum">
              <a:rPr lang="en-US" altLang="en-US"/>
              <a:pPr/>
              <a:t>‹#›</a:t>
            </a:fld>
            <a:endParaRPr lang="en-US" altLang="en-US"/>
          </a:p>
        </p:txBody>
      </p:sp>
    </p:spTree>
    <p:extLst>
      <p:ext uri="{BB962C8B-B14F-4D97-AF65-F5344CB8AC3E}">
        <p14:creationId xmlns:p14="http://schemas.microsoft.com/office/powerpoint/2010/main" val="2673181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59695" y="2438136"/>
            <a:ext cx="7771694" cy="219458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4611" y="2438136"/>
            <a:ext cx="23202195" cy="219458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1181F14-C282-4E67-A3D3-F31B57713F4A}" type="slidenum">
              <a:rPr lang="en-US" altLang="en-US"/>
              <a:pPr/>
              <a:t>‹#›</a:t>
            </a:fld>
            <a:endParaRPr lang="en-US" altLang="en-US"/>
          </a:p>
        </p:txBody>
      </p:sp>
    </p:spTree>
    <p:extLst>
      <p:ext uri="{BB962C8B-B14F-4D97-AF65-F5344CB8AC3E}">
        <p14:creationId xmlns:p14="http://schemas.microsoft.com/office/powerpoint/2010/main" val="4058795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POSTER">
    <p:bg>
      <p:bgPr>
        <a:gradFill rotWithShape="1">
          <a:gsLst>
            <a:gs pos="0">
              <a:schemeClr val="bg1"/>
            </a:gs>
            <a:gs pos="16000">
              <a:srgbClr val="FFFFFF"/>
            </a:gs>
            <a:gs pos="47000">
              <a:srgbClr val="6A737B"/>
            </a:gs>
            <a:gs pos="100000">
              <a:srgbClr val="262626"/>
            </a:gs>
          </a:gsLst>
          <a:lin ang="5400000"/>
        </a:gradFill>
        <a:effectLst/>
      </p:bgPr>
    </p:bg>
    <p:spTree>
      <p:nvGrpSpPr>
        <p:cNvPr id="1" name=""/>
        <p:cNvGrpSpPr/>
        <p:nvPr/>
      </p:nvGrpSpPr>
      <p:grpSpPr>
        <a:xfrm>
          <a:off x="0" y="0"/>
          <a:ext cx="0" cy="0"/>
          <a:chOff x="0" y="0"/>
          <a:chExt cx="0" cy="0"/>
        </a:xfrm>
      </p:grpSpPr>
      <p:sp>
        <p:nvSpPr>
          <p:cNvPr id="10" name="Rectangle 9"/>
          <p:cNvSpPr/>
          <p:nvPr userDrawn="1"/>
        </p:nvSpPr>
        <p:spPr bwMode="auto">
          <a:xfrm>
            <a:off x="0" y="0"/>
            <a:ext cx="36576000" cy="4191000"/>
          </a:xfrm>
          <a:prstGeom prst="rect">
            <a:avLst/>
          </a:prstGeom>
          <a:solidFill>
            <a:schemeClr val="tx1">
              <a:lumMod val="75000"/>
              <a:lumOff val="25000"/>
            </a:schemeClr>
          </a:solidFill>
          <a:ln w="9525" cap="flat" cmpd="sng" algn="ctr">
            <a:noFill/>
            <a:prstDash val="solid"/>
            <a:round/>
            <a:headEnd type="none" w="med" len="med"/>
            <a:tailEnd type="none" w="med" len="med"/>
          </a:ln>
          <a:effectLst/>
          <a:extLst/>
        </p:spPr>
        <p:txBody>
          <a:bodyPr/>
          <a:lstStyle/>
          <a:p>
            <a:pPr>
              <a:defRPr/>
            </a:pPr>
            <a:endParaRPr lang="en-US" sz="1382">
              <a:ea typeface="ＭＳ Ｐゴシック" charset="0"/>
              <a:cs typeface="ＭＳ Ｐゴシック" charset="0"/>
            </a:endParaRPr>
          </a:p>
        </p:txBody>
      </p:sp>
      <p:pic>
        <p:nvPicPr>
          <p:cNvPr id="17" name="Picture 7" descr="signature_white_&amp;_orange.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7334" y="582083"/>
            <a:ext cx="58267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8128000" y="0"/>
            <a:ext cx="20320000" cy="4000500"/>
          </a:xfrm>
        </p:spPr>
        <p:txBody>
          <a:bodyPr tIns="0" bIns="0"/>
          <a:lstStyle>
            <a:lvl1pPr algn="ctr">
              <a:defRPr sz="8888">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128000" y="4328593"/>
            <a:ext cx="20320000" cy="2286000"/>
          </a:xfrm>
        </p:spPr>
        <p:txBody>
          <a:bodyPr tIns="0" bIns="0"/>
          <a:lstStyle>
            <a:lvl1pPr marL="0" indent="0" algn="ctr">
              <a:spcBef>
                <a:spcPts val="0"/>
              </a:spcBef>
              <a:buNone/>
              <a:defRPr sz="4815" b="1">
                <a:solidFill>
                  <a:schemeClr val="tx1">
                    <a:lumMod val="95000"/>
                    <a:lumOff val="5000"/>
                  </a:schemeClr>
                </a:solidFill>
              </a:defRPr>
            </a:lvl1pPr>
            <a:lvl2pPr marL="338648" indent="0" algn="ctr">
              <a:buNone/>
              <a:defRPr/>
            </a:lvl2pPr>
            <a:lvl3pPr marL="677296" indent="0" algn="ctr">
              <a:buNone/>
              <a:defRPr/>
            </a:lvl3pPr>
            <a:lvl4pPr marL="1015944" indent="0" algn="ctr">
              <a:buNone/>
              <a:defRPr/>
            </a:lvl4pPr>
            <a:lvl5pPr marL="1354592" indent="0" algn="ctr">
              <a:buNone/>
              <a:defRPr/>
            </a:lvl5pPr>
            <a:lvl6pPr marL="1693240" indent="0" algn="ctr">
              <a:buNone/>
              <a:defRPr/>
            </a:lvl6pPr>
            <a:lvl7pPr marL="2031888" indent="0" algn="ctr">
              <a:buNone/>
              <a:defRPr/>
            </a:lvl7pPr>
            <a:lvl8pPr marL="2370536" indent="0" algn="ctr">
              <a:buNone/>
              <a:defRPr/>
            </a:lvl8pPr>
            <a:lvl9pPr marL="2709184" indent="0" algn="ctr">
              <a:buNone/>
              <a:defRPr/>
            </a:lvl9pPr>
          </a:lstStyle>
          <a:p>
            <a:r>
              <a:rPr lang="en-US" dirty="0" smtClean="0"/>
              <a:t>Click to edit Master subtitle style</a:t>
            </a:r>
            <a:endParaRPr lang="en-US" dirty="0"/>
          </a:p>
        </p:txBody>
      </p:sp>
      <p:sp>
        <p:nvSpPr>
          <p:cNvPr id="11" name="Content Placeholder 10"/>
          <p:cNvSpPr>
            <a:spLocks noGrp="1"/>
          </p:cNvSpPr>
          <p:nvPr>
            <p:ph sz="quarter" idx="10"/>
          </p:nvPr>
        </p:nvSpPr>
        <p:spPr>
          <a:xfrm>
            <a:off x="677333" y="7622646"/>
            <a:ext cx="9482667"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0"/>
          <p:cNvSpPr>
            <a:spLocks noGrp="1"/>
          </p:cNvSpPr>
          <p:nvPr>
            <p:ph sz="quarter" idx="11"/>
          </p:nvPr>
        </p:nvSpPr>
        <p:spPr>
          <a:xfrm>
            <a:off x="677333" y="17336823"/>
            <a:ext cx="9482667"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0"/>
          <p:cNvSpPr>
            <a:spLocks noGrp="1"/>
          </p:cNvSpPr>
          <p:nvPr>
            <p:ph sz="quarter" idx="12"/>
          </p:nvPr>
        </p:nvSpPr>
        <p:spPr>
          <a:xfrm>
            <a:off x="26451276" y="7622646"/>
            <a:ext cx="9482667"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0"/>
          <p:cNvSpPr>
            <a:spLocks noGrp="1"/>
          </p:cNvSpPr>
          <p:nvPr>
            <p:ph sz="quarter" idx="13"/>
          </p:nvPr>
        </p:nvSpPr>
        <p:spPr>
          <a:xfrm>
            <a:off x="26451276" y="17336823"/>
            <a:ext cx="9482667"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0"/>
          <p:cNvSpPr>
            <a:spLocks noGrp="1"/>
          </p:cNvSpPr>
          <p:nvPr>
            <p:ph sz="quarter" idx="14"/>
          </p:nvPr>
        </p:nvSpPr>
        <p:spPr>
          <a:xfrm>
            <a:off x="10837334" y="7622646"/>
            <a:ext cx="14901333"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0"/>
          <p:cNvSpPr>
            <a:spLocks noGrp="1"/>
          </p:cNvSpPr>
          <p:nvPr>
            <p:ph sz="quarter" idx="15"/>
          </p:nvPr>
        </p:nvSpPr>
        <p:spPr>
          <a:xfrm>
            <a:off x="10831454" y="17336823"/>
            <a:ext cx="14901333"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16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POSTER">
    <p:bg>
      <p:bgPr>
        <a:gradFill rotWithShape="1">
          <a:gsLst>
            <a:gs pos="0">
              <a:srgbClr val="0D0D0D"/>
            </a:gs>
            <a:gs pos="100000">
              <a:schemeClr val="bg1"/>
            </a:gs>
          </a:gsLst>
          <a:lin ang="5400000"/>
        </a:gradFill>
        <a:effectLst/>
      </p:bgPr>
    </p:bg>
    <p:spTree>
      <p:nvGrpSpPr>
        <p:cNvPr id="1" name=""/>
        <p:cNvGrpSpPr/>
        <p:nvPr/>
      </p:nvGrpSpPr>
      <p:grpSpPr>
        <a:xfrm>
          <a:off x="0" y="0"/>
          <a:ext cx="0" cy="0"/>
          <a:chOff x="0" y="0"/>
          <a:chExt cx="0" cy="0"/>
        </a:xfrm>
      </p:grpSpPr>
      <p:sp>
        <p:nvSpPr>
          <p:cNvPr id="10" name="Rectangle 9"/>
          <p:cNvSpPr/>
          <p:nvPr userDrawn="1"/>
        </p:nvSpPr>
        <p:spPr bwMode="auto">
          <a:xfrm>
            <a:off x="0" y="0"/>
            <a:ext cx="36576000" cy="4191000"/>
          </a:xfrm>
          <a:prstGeom prst="rect">
            <a:avLst/>
          </a:prstGeom>
          <a:solidFill>
            <a:schemeClr val="tx1">
              <a:lumMod val="75000"/>
              <a:lumOff val="25000"/>
            </a:schemeClr>
          </a:solidFill>
          <a:ln w="9525" cap="flat" cmpd="sng" algn="ctr">
            <a:noFill/>
            <a:prstDash val="solid"/>
            <a:round/>
            <a:headEnd type="none" w="med" len="med"/>
            <a:tailEnd type="none" w="med" len="med"/>
          </a:ln>
          <a:effectLst/>
          <a:extLst/>
        </p:spPr>
        <p:txBody>
          <a:bodyPr/>
          <a:lstStyle/>
          <a:p>
            <a:pPr>
              <a:defRPr/>
            </a:pPr>
            <a:endParaRPr lang="en-US" sz="1382">
              <a:ea typeface="ＭＳ Ｐゴシック" charset="0"/>
              <a:cs typeface="ＭＳ Ｐゴシック" charset="0"/>
            </a:endParaRPr>
          </a:p>
        </p:txBody>
      </p:sp>
      <p:pic>
        <p:nvPicPr>
          <p:cNvPr id="19" name="Picture 7" descr="signature_white_&amp;_orange.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7334" y="582083"/>
            <a:ext cx="58267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10"/>
          <p:cNvSpPr>
            <a:spLocks noGrp="1"/>
          </p:cNvSpPr>
          <p:nvPr>
            <p:ph sz="quarter" idx="10"/>
          </p:nvPr>
        </p:nvSpPr>
        <p:spPr>
          <a:xfrm>
            <a:off x="677333" y="7622646"/>
            <a:ext cx="9482667"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0"/>
          <p:cNvSpPr>
            <a:spLocks noGrp="1"/>
          </p:cNvSpPr>
          <p:nvPr>
            <p:ph sz="quarter" idx="11"/>
          </p:nvPr>
        </p:nvSpPr>
        <p:spPr>
          <a:xfrm>
            <a:off x="677333" y="17336823"/>
            <a:ext cx="9482667"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0"/>
          <p:cNvSpPr>
            <a:spLocks noGrp="1"/>
          </p:cNvSpPr>
          <p:nvPr>
            <p:ph sz="quarter" idx="12"/>
          </p:nvPr>
        </p:nvSpPr>
        <p:spPr>
          <a:xfrm>
            <a:off x="26451276" y="7622646"/>
            <a:ext cx="9482667"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0"/>
          <p:cNvSpPr>
            <a:spLocks noGrp="1"/>
          </p:cNvSpPr>
          <p:nvPr>
            <p:ph sz="quarter" idx="13"/>
          </p:nvPr>
        </p:nvSpPr>
        <p:spPr>
          <a:xfrm>
            <a:off x="26451276" y="17336823"/>
            <a:ext cx="9482667"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0"/>
          <p:cNvSpPr>
            <a:spLocks noGrp="1"/>
          </p:cNvSpPr>
          <p:nvPr>
            <p:ph sz="quarter" idx="14"/>
          </p:nvPr>
        </p:nvSpPr>
        <p:spPr>
          <a:xfrm>
            <a:off x="10837334" y="7622646"/>
            <a:ext cx="14901333"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0"/>
          <p:cNvSpPr>
            <a:spLocks noGrp="1"/>
          </p:cNvSpPr>
          <p:nvPr>
            <p:ph sz="quarter" idx="15"/>
          </p:nvPr>
        </p:nvSpPr>
        <p:spPr>
          <a:xfrm>
            <a:off x="10831454" y="17336823"/>
            <a:ext cx="14901333" cy="9144000"/>
          </a:xfrm>
          <a:solidFill>
            <a:schemeClr val="bg1"/>
          </a:solidFill>
          <a:ln w="12700" cmpd="sng">
            <a:no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itle 1"/>
          <p:cNvSpPr>
            <a:spLocks noGrp="1"/>
          </p:cNvSpPr>
          <p:nvPr>
            <p:ph type="ctrTitle"/>
          </p:nvPr>
        </p:nvSpPr>
        <p:spPr>
          <a:xfrm>
            <a:off x="8128000" y="0"/>
            <a:ext cx="20320000" cy="4000500"/>
          </a:xfrm>
        </p:spPr>
        <p:txBody>
          <a:bodyPr tIns="0" bIns="0"/>
          <a:lstStyle>
            <a:lvl1pPr algn="ctr">
              <a:defRPr sz="8888">
                <a:solidFill>
                  <a:schemeClr val="bg1"/>
                </a:solidFill>
              </a:defRPr>
            </a:lvl1pPr>
          </a:lstStyle>
          <a:p>
            <a:r>
              <a:rPr lang="en-US" dirty="0" smtClean="0"/>
              <a:t>Click to edit Master title style</a:t>
            </a:r>
            <a:endParaRPr lang="en-US" dirty="0"/>
          </a:p>
        </p:txBody>
      </p:sp>
      <p:sp>
        <p:nvSpPr>
          <p:cNvPr id="18" name="Subtitle 2"/>
          <p:cNvSpPr>
            <a:spLocks noGrp="1"/>
          </p:cNvSpPr>
          <p:nvPr>
            <p:ph type="subTitle" idx="1"/>
          </p:nvPr>
        </p:nvSpPr>
        <p:spPr>
          <a:xfrm>
            <a:off x="8128000" y="4275673"/>
            <a:ext cx="20320000" cy="2286000"/>
          </a:xfrm>
        </p:spPr>
        <p:txBody>
          <a:bodyPr tIns="0" bIns="0"/>
          <a:lstStyle>
            <a:lvl1pPr marL="0" indent="0" algn="ctr">
              <a:spcBef>
                <a:spcPts val="0"/>
              </a:spcBef>
              <a:buNone/>
              <a:defRPr sz="4815">
                <a:solidFill>
                  <a:schemeClr val="bg1"/>
                </a:solidFill>
              </a:defRPr>
            </a:lvl1pPr>
            <a:lvl2pPr marL="338648" indent="0" algn="ctr">
              <a:buNone/>
              <a:defRPr/>
            </a:lvl2pPr>
            <a:lvl3pPr marL="677296" indent="0" algn="ctr">
              <a:buNone/>
              <a:defRPr/>
            </a:lvl3pPr>
            <a:lvl4pPr marL="1015944" indent="0" algn="ctr">
              <a:buNone/>
              <a:defRPr/>
            </a:lvl4pPr>
            <a:lvl5pPr marL="1354592" indent="0" algn="ctr">
              <a:buNone/>
              <a:defRPr/>
            </a:lvl5pPr>
            <a:lvl6pPr marL="1693240" indent="0" algn="ctr">
              <a:buNone/>
              <a:defRPr/>
            </a:lvl6pPr>
            <a:lvl7pPr marL="2031888" indent="0" algn="ctr">
              <a:buNone/>
              <a:defRPr/>
            </a:lvl7pPr>
            <a:lvl8pPr marL="2370536" indent="0" algn="ctr">
              <a:buNone/>
              <a:defRPr/>
            </a:lvl8pPr>
            <a:lvl9pPr marL="2709184"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266000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10" name="Rectangle 9"/>
          <p:cNvSpPr/>
          <p:nvPr userDrawn="1"/>
        </p:nvSpPr>
        <p:spPr bwMode="auto">
          <a:xfrm>
            <a:off x="0" y="0"/>
            <a:ext cx="36576000" cy="4191000"/>
          </a:xfrm>
          <a:prstGeom prst="rect">
            <a:avLst/>
          </a:prstGeom>
          <a:solidFill>
            <a:schemeClr val="tx1">
              <a:lumMod val="75000"/>
              <a:lumOff val="25000"/>
            </a:schemeClr>
          </a:solidFill>
          <a:ln w="9525" cap="flat" cmpd="sng" algn="ctr">
            <a:noFill/>
            <a:prstDash val="solid"/>
            <a:round/>
            <a:headEnd type="none" w="med" len="med"/>
            <a:tailEnd type="none" w="med" len="med"/>
          </a:ln>
          <a:effectLst/>
          <a:extLst/>
        </p:spPr>
        <p:txBody>
          <a:bodyPr/>
          <a:lstStyle/>
          <a:p>
            <a:pPr>
              <a:defRPr/>
            </a:pPr>
            <a:endParaRPr lang="en-US" sz="1382">
              <a:ea typeface="ＭＳ Ｐゴシック" charset="0"/>
              <a:cs typeface="ＭＳ Ｐゴシック" charset="0"/>
            </a:endParaRPr>
          </a:p>
        </p:txBody>
      </p:sp>
      <p:pic>
        <p:nvPicPr>
          <p:cNvPr id="17" name="Picture 7" descr="signature_white_&amp;_orange.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7334" y="582083"/>
            <a:ext cx="58267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10"/>
          <p:cNvSpPr>
            <a:spLocks noGrp="1"/>
          </p:cNvSpPr>
          <p:nvPr>
            <p:ph sz="quarter" idx="10"/>
          </p:nvPr>
        </p:nvSpPr>
        <p:spPr>
          <a:xfrm>
            <a:off x="677333" y="7622646"/>
            <a:ext cx="9482667" cy="9144000"/>
          </a:xfrm>
          <a:ln w="12700" cmpd="sng">
            <a:solidFill>
              <a:schemeClr val="tx1">
                <a:lumMod val="65000"/>
                <a:lumOff val="35000"/>
              </a:schemeClr>
            </a:solid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0"/>
          <p:cNvSpPr>
            <a:spLocks noGrp="1"/>
          </p:cNvSpPr>
          <p:nvPr>
            <p:ph sz="quarter" idx="11"/>
          </p:nvPr>
        </p:nvSpPr>
        <p:spPr>
          <a:xfrm>
            <a:off x="677333" y="17336823"/>
            <a:ext cx="9482667" cy="9144000"/>
          </a:xfrm>
          <a:ln w="12700" cmpd="sng">
            <a:solidFill>
              <a:schemeClr val="tx1">
                <a:lumMod val="65000"/>
                <a:lumOff val="35000"/>
              </a:schemeClr>
            </a:solid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0"/>
          <p:cNvSpPr>
            <a:spLocks noGrp="1"/>
          </p:cNvSpPr>
          <p:nvPr>
            <p:ph sz="quarter" idx="12"/>
          </p:nvPr>
        </p:nvSpPr>
        <p:spPr>
          <a:xfrm>
            <a:off x="26451276" y="7622646"/>
            <a:ext cx="9482667" cy="9144000"/>
          </a:xfrm>
          <a:ln w="12700" cmpd="sng">
            <a:solidFill>
              <a:schemeClr val="tx1">
                <a:lumMod val="65000"/>
                <a:lumOff val="35000"/>
              </a:schemeClr>
            </a:solid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0"/>
          <p:cNvSpPr>
            <a:spLocks noGrp="1"/>
          </p:cNvSpPr>
          <p:nvPr>
            <p:ph sz="quarter" idx="13"/>
          </p:nvPr>
        </p:nvSpPr>
        <p:spPr>
          <a:xfrm>
            <a:off x="26451276" y="17336823"/>
            <a:ext cx="9482667" cy="9144000"/>
          </a:xfrm>
          <a:ln w="12700" cmpd="sng">
            <a:solidFill>
              <a:schemeClr val="tx1">
                <a:lumMod val="65000"/>
                <a:lumOff val="35000"/>
              </a:schemeClr>
            </a:solid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0"/>
          <p:cNvSpPr>
            <a:spLocks noGrp="1"/>
          </p:cNvSpPr>
          <p:nvPr>
            <p:ph sz="quarter" idx="14"/>
          </p:nvPr>
        </p:nvSpPr>
        <p:spPr>
          <a:xfrm>
            <a:off x="10837334" y="7622646"/>
            <a:ext cx="14901333" cy="9144000"/>
          </a:xfrm>
          <a:ln w="12700" cmpd="sng">
            <a:solidFill>
              <a:schemeClr val="tx1">
                <a:lumMod val="65000"/>
                <a:lumOff val="35000"/>
              </a:schemeClr>
            </a:solid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0"/>
          <p:cNvSpPr>
            <a:spLocks noGrp="1"/>
          </p:cNvSpPr>
          <p:nvPr>
            <p:ph sz="quarter" idx="15"/>
          </p:nvPr>
        </p:nvSpPr>
        <p:spPr>
          <a:xfrm>
            <a:off x="10831454" y="17336823"/>
            <a:ext cx="14901333" cy="9144000"/>
          </a:xfrm>
          <a:ln w="12700" cmpd="sng">
            <a:solidFill>
              <a:schemeClr val="tx1">
                <a:lumMod val="65000"/>
                <a:lumOff val="35000"/>
              </a:schemeClr>
            </a:solid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itle 1"/>
          <p:cNvSpPr>
            <a:spLocks noGrp="1"/>
          </p:cNvSpPr>
          <p:nvPr>
            <p:ph type="ctrTitle"/>
          </p:nvPr>
        </p:nvSpPr>
        <p:spPr>
          <a:xfrm>
            <a:off x="8128000" y="0"/>
            <a:ext cx="20320000" cy="4000500"/>
          </a:xfrm>
        </p:spPr>
        <p:txBody>
          <a:bodyPr tIns="0" bIns="0"/>
          <a:lstStyle>
            <a:lvl1pPr algn="ctr">
              <a:defRPr sz="8888">
                <a:solidFill>
                  <a:schemeClr val="bg1"/>
                </a:solidFill>
              </a:defRPr>
            </a:lvl1pPr>
          </a:lstStyle>
          <a:p>
            <a:r>
              <a:rPr lang="en-US" dirty="0" smtClean="0"/>
              <a:t>Click to edit Master title style</a:t>
            </a:r>
            <a:endParaRPr lang="en-US" dirty="0"/>
          </a:p>
        </p:txBody>
      </p:sp>
      <p:sp>
        <p:nvSpPr>
          <p:cNvPr id="25" name="Subtitle 2"/>
          <p:cNvSpPr>
            <a:spLocks noGrp="1"/>
          </p:cNvSpPr>
          <p:nvPr>
            <p:ph type="subTitle" idx="1"/>
          </p:nvPr>
        </p:nvSpPr>
        <p:spPr>
          <a:xfrm>
            <a:off x="8128000" y="4169835"/>
            <a:ext cx="20320000" cy="2286000"/>
          </a:xfrm>
        </p:spPr>
        <p:txBody>
          <a:bodyPr tIns="0" bIns="0"/>
          <a:lstStyle>
            <a:lvl1pPr marL="0" indent="0" algn="ctr">
              <a:spcBef>
                <a:spcPts val="0"/>
              </a:spcBef>
              <a:buNone/>
              <a:defRPr sz="4815" b="1">
                <a:solidFill>
                  <a:schemeClr val="tx1">
                    <a:lumMod val="85000"/>
                    <a:lumOff val="15000"/>
                  </a:schemeClr>
                </a:solidFill>
              </a:defRPr>
            </a:lvl1pPr>
            <a:lvl2pPr marL="338648" indent="0" algn="ctr">
              <a:buNone/>
              <a:defRPr/>
            </a:lvl2pPr>
            <a:lvl3pPr marL="677296" indent="0" algn="ctr">
              <a:buNone/>
              <a:defRPr/>
            </a:lvl3pPr>
            <a:lvl4pPr marL="1015944" indent="0" algn="ctr">
              <a:buNone/>
              <a:defRPr/>
            </a:lvl4pPr>
            <a:lvl5pPr marL="1354592" indent="0" algn="ctr">
              <a:buNone/>
              <a:defRPr/>
            </a:lvl5pPr>
            <a:lvl6pPr marL="1693240" indent="0" algn="ctr">
              <a:buNone/>
              <a:defRPr/>
            </a:lvl6pPr>
            <a:lvl7pPr marL="2031888" indent="0" algn="ctr">
              <a:buNone/>
              <a:defRPr/>
            </a:lvl7pPr>
            <a:lvl8pPr marL="2370536" indent="0" algn="ctr">
              <a:buNone/>
              <a:defRPr/>
            </a:lvl8pPr>
            <a:lvl9pPr marL="2709184"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3851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POSTER">
    <p:bg>
      <p:bgPr>
        <a:gradFill rotWithShape="1">
          <a:gsLst>
            <a:gs pos="0">
              <a:schemeClr val="bg1">
                <a:alpha val="1999"/>
              </a:schemeClr>
            </a:gs>
            <a:gs pos="50000">
              <a:srgbClr val="6A737B">
                <a:alpha val="40999"/>
              </a:srgbClr>
            </a:gs>
            <a:gs pos="99001">
              <a:srgbClr val="6A737B">
                <a:alpha val="79220"/>
              </a:srgbClr>
            </a:gs>
            <a:gs pos="100000">
              <a:srgbClr val="6A737B">
                <a:alpha val="79999"/>
              </a:srgbClr>
            </a:gs>
          </a:gsLst>
          <a:lin ang="5400000"/>
        </a:gradFill>
        <a:effectLst/>
      </p:bgPr>
    </p:bg>
    <p:spTree>
      <p:nvGrpSpPr>
        <p:cNvPr id="1" name=""/>
        <p:cNvGrpSpPr/>
        <p:nvPr/>
      </p:nvGrpSpPr>
      <p:grpSpPr>
        <a:xfrm>
          <a:off x="0" y="0"/>
          <a:ext cx="0" cy="0"/>
          <a:chOff x="0" y="0"/>
          <a:chExt cx="0" cy="0"/>
        </a:xfrm>
      </p:grpSpPr>
      <p:sp>
        <p:nvSpPr>
          <p:cNvPr id="10" name="Rectangle 6"/>
          <p:cNvSpPr>
            <a:spLocks noChangeArrowheads="1"/>
          </p:cNvSpPr>
          <p:nvPr userDrawn="1"/>
        </p:nvSpPr>
        <p:spPr bwMode="auto">
          <a:xfrm>
            <a:off x="0" y="0"/>
            <a:ext cx="36576000" cy="4191000"/>
          </a:xfrm>
          <a:prstGeom prst="rect">
            <a:avLst/>
          </a:pr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en-US" altLang="en-US" sz="1778"/>
          </a:p>
        </p:txBody>
      </p:sp>
      <p:pic>
        <p:nvPicPr>
          <p:cNvPr id="19" name="Picture 7" descr="signature_white.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7334" y="582083"/>
            <a:ext cx="58267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10"/>
          <p:cNvSpPr>
            <a:spLocks noGrp="1"/>
          </p:cNvSpPr>
          <p:nvPr>
            <p:ph sz="quarter" idx="10"/>
          </p:nvPr>
        </p:nvSpPr>
        <p:spPr>
          <a:xfrm>
            <a:off x="677333" y="7622646"/>
            <a:ext cx="9482667" cy="9144000"/>
          </a:xfrm>
          <a:solidFill>
            <a:schemeClr val="bg1"/>
          </a:solidFill>
          <a:ln w="12700" cmpd="sng">
            <a:solidFill>
              <a:schemeClr val="tx1">
                <a:lumMod val="65000"/>
                <a:lumOff val="35000"/>
              </a:schemeClr>
            </a:solid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0"/>
          <p:cNvSpPr>
            <a:spLocks noGrp="1"/>
          </p:cNvSpPr>
          <p:nvPr>
            <p:ph sz="quarter" idx="11"/>
          </p:nvPr>
        </p:nvSpPr>
        <p:spPr>
          <a:xfrm>
            <a:off x="677333" y="17336823"/>
            <a:ext cx="9482667" cy="9144000"/>
          </a:xfrm>
          <a:solidFill>
            <a:schemeClr val="bg1"/>
          </a:solidFill>
          <a:ln w="12700" cmpd="sng">
            <a:solidFill>
              <a:schemeClr val="tx1">
                <a:lumMod val="65000"/>
                <a:lumOff val="35000"/>
              </a:schemeClr>
            </a:solid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0"/>
          <p:cNvSpPr>
            <a:spLocks noGrp="1"/>
          </p:cNvSpPr>
          <p:nvPr>
            <p:ph sz="quarter" idx="12"/>
          </p:nvPr>
        </p:nvSpPr>
        <p:spPr>
          <a:xfrm>
            <a:off x="26451276" y="7622646"/>
            <a:ext cx="9482667" cy="9144000"/>
          </a:xfrm>
          <a:solidFill>
            <a:schemeClr val="bg1"/>
          </a:solidFill>
          <a:ln w="12700" cmpd="sng">
            <a:solidFill>
              <a:schemeClr val="tx1">
                <a:lumMod val="65000"/>
                <a:lumOff val="35000"/>
              </a:schemeClr>
            </a:solid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0"/>
          <p:cNvSpPr>
            <a:spLocks noGrp="1"/>
          </p:cNvSpPr>
          <p:nvPr>
            <p:ph sz="quarter" idx="13"/>
          </p:nvPr>
        </p:nvSpPr>
        <p:spPr>
          <a:xfrm>
            <a:off x="26451276" y="17336823"/>
            <a:ext cx="9482667" cy="9144000"/>
          </a:xfrm>
          <a:solidFill>
            <a:schemeClr val="bg1"/>
          </a:solidFill>
          <a:ln w="12700" cmpd="sng">
            <a:solidFill>
              <a:schemeClr val="tx1">
                <a:lumMod val="65000"/>
                <a:lumOff val="35000"/>
              </a:schemeClr>
            </a:solid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0"/>
          <p:cNvSpPr>
            <a:spLocks noGrp="1"/>
          </p:cNvSpPr>
          <p:nvPr>
            <p:ph sz="quarter" idx="14"/>
          </p:nvPr>
        </p:nvSpPr>
        <p:spPr>
          <a:xfrm>
            <a:off x="10837334" y="7622646"/>
            <a:ext cx="14901333" cy="9144000"/>
          </a:xfrm>
          <a:solidFill>
            <a:schemeClr val="bg1"/>
          </a:solidFill>
          <a:ln w="12700" cmpd="sng">
            <a:solidFill>
              <a:schemeClr val="tx1">
                <a:lumMod val="65000"/>
                <a:lumOff val="35000"/>
              </a:schemeClr>
            </a:solid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0"/>
          <p:cNvSpPr>
            <a:spLocks noGrp="1"/>
          </p:cNvSpPr>
          <p:nvPr>
            <p:ph sz="quarter" idx="15"/>
          </p:nvPr>
        </p:nvSpPr>
        <p:spPr>
          <a:xfrm>
            <a:off x="10831454" y="17336823"/>
            <a:ext cx="14901333" cy="9144000"/>
          </a:xfrm>
          <a:solidFill>
            <a:schemeClr val="bg1"/>
          </a:solidFill>
          <a:ln w="12700" cmpd="sng">
            <a:solidFill>
              <a:schemeClr val="tx1">
                <a:lumMod val="65000"/>
                <a:lumOff val="35000"/>
              </a:schemeClr>
            </a:solidFill>
          </a:ln>
        </p:spPr>
        <p:txBody>
          <a:bodyPr/>
          <a:lstStyle>
            <a:lvl1pPr marL="338648" indent="-338648">
              <a:spcBef>
                <a:spcPts val="0"/>
              </a:spcBef>
              <a:spcAft>
                <a:spcPts val="593"/>
              </a:spcAft>
              <a:defRPr sz="2963" b="1"/>
            </a:lvl1pPr>
            <a:lvl2pPr marL="1015944" indent="-338648">
              <a:spcBef>
                <a:spcPts val="0"/>
              </a:spcBef>
              <a:spcAft>
                <a:spcPts val="593"/>
              </a:spcAft>
              <a:tabLst/>
              <a:defRPr sz="2667"/>
            </a:lvl2pPr>
            <a:lvl3pPr marL="1693240" indent="-338648">
              <a:spcBef>
                <a:spcPts val="0"/>
              </a:spcBef>
              <a:spcAft>
                <a:spcPts val="593"/>
              </a:spcAft>
              <a:defRPr sz="2667"/>
            </a:lvl3pPr>
            <a:lvl4pPr marL="2201212" indent="-338648">
              <a:spcBef>
                <a:spcPts val="0"/>
              </a:spcBef>
              <a:spcAft>
                <a:spcPts val="593"/>
              </a:spcAft>
              <a:defRPr sz="2667"/>
            </a:lvl4pPr>
            <a:lvl5pPr marL="2709184" indent="-338648">
              <a:spcBef>
                <a:spcPts val="0"/>
              </a:spcBef>
              <a:spcAft>
                <a:spcPts val="593"/>
              </a:spcAft>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itle 1"/>
          <p:cNvSpPr>
            <a:spLocks noGrp="1"/>
          </p:cNvSpPr>
          <p:nvPr>
            <p:ph type="ctrTitle"/>
          </p:nvPr>
        </p:nvSpPr>
        <p:spPr>
          <a:xfrm>
            <a:off x="8128000" y="0"/>
            <a:ext cx="20320000" cy="4000500"/>
          </a:xfrm>
        </p:spPr>
        <p:txBody>
          <a:bodyPr tIns="0" bIns="0"/>
          <a:lstStyle>
            <a:lvl1pPr algn="ctr">
              <a:defRPr sz="8888">
                <a:solidFill>
                  <a:schemeClr val="bg1"/>
                </a:solidFill>
              </a:defRPr>
            </a:lvl1pPr>
          </a:lstStyle>
          <a:p>
            <a:r>
              <a:rPr lang="en-US" dirty="0" smtClean="0"/>
              <a:t>Click to edit Master title style</a:t>
            </a:r>
            <a:endParaRPr lang="en-US" dirty="0"/>
          </a:p>
        </p:txBody>
      </p:sp>
      <p:sp>
        <p:nvSpPr>
          <p:cNvPr id="18" name="Subtitle 2"/>
          <p:cNvSpPr>
            <a:spLocks noGrp="1"/>
          </p:cNvSpPr>
          <p:nvPr>
            <p:ph type="subTitle" idx="1"/>
          </p:nvPr>
        </p:nvSpPr>
        <p:spPr>
          <a:xfrm>
            <a:off x="8128000" y="4275673"/>
            <a:ext cx="20320000" cy="2286000"/>
          </a:xfrm>
        </p:spPr>
        <p:txBody>
          <a:bodyPr tIns="0" bIns="0"/>
          <a:lstStyle>
            <a:lvl1pPr marL="0" indent="0" algn="ctr">
              <a:spcBef>
                <a:spcPts val="0"/>
              </a:spcBef>
              <a:buNone/>
              <a:defRPr sz="4815" b="1">
                <a:solidFill>
                  <a:srgbClr val="6A737B"/>
                </a:solidFill>
              </a:defRPr>
            </a:lvl1pPr>
            <a:lvl2pPr marL="338648" indent="0" algn="ctr">
              <a:buNone/>
              <a:defRPr/>
            </a:lvl2pPr>
            <a:lvl3pPr marL="677296" indent="0" algn="ctr">
              <a:buNone/>
              <a:defRPr/>
            </a:lvl3pPr>
            <a:lvl4pPr marL="1015944" indent="0" algn="ctr">
              <a:buNone/>
              <a:defRPr/>
            </a:lvl4pPr>
            <a:lvl5pPr marL="1354592" indent="0" algn="ctr">
              <a:buNone/>
              <a:defRPr/>
            </a:lvl5pPr>
            <a:lvl6pPr marL="1693240" indent="0" algn="ctr">
              <a:buNone/>
              <a:defRPr/>
            </a:lvl6pPr>
            <a:lvl7pPr marL="2031888" indent="0" algn="ctr">
              <a:buNone/>
              <a:defRPr/>
            </a:lvl7pPr>
            <a:lvl8pPr marL="2370536" indent="0" algn="ctr">
              <a:buNone/>
              <a:defRPr/>
            </a:lvl8pPr>
            <a:lvl9pPr marL="2709184"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07920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POSTER">
    <p:spTree>
      <p:nvGrpSpPr>
        <p:cNvPr id="1" name=""/>
        <p:cNvGrpSpPr/>
        <p:nvPr/>
      </p:nvGrpSpPr>
      <p:grpSpPr>
        <a:xfrm>
          <a:off x="0" y="0"/>
          <a:ext cx="0" cy="0"/>
          <a:chOff x="0" y="0"/>
          <a:chExt cx="0" cy="0"/>
        </a:xfrm>
      </p:grpSpPr>
      <p:sp>
        <p:nvSpPr>
          <p:cNvPr id="10" name="Rectangle 6"/>
          <p:cNvSpPr>
            <a:spLocks noChangeArrowheads="1"/>
          </p:cNvSpPr>
          <p:nvPr userDrawn="1"/>
        </p:nvSpPr>
        <p:spPr bwMode="auto">
          <a:xfrm>
            <a:off x="0" y="0"/>
            <a:ext cx="36576000" cy="4191000"/>
          </a:xfrm>
          <a:prstGeom prst="rect">
            <a:avLst/>
          </a:prstGeom>
          <a:solidFill>
            <a:srgbClr val="DD481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en-US" altLang="en-US" sz="1778"/>
          </a:p>
        </p:txBody>
      </p:sp>
      <p:pic>
        <p:nvPicPr>
          <p:cNvPr id="17" name="Picture 7" descr="signature_white.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0371" y="582083"/>
            <a:ext cx="58267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8"/>
          <p:cNvSpPr>
            <a:spLocks noChangeArrowheads="1"/>
          </p:cNvSpPr>
          <p:nvPr userDrawn="1"/>
        </p:nvSpPr>
        <p:spPr bwMode="auto">
          <a:xfrm>
            <a:off x="0" y="26786417"/>
            <a:ext cx="36576000" cy="762000"/>
          </a:xfrm>
          <a:prstGeom prst="rect">
            <a:avLst/>
          </a:prstGeom>
          <a:solidFill>
            <a:srgbClr val="DD481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en-US" altLang="en-US" sz="1778"/>
          </a:p>
        </p:txBody>
      </p:sp>
      <p:sp>
        <p:nvSpPr>
          <p:cNvPr id="11" name="Content Placeholder 10"/>
          <p:cNvSpPr>
            <a:spLocks noGrp="1"/>
          </p:cNvSpPr>
          <p:nvPr>
            <p:ph sz="quarter" idx="10"/>
          </p:nvPr>
        </p:nvSpPr>
        <p:spPr>
          <a:xfrm>
            <a:off x="677333" y="7622646"/>
            <a:ext cx="9482667" cy="9144000"/>
          </a:xfrm>
          <a:ln w="12700" cmpd="sng">
            <a:noFill/>
          </a:ln>
        </p:spPr>
        <p:txBody>
          <a:bodyPr/>
          <a:lstStyle>
            <a:lvl1pPr marL="338648" indent="-338648">
              <a:spcBef>
                <a:spcPts val="0"/>
              </a:spcBef>
              <a:spcAft>
                <a:spcPts val="593"/>
              </a:spcAft>
              <a:defRPr sz="2963" b="1">
                <a:solidFill>
                  <a:schemeClr val="tx1">
                    <a:lumMod val="75000"/>
                    <a:lumOff val="25000"/>
                  </a:schemeClr>
                </a:solidFill>
              </a:defRPr>
            </a:lvl1pPr>
            <a:lvl2pPr marL="1015944" indent="-338648">
              <a:spcBef>
                <a:spcPts val="0"/>
              </a:spcBef>
              <a:spcAft>
                <a:spcPts val="593"/>
              </a:spcAft>
              <a:tabLst/>
              <a:defRPr sz="2667">
                <a:solidFill>
                  <a:schemeClr val="tx1">
                    <a:lumMod val="75000"/>
                    <a:lumOff val="25000"/>
                  </a:schemeClr>
                </a:solidFill>
              </a:defRPr>
            </a:lvl2pPr>
            <a:lvl3pPr marL="1693240" indent="-338648">
              <a:spcBef>
                <a:spcPts val="0"/>
              </a:spcBef>
              <a:spcAft>
                <a:spcPts val="593"/>
              </a:spcAft>
              <a:defRPr sz="2667">
                <a:solidFill>
                  <a:schemeClr val="tx1">
                    <a:lumMod val="75000"/>
                    <a:lumOff val="25000"/>
                  </a:schemeClr>
                </a:solidFill>
              </a:defRPr>
            </a:lvl3pPr>
            <a:lvl4pPr marL="2201212" indent="-338648">
              <a:spcBef>
                <a:spcPts val="0"/>
              </a:spcBef>
              <a:spcAft>
                <a:spcPts val="593"/>
              </a:spcAft>
              <a:defRPr sz="2667">
                <a:solidFill>
                  <a:schemeClr val="tx1">
                    <a:lumMod val="75000"/>
                    <a:lumOff val="25000"/>
                  </a:schemeClr>
                </a:solidFill>
              </a:defRPr>
            </a:lvl4pPr>
            <a:lvl5pPr marL="2709184" indent="-338648">
              <a:spcBef>
                <a:spcPts val="0"/>
              </a:spcBef>
              <a:spcAft>
                <a:spcPts val="593"/>
              </a:spcAft>
              <a:defRPr sz="2667">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0"/>
          <p:cNvSpPr>
            <a:spLocks noGrp="1"/>
          </p:cNvSpPr>
          <p:nvPr>
            <p:ph sz="quarter" idx="11"/>
          </p:nvPr>
        </p:nvSpPr>
        <p:spPr>
          <a:xfrm>
            <a:off x="677333" y="17336823"/>
            <a:ext cx="9482667" cy="9144000"/>
          </a:xfrm>
          <a:ln w="12700" cmpd="sng">
            <a:noFill/>
          </a:ln>
        </p:spPr>
        <p:txBody>
          <a:bodyPr/>
          <a:lstStyle>
            <a:lvl1pPr marL="338648" indent="-338648">
              <a:spcBef>
                <a:spcPts val="0"/>
              </a:spcBef>
              <a:spcAft>
                <a:spcPts val="593"/>
              </a:spcAft>
              <a:defRPr sz="2963" b="1">
                <a:solidFill>
                  <a:schemeClr val="tx1">
                    <a:lumMod val="75000"/>
                    <a:lumOff val="25000"/>
                  </a:schemeClr>
                </a:solidFill>
              </a:defRPr>
            </a:lvl1pPr>
            <a:lvl2pPr marL="1015944" indent="-338648">
              <a:spcBef>
                <a:spcPts val="0"/>
              </a:spcBef>
              <a:spcAft>
                <a:spcPts val="593"/>
              </a:spcAft>
              <a:tabLst/>
              <a:defRPr sz="2667">
                <a:solidFill>
                  <a:schemeClr val="tx1">
                    <a:lumMod val="75000"/>
                    <a:lumOff val="25000"/>
                  </a:schemeClr>
                </a:solidFill>
              </a:defRPr>
            </a:lvl2pPr>
            <a:lvl3pPr marL="1693240" indent="-338648">
              <a:spcBef>
                <a:spcPts val="0"/>
              </a:spcBef>
              <a:spcAft>
                <a:spcPts val="593"/>
              </a:spcAft>
              <a:defRPr sz="2667">
                <a:solidFill>
                  <a:schemeClr val="tx1">
                    <a:lumMod val="75000"/>
                    <a:lumOff val="25000"/>
                  </a:schemeClr>
                </a:solidFill>
              </a:defRPr>
            </a:lvl3pPr>
            <a:lvl4pPr marL="2201212" indent="-338648">
              <a:spcBef>
                <a:spcPts val="0"/>
              </a:spcBef>
              <a:spcAft>
                <a:spcPts val="593"/>
              </a:spcAft>
              <a:defRPr sz="2667">
                <a:solidFill>
                  <a:schemeClr val="tx1">
                    <a:lumMod val="75000"/>
                    <a:lumOff val="25000"/>
                  </a:schemeClr>
                </a:solidFill>
              </a:defRPr>
            </a:lvl4pPr>
            <a:lvl5pPr marL="2709184" indent="-338648">
              <a:spcBef>
                <a:spcPts val="0"/>
              </a:spcBef>
              <a:spcAft>
                <a:spcPts val="593"/>
              </a:spcAft>
              <a:defRPr sz="2667">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0"/>
          <p:cNvSpPr>
            <a:spLocks noGrp="1"/>
          </p:cNvSpPr>
          <p:nvPr>
            <p:ph sz="quarter" idx="12"/>
          </p:nvPr>
        </p:nvSpPr>
        <p:spPr>
          <a:xfrm>
            <a:off x="26451276" y="7622646"/>
            <a:ext cx="9482667" cy="9144000"/>
          </a:xfrm>
          <a:ln w="12700" cmpd="sng">
            <a:noFill/>
          </a:ln>
        </p:spPr>
        <p:txBody>
          <a:bodyPr/>
          <a:lstStyle>
            <a:lvl1pPr marL="338648" indent="-338648">
              <a:spcBef>
                <a:spcPts val="0"/>
              </a:spcBef>
              <a:spcAft>
                <a:spcPts val="593"/>
              </a:spcAft>
              <a:defRPr sz="2963" b="1">
                <a:solidFill>
                  <a:schemeClr val="tx1">
                    <a:lumMod val="75000"/>
                    <a:lumOff val="25000"/>
                  </a:schemeClr>
                </a:solidFill>
              </a:defRPr>
            </a:lvl1pPr>
            <a:lvl2pPr marL="1015944" indent="-338648">
              <a:spcBef>
                <a:spcPts val="0"/>
              </a:spcBef>
              <a:spcAft>
                <a:spcPts val="593"/>
              </a:spcAft>
              <a:tabLst/>
              <a:defRPr sz="2667">
                <a:solidFill>
                  <a:schemeClr val="tx1">
                    <a:lumMod val="75000"/>
                    <a:lumOff val="25000"/>
                  </a:schemeClr>
                </a:solidFill>
              </a:defRPr>
            </a:lvl2pPr>
            <a:lvl3pPr marL="1693240" indent="-338648">
              <a:spcBef>
                <a:spcPts val="0"/>
              </a:spcBef>
              <a:spcAft>
                <a:spcPts val="593"/>
              </a:spcAft>
              <a:defRPr sz="2667">
                <a:solidFill>
                  <a:schemeClr val="tx1">
                    <a:lumMod val="75000"/>
                    <a:lumOff val="25000"/>
                  </a:schemeClr>
                </a:solidFill>
              </a:defRPr>
            </a:lvl3pPr>
            <a:lvl4pPr marL="2201212" indent="-338648">
              <a:spcBef>
                <a:spcPts val="0"/>
              </a:spcBef>
              <a:spcAft>
                <a:spcPts val="593"/>
              </a:spcAft>
              <a:defRPr sz="2667">
                <a:solidFill>
                  <a:schemeClr val="tx1">
                    <a:lumMod val="75000"/>
                    <a:lumOff val="25000"/>
                  </a:schemeClr>
                </a:solidFill>
              </a:defRPr>
            </a:lvl4pPr>
            <a:lvl5pPr marL="2709184" indent="-338648">
              <a:spcBef>
                <a:spcPts val="0"/>
              </a:spcBef>
              <a:spcAft>
                <a:spcPts val="593"/>
              </a:spcAft>
              <a:defRPr sz="2667">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0"/>
          <p:cNvSpPr>
            <a:spLocks noGrp="1"/>
          </p:cNvSpPr>
          <p:nvPr>
            <p:ph sz="quarter" idx="13"/>
          </p:nvPr>
        </p:nvSpPr>
        <p:spPr>
          <a:xfrm>
            <a:off x="26451276" y="17336823"/>
            <a:ext cx="9482667" cy="9144000"/>
          </a:xfrm>
          <a:ln w="12700" cmpd="sng">
            <a:noFill/>
          </a:ln>
        </p:spPr>
        <p:txBody>
          <a:bodyPr/>
          <a:lstStyle>
            <a:lvl1pPr marL="338648" indent="-338648">
              <a:spcBef>
                <a:spcPts val="0"/>
              </a:spcBef>
              <a:spcAft>
                <a:spcPts val="593"/>
              </a:spcAft>
              <a:defRPr sz="2963" b="1">
                <a:solidFill>
                  <a:schemeClr val="tx1">
                    <a:lumMod val="75000"/>
                    <a:lumOff val="25000"/>
                  </a:schemeClr>
                </a:solidFill>
              </a:defRPr>
            </a:lvl1pPr>
            <a:lvl2pPr marL="1015944" indent="-338648">
              <a:spcBef>
                <a:spcPts val="0"/>
              </a:spcBef>
              <a:spcAft>
                <a:spcPts val="593"/>
              </a:spcAft>
              <a:tabLst/>
              <a:defRPr sz="2667">
                <a:solidFill>
                  <a:schemeClr val="tx1">
                    <a:lumMod val="75000"/>
                    <a:lumOff val="25000"/>
                  </a:schemeClr>
                </a:solidFill>
              </a:defRPr>
            </a:lvl2pPr>
            <a:lvl3pPr marL="1693240" indent="-338648">
              <a:spcBef>
                <a:spcPts val="0"/>
              </a:spcBef>
              <a:spcAft>
                <a:spcPts val="593"/>
              </a:spcAft>
              <a:defRPr sz="2667">
                <a:solidFill>
                  <a:schemeClr val="tx1">
                    <a:lumMod val="75000"/>
                    <a:lumOff val="25000"/>
                  </a:schemeClr>
                </a:solidFill>
              </a:defRPr>
            </a:lvl3pPr>
            <a:lvl4pPr marL="2201212" indent="-338648">
              <a:spcBef>
                <a:spcPts val="0"/>
              </a:spcBef>
              <a:spcAft>
                <a:spcPts val="593"/>
              </a:spcAft>
              <a:defRPr sz="2667">
                <a:solidFill>
                  <a:schemeClr val="tx1">
                    <a:lumMod val="75000"/>
                    <a:lumOff val="25000"/>
                  </a:schemeClr>
                </a:solidFill>
              </a:defRPr>
            </a:lvl4pPr>
            <a:lvl5pPr marL="2709184" indent="-338648">
              <a:spcBef>
                <a:spcPts val="0"/>
              </a:spcBef>
              <a:spcAft>
                <a:spcPts val="593"/>
              </a:spcAft>
              <a:defRPr sz="2667">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0"/>
          <p:cNvSpPr>
            <a:spLocks noGrp="1"/>
          </p:cNvSpPr>
          <p:nvPr>
            <p:ph sz="quarter" idx="14"/>
          </p:nvPr>
        </p:nvSpPr>
        <p:spPr>
          <a:xfrm>
            <a:off x="10837334" y="7622646"/>
            <a:ext cx="14901333" cy="9144000"/>
          </a:xfrm>
          <a:ln w="12700" cmpd="sng">
            <a:noFill/>
          </a:ln>
        </p:spPr>
        <p:txBody>
          <a:bodyPr/>
          <a:lstStyle>
            <a:lvl1pPr marL="338648" indent="-338648">
              <a:spcBef>
                <a:spcPts val="0"/>
              </a:spcBef>
              <a:spcAft>
                <a:spcPts val="593"/>
              </a:spcAft>
              <a:defRPr sz="2963" b="1">
                <a:solidFill>
                  <a:schemeClr val="tx1">
                    <a:lumMod val="75000"/>
                    <a:lumOff val="25000"/>
                  </a:schemeClr>
                </a:solidFill>
              </a:defRPr>
            </a:lvl1pPr>
            <a:lvl2pPr marL="1015944" indent="-338648">
              <a:spcBef>
                <a:spcPts val="0"/>
              </a:spcBef>
              <a:spcAft>
                <a:spcPts val="593"/>
              </a:spcAft>
              <a:tabLst/>
              <a:defRPr sz="2667">
                <a:solidFill>
                  <a:schemeClr val="tx1">
                    <a:lumMod val="75000"/>
                    <a:lumOff val="25000"/>
                  </a:schemeClr>
                </a:solidFill>
              </a:defRPr>
            </a:lvl2pPr>
            <a:lvl3pPr marL="1693240" indent="-338648">
              <a:spcBef>
                <a:spcPts val="0"/>
              </a:spcBef>
              <a:spcAft>
                <a:spcPts val="593"/>
              </a:spcAft>
              <a:defRPr sz="2667">
                <a:solidFill>
                  <a:schemeClr val="tx1">
                    <a:lumMod val="75000"/>
                    <a:lumOff val="25000"/>
                  </a:schemeClr>
                </a:solidFill>
              </a:defRPr>
            </a:lvl3pPr>
            <a:lvl4pPr marL="2201212" indent="-338648">
              <a:spcBef>
                <a:spcPts val="0"/>
              </a:spcBef>
              <a:spcAft>
                <a:spcPts val="593"/>
              </a:spcAft>
              <a:defRPr sz="2667">
                <a:solidFill>
                  <a:schemeClr val="tx1">
                    <a:lumMod val="75000"/>
                    <a:lumOff val="25000"/>
                  </a:schemeClr>
                </a:solidFill>
              </a:defRPr>
            </a:lvl4pPr>
            <a:lvl5pPr marL="2709184" indent="-338648">
              <a:spcBef>
                <a:spcPts val="0"/>
              </a:spcBef>
              <a:spcAft>
                <a:spcPts val="593"/>
              </a:spcAft>
              <a:defRPr sz="2667">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0"/>
          <p:cNvSpPr>
            <a:spLocks noGrp="1"/>
          </p:cNvSpPr>
          <p:nvPr>
            <p:ph sz="quarter" idx="15"/>
          </p:nvPr>
        </p:nvSpPr>
        <p:spPr>
          <a:xfrm>
            <a:off x="10831454" y="17336823"/>
            <a:ext cx="14901333" cy="9144000"/>
          </a:xfrm>
          <a:ln w="12700" cmpd="sng">
            <a:noFill/>
          </a:ln>
        </p:spPr>
        <p:txBody>
          <a:bodyPr/>
          <a:lstStyle>
            <a:lvl1pPr marL="338648" indent="-338648">
              <a:spcBef>
                <a:spcPts val="0"/>
              </a:spcBef>
              <a:spcAft>
                <a:spcPts val="593"/>
              </a:spcAft>
              <a:defRPr sz="2963" b="1">
                <a:solidFill>
                  <a:schemeClr val="tx1">
                    <a:lumMod val="75000"/>
                    <a:lumOff val="25000"/>
                  </a:schemeClr>
                </a:solidFill>
              </a:defRPr>
            </a:lvl1pPr>
            <a:lvl2pPr marL="1015944" indent="-338648">
              <a:spcBef>
                <a:spcPts val="0"/>
              </a:spcBef>
              <a:spcAft>
                <a:spcPts val="593"/>
              </a:spcAft>
              <a:tabLst/>
              <a:defRPr sz="2667">
                <a:solidFill>
                  <a:schemeClr val="tx1">
                    <a:lumMod val="75000"/>
                    <a:lumOff val="25000"/>
                  </a:schemeClr>
                </a:solidFill>
              </a:defRPr>
            </a:lvl2pPr>
            <a:lvl3pPr marL="1693240" indent="-338648">
              <a:spcBef>
                <a:spcPts val="0"/>
              </a:spcBef>
              <a:spcAft>
                <a:spcPts val="593"/>
              </a:spcAft>
              <a:defRPr sz="2667">
                <a:solidFill>
                  <a:schemeClr val="tx1">
                    <a:lumMod val="75000"/>
                    <a:lumOff val="25000"/>
                  </a:schemeClr>
                </a:solidFill>
              </a:defRPr>
            </a:lvl3pPr>
            <a:lvl4pPr marL="2201212" indent="-338648">
              <a:spcBef>
                <a:spcPts val="0"/>
              </a:spcBef>
              <a:spcAft>
                <a:spcPts val="593"/>
              </a:spcAft>
              <a:defRPr sz="2667">
                <a:solidFill>
                  <a:schemeClr val="tx1">
                    <a:lumMod val="75000"/>
                    <a:lumOff val="25000"/>
                  </a:schemeClr>
                </a:solidFill>
              </a:defRPr>
            </a:lvl4pPr>
            <a:lvl5pPr marL="2709184" indent="-338648">
              <a:spcBef>
                <a:spcPts val="0"/>
              </a:spcBef>
              <a:spcAft>
                <a:spcPts val="593"/>
              </a:spcAft>
              <a:defRPr sz="2667">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itle 1"/>
          <p:cNvSpPr>
            <a:spLocks noGrp="1"/>
          </p:cNvSpPr>
          <p:nvPr>
            <p:ph type="ctrTitle"/>
          </p:nvPr>
        </p:nvSpPr>
        <p:spPr>
          <a:xfrm>
            <a:off x="8128000" y="0"/>
            <a:ext cx="20320000" cy="4000500"/>
          </a:xfrm>
        </p:spPr>
        <p:txBody>
          <a:bodyPr tIns="0" bIns="0"/>
          <a:lstStyle>
            <a:lvl1pPr algn="ctr">
              <a:defRPr sz="8888">
                <a:solidFill>
                  <a:schemeClr val="bg1"/>
                </a:solidFill>
              </a:defRPr>
            </a:lvl1pPr>
          </a:lstStyle>
          <a:p>
            <a:r>
              <a:rPr lang="en-US" dirty="0" smtClean="0"/>
              <a:t>Click to edit Master title style</a:t>
            </a:r>
            <a:endParaRPr lang="en-US" dirty="0"/>
          </a:p>
        </p:txBody>
      </p:sp>
      <p:sp>
        <p:nvSpPr>
          <p:cNvPr id="20" name="Subtitle 2"/>
          <p:cNvSpPr>
            <a:spLocks noGrp="1"/>
          </p:cNvSpPr>
          <p:nvPr>
            <p:ph type="subTitle" idx="1"/>
          </p:nvPr>
        </p:nvSpPr>
        <p:spPr>
          <a:xfrm>
            <a:off x="8128000" y="4328593"/>
            <a:ext cx="20320000" cy="2286000"/>
          </a:xfrm>
        </p:spPr>
        <p:txBody>
          <a:bodyPr tIns="0" bIns="0"/>
          <a:lstStyle>
            <a:lvl1pPr marL="0" indent="0" algn="ctr">
              <a:spcBef>
                <a:spcPts val="0"/>
              </a:spcBef>
              <a:buNone/>
              <a:defRPr sz="4815" b="1">
                <a:solidFill>
                  <a:srgbClr val="6A737B"/>
                </a:solidFill>
              </a:defRPr>
            </a:lvl1pPr>
            <a:lvl2pPr marL="338648" indent="0" algn="ctr">
              <a:buNone/>
              <a:defRPr/>
            </a:lvl2pPr>
            <a:lvl3pPr marL="677296" indent="0" algn="ctr">
              <a:buNone/>
              <a:defRPr/>
            </a:lvl3pPr>
            <a:lvl4pPr marL="1015944" indent="0" algn="ctr">
              <a:buNone/>
              <a:defRPr/>
            </a:lvl4pPr>
            <a:lvl5pPr marL="1354592" indent="0" algn="ctr">
              <a:buNone/>
              <a:defRPr/>
            </a:lvl5pPr>
            <a:lvl6pPr marL="1693240" indent="0" algn="ctr">
              <a:buNone/>
              <a:defRPr/>
            </a:lvl6pPr>
            <a:lvl7pPr marL="2031888" indent="0" algn="ctr">
              <a:buNone/>
              <a:defRPr/>
            </a:lvl7pPr>
            <a:lvl8pPr marL="2370536" indent="0" algn="ctr">
              <a:buNone/>
              <a:defRPr/>
            </a:lvl8pPr>
            <a:lvl9pPr marL="2709184"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56373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A882066-BC51-4A59-91A8-C0CAD4766759}" type="slidenum">
              <a:rPr lang="en-US" altLang="en-US"/>
              <a:pPr/>
              <a:t>‹#›</a:t>
            </a:fld>
            <a:endParaRPr lang="en-US" altLang="en-US"/>
          </a:p>
        </p:txBody>
      </p:sp>
    </p:spTree>
    <p:extLst>
      <p:ext uri="{BB962C8B-B14F-4D97-AF65-F5344CB8AC3E}">
        <p14:creationId xmlns:p14="http://schemas.microsoft.com/office/powerpoint/2010/main" val="215404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AAC4E2-147B-4546-B23A-44EBA6EF97BA}" type="slidenum">
              <a:rPr lang="en-US" altLang="en-US"/>
              <a:pPr/>
              <a:t>‹#›</a:t>
            </a:fld>
            <a:endParaRPr lang="en-US" altLang="en-US"/>
          </a:p>
        </p:txBody>
      </p:sp>
    </p:spTree>
    <p:extLst>
      <p:ext uri="{BB962C8B-B14F-4D97-AF65-F5344CB8AC3E}">
        <p14:creationId xmlns:p14="http://schemas.microsoft.com/office/powerpoint/2010/main" val="418470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7627865"/>
            <a:ext cx="31089130" cy="5447771"/>
          </a:xfrm>
        </p:spPr>
        <p:txBody>
          <a:bodyPr anchor="t"/>
          <a:lstStyle>
            <a:lvl1pPr algn="l">
              <a:defRPr sz="2963" b="1" cap="all"/>
            </a:lvl1pPr>
          </a:lstStyle>
          <a:p>
            <a:r>
              <a:rPr lang="en-US" smtClean="0"/>
              <a:t>Click to edit Master title style</a:t>
            </a:r>
            <a:endParaRPr lang="en-US"/>
          </a:p>
        </p:txBody>
      </p:sp>
      <p:sp>
        <p:nvSpPr>
          <p:cNvPr id="3" name="Text Placeholder 2"/>
          <p:cNvSpPr>
            <a:spLocks noGrp="1"/>
          </p:cNvSpPr>
          <p:nvPr>
            <p:ph type="body" idx="1"/>
          </p:nvPr>
        </p:nvSpPr>
        <p:spPr>
          <a:xfrm>
            <a:off x="2889251" y="11627115"/>
            <a:ext cx="31089130" cy="6000750"/>
          </a:xfrm>
        </p:spPr>
        <p:txBody>
          <a:bodyPr anchor="b"/>
          <a:lstStyle>
            <a:lvl1pPr marL="0" indent="0">
              <a:buNone/>
              <a:defRPr sz="1481"/>
            </a:lvl1pPr>
            <a:lvl2pPr marL="338648" indent="0">
              <a:buNone/>
              <a:defRPr sz="1333"/>
            </a:lvl2pPr>
            <a:lvl3pPr marL="677296" indent="0">
              <a:buNone/>
              <a:defRPr sz="1185"/>
            </a:lvl3pPr>
            <a:lvl4pPr marL="1015944" indent="0">
              <a:buNone/>
              <a:defRPr sz="1037"/>
            </a:lvl4pPr>
            <a:lvl5pPr marL="1354592" indent="0">
              <a:buNone/>
              <a:defRPr sz="1037"/>
            </a:lvl5pPr>
            <a:lvl6pPr marL="1693240" indent="0">
              <a:buNone/>
              <a:defRPr sz="1037"/>
            </a:lvl6pPr>
            <a:lvl7pPr marL="2031888" indent="0">
              <a:buNone/>
              <a:defRPr sz="1037"/>
            </a:lvl7pPr>
            <a:lvl8pPr marL="2370536" indent="0">
              <a:buNone/>
              <a:defRPr sz="1037"/>
            </a:lvl8pPr>
            <a:lvl9pPr marL="2709184" indent="0">
              <a:buNone/>
              <a:defRPr sz="1037"/>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E6E8750-3A70-49EE-B89F-18F69A87FC04}" type="slidenum">
              <a:rPr lang="en-US" altLang="en-US"/>
              <a:pPr/>
              <a:t>‹#›</a:t>
            </a:fld>
            <a:endParaRPr lang="en-US" altLang="en-US"/>
          </a:p>
        </p:txBody>
      </p:sp>
    </p:spTree>
    <p:extLst>
      <p:ext uri="{BB962C8B-B14F-4D97-AF65-F5344CB8AC3E}">
        <p14:creationId xmlns:p14="http://schemas.microsoft.com/office/powerpoint/2010/main" val="35429058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4611" y="2438136"/>
            <a:ext cx="3108677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26714" tIns="213357" rIns="426714" bIns="213357"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744611" y="7924271"/>
            <a:ext cx="31086778" cy="1645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26714" tIns="213357" rIns="426714" bIns="21335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744611" y="24993865"/>
            <a:ext cx="7620000" cy="1828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t" anchorCtr="0" compatLnSpc="1">
            <a:prstTxWarp prst="textNoShape">
              <a:avLst/>
            </a:prstTxWarp>
          </a:bodyPr>
          <a:lstStyle>
            <a:lvl1pPr algn="l" defTabSz="3160715">
              <a:defRPr sz="4815">
                <a:latin typeface="Cambria"/>
                <a:ea typeface="+mn-ea"/>
                <a:cs typeface="Cambria"/>
              </a:defRPr>
            </a:lvl1pPr>
          </a:lstStyle>
          <a:p>
            <a:pPr>
              <a:defRPr/>
            </a:pPr>
            <a:endParaRPr lang="en-US"/>
          </a:p>
        </p:txBody>
      </p:sp>
      <p:sp>
        <p:nvSpPr>
          <p:cNvPr id="1029" name="Rectangle 5"/>
          <p:cNvSpPr>
            <a:spLocks noGrp="1" noChangeArrowheads="1"/>
          </p:cNvSpPr>
          <p:nvPr>
            <p:ph type="ftr" sz="quarter" idx="3"/>
          </p:nvPr>
        </p:nvSpPr>
        <p:spPr bwMode="auto">
          <a:xfrm>
            <a:off x="12495389" y="24993865"/>
            <a:ext cx="11585222" cy="1828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t" anchorCtr="0" compatLnSpc="1">
            <a:prstTxWarp prst="textNoShape">
              <a:avLst/>
            </a:prstTxWarp>
          </a:bodyPr>
          <a:lstStyle>
            <a:lvl1pPr algn="l" defTabSz="3160715">
              <a:defRPr sz="4815">
                <a:latin typeface="Cambria"/>
                <a:ea typeface="+mn-ea"/>
                <a:cs typeface="Cambria"/>
              </a:defRPr>
            </a:lvl1pPr>
          </a:lstStyle>
          <a:p>
            <a:pPr>
              <a:defRPr/>
            </a:pPr>
            <a:endParaRPr lang="en-US"/>
          </a:p>
        </p:txBody>
      </p:sp>
      <p:sp>
        <p:nvSpPr>
          <p:cNvPr id="1030" name="Rectangle 6"/>
          <p:cNvSpPr>
            <a:spLocks noGrp="1" noChangeArrowheads="1"/>
          </p:cNvSpPr>
          <p:nvPr>
            <p:ph type="sldNum" sz="quarter" idx="4"/>
          </p:nvPr>
        </p:nvSpPr>
        <p:spPr bwMode="auto">
          <a:xfrm>
            <a:off x="26211389" y="24993865"/>
            <a:ext cx="7620000" cy="1828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t" anchorCtr="0" compatLnSpc="1">
            <a:prstTxWarp prst="textNoShape">
              <a:avLst/>
            </a:prstTxWarp>
          </a:bodyPr>
          <a:lstStyle>
            <a:lvl1pPr defTabSz="3160715">
              <a:defRPr sz="4815">
                <a:latin typeface="Cambria" panose="02040503050406030204" pitchFamily="18" charset="0"/>
              </a:defRPr>
            </a:lvl1pPr>
          </a:lstStyle>
          <a:p>
            <a:fld id="{5EE62508-2A5A-45DB-95C1-234F8D311AC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3160715" rtl="0" eaLnBrk="0" fontAlgn="base" hangingPunct="0">
        <a:spcBef>
          <a:spcPct val="0"/>
        </a:spcBef>
        <a:spcAft>
          <a:spcPct val="0"/>
        </a:spcAft>
        <a:defRPr sz="15184" b="1">
          <a:solidFill>
            <a:schemeClr val="tx2"/>
          </a:solidFill>
          <a:latin typeface="Cambria"/>
          <a:ea typeface="MS PGothic" panose="020B0600070205080204" pitchFamily="34" charset="-128"/>
          <a:cs typeface="Cambria"/>
        </a:defRPr>
      </a:lvl1pPr>
      <a:lvl2pPr algn="l" defTabSz="3160715" rtl="0" eaLnBrk="0" fontAlgn="base" hangingPunct="0">
        <a:spcBef>
          <a:spcPct val="0"/>
        </a:spcBef>
        <a:spcAft>
          <a:spcPct val="0"/>
        </a:spcAft>
        <a:defRPr sz="15184" b="1">
          <a:solidFill>
            <a:schemeClr val="tx2"/>
          </a:solidFill>
          <a:latin typeface="Cambria" charset="0"/>
          <a:ea typeface="MS PGothic" panose="020B0600070205080204" pitchFamily="34" charset="-128"/>
          <a:cs typeface="ＭＳ Ｐゴシック" charset="0"/>
        </a:defRPr>
      </a:lvl2pPr>
      <a:lvl3pPr algn="l" defTabSz="3160715" rtl="0" eaLnBrk="0" fontAlgn="base" hangingPunct="0">
        <a:spcBef>
          <a:spcPct val="0"/>
        </a:spcBef>
        <a:spcAft>
          <a:spcPct val="0"/>
        </a:spcAft>
        <a:defRPr sz="15184" b="1">
          <a:solidFill>
            <a:schemeClr val="tx2"/>
          </a:solidFill>
          <a:latin typeface="Cambria" charset="0"/>
          <a:ea typeface="MS PGothic" panose="020B0600070205080204" pitchFamily="34" charset="-128"/>
          <a:cs typeface="ＭＳ Ｐゴシック" charset="0"/>
        </a:defRPr>
      </a:lvl3pPr>
      <a:lvl4pPr algn="l" defTabSz="3160715" rtl="0" eaLnBrk="0" fontAlgn="base" hangingPunct="0">
        <a:spcBef>
          <a:spcPct val="0"/>
        </a:spcBef>
        <a:spcAft>
          <a:spcPct val="0"/>
        </a:spcAft>
        <a:defRPr sz="15184" b="1">
          <a:solidFill>
            <a:schemeClr val="tx2"/>
          </a:solidFill>
          <a:latin typeface="Cambria" charset="0"/>
          <a:ea typeface="MS PGothic" panose="020B0600070205080204" pitchFamily="34" charset="-128"/>
          <a:cs typeface="ＭＳ Ｐゴシック" charset="0"/>
        </a:defRPr>
      </a:lvl4pPr>
      <a:lvl5pPr algn="l" defTabSz="3160715" rtl="0" eaLnBrk="0" fontAlgn="base" hangingPunct="0">
        <a:spcBef>
          <a:spcPct val="0"/>
        </a:spcBef>
        <a:spcAft>
          <a:spcPct val="0"/>
        </a:spcAft>
        <a:defRPr sz="15184" b="1">
          <a:solidFill>
            <a:schemeClr val="tx2"/>
          </a:solidFill>
          <a:latin typeface="Cambria" charset="0"/>
          <a:ea typeface="MS PGothic" panose="020B0600070205080204" pitchFamily="34" charset="-128"/>
          <a:cs typeface="ＭＳ Ｐゴシック" charset="0"/>
        </a:defRPr>
      </a:lvl5pPr>
      <a:lvl6pPr marL="338648" algn="ctr" defTabSz="3160715" rtl="0" eaLnBrk="0" fontAlgn="base" hangingPunct="0">
        <a:spcBef>
          <a:spcPct val="0"/>
        </a:spcBef>
        <a:spcAft>
          <a:spcPct val="0"/>
        </a:spcAft>
        <a:defRPr sz="15184">
          <a:solidFill>
            <a:schemeClr val="tx2"/>
          </a:solidFill>
          <a:latin typeface="Times New Roman" pitchFamily="18" charset="0"/>
        </a:defRPr>
      </a:lvl6pPr>
      <a:lvl7pPr marL="677296" algn="ctr" defTabSz="3160715" rtl="0" eaLnBrk="0" fontAlgn="base" hangingPunct="0">
        <a:spcBef>
          <a:spcPct val="0"/>
        </a:spcBef>
        <a:spcAft>
          <a:spcPct val="0"/>
        </a:spcAft>
        <a:defRPr sz="15184">
          <a:solidFill>
            <a:schemeClr val="tx2"/>
          </a:solidFill>
          <a:latin typeface="Times New Roman" pitchFamily="18" charset="0"/>
        </a:defRPr>
      </a:lvl7pPr>
      <a:lvl8pPr marL="1015944" algn="ctr" defTabSz="3160715" rtl="0" eaLnBrk="0" fontAlgn="base" hangingPunct="0">
        <a:spcBef>
          <a:spcPct val="0"/>
        </a:spcBef>
        <a:spcAft>
          <a:spcPct val="0"/>
        </a:spcAft>
        <a:defRPr sz="15184">
          <a:solidFill>
            <a:schemeClr val="tx2"/>
          </a:solidFill>
          <a:latin typeface="Times New Roman" pitchFamily="18" charset="0"/>
        </a:defRPr>
      </a:lvl8pPr>
      <a:lvl9pPr marL="1354592" algn="ctr" defTabSz="3160715" rtl="0" eaLnBrk="0" fontAlgn="base" hangingPunct="0">
        <a:spcBef>
          <a:spcPct val="0"/>
        </a:spcBef>
        <a:spcAft>
          <a:spcPct val="0"/>
        </a:spcAft>
        <a:defRPr sz="15184">
          <a:solidFill>
            <a:schemeClr val="tx2"/>
          </a:solidFill>
          <a:latin typeface="Times New Roman" pitchFamily="18" charset="0"/>
        </a:defRPr>
      </a:lvl9pPr>
    </p:titleStyle>
    <p:bodyStyle>
      <a:lvl1pPr marL="1185268" indent="-1185268" algn="l" defTabSz="3160715" rtl="0" eaLnBrk="0" fontAlgn="base" hangingPunct="0">
        <a:spcBef>
          <a:spcPct val="20000"/>
        </a:spcBef>
        <a:spcAft>
          <a:spcPct val="0"/>
        </a:spcAft>
        <a:buChar char="•"/>
        <a:defRPr sz="11036">
          <a:solidFill>
            <a:schemeClr val="tx1"/>
          </a:solidFill>
          <a:latin typeface="Cambria"/>
          <a:ea typeface="MS PGothic" panose="020B0600070205080204" pitchFamily="34" charset="-128"/>
          <a:cs typeface="Cambria"/>
        </a:defRPr>
      </a:lvl1pPr>
      <a:lvl2pPr marL="2568081" indent="-987723" algn="l" defTabSz="3160715" rtl="0" eaLnBrk="0" fontAlgn="base" hangingPunct="0">
        <a:spcBef>
          <a:spcPct val="20000"/>
        </a:spcBef>
        <a:spcAft>
          <a:spcPct val="0"/>
        </a:spcAft>
        <a:buChar char="–"/>
        <a:defRPr sz="9703">
          <a:solidFill>
            <a:schemeClr val="tx1"/>
          </a:solidFill>
          <a:latin typeface="Cambria"/>
          <a:ea typeface="MS PGothic" panose="020B0600070205080204" pitchFamily="34" charset="-128"/>
          <a:cs typeface="Cambria"/>
        </a:defRPr>
      </a:lvl2pPr>
      <a:lvl3pPr marL="3950894" indent="-790179" algn="l" defTabSz="3160715" rtl="0" eaLnBrk="0" fontAlgn="base" hangingPunct="0">
        <a:spcBef>
          <a:spcPct val="20000"/>
        </a:spcBef>
        <a:spcAft>
          <a:spcPct val="0"/>
        </a:spcAft>
        <a:buChar char="•"/>
        <a:defRPr sz="8296">
          <a:solidFill>
            <a:schemeClr val="tx1"/>
          </a:solidFill>
          <a:latin typeface="Cambria"/>
          <a:ea typeface="MS PGothic" panose="020B0600070205080204" pitchFamily="34" charset="-128"/>
          <a:cs typeface="Cambria"/>
        </a:defRPr>
      </a:lvl3pPr>
      <a:lvl4pPr marL="5531251" indent="-790179" algn="l" defTabSz="3160715" rtl="0" eaLnBrk="0" fontAlgn="base" hangingPunct="0">
        <a:spcBef>
          <a:spcPct val="20000"/>
        </a:spcBef>
        <a:spcAft>
          <a:spcPct val="0"/>
        </a:spcAft>
        <a:buChar char="–"/>
        <a:defRPr sz="6889">
          <a:solidFill>
            <a:schemeClr val="tx1"/>
          </a:solidFill>
          <a:latin typeface="Cambria"/>
          <a:ea typeface="MS PGothic" panose="020B0600070205080204" pitchFamily="34" charset="-128"/>
          <a:cs typeface="Cambria"/>
        </a:defRPr>
      </a:lvl4pPr>
      <a:lvl5pPr marL="7111609" indent="-790179" algn="l" defTabSz="3160715" rtl="0" eaLnBrk="0" fontAlgn="base" hangingPunct="0">
        <a:spcBef>
          <a:spcPct val="20000"/>
        </a:spcBef>
        <a:spcAft>
          <a:spcPct val="0"/>
        </a:spcAft>
        <a:buChar char="»"/>
        <a:defRPr sz="6889">
          <a:solidFill>
            <a:schemeClr val="tx1"/>
          </a:solidFill>
          <a:latin typeface="Cambria"/>
          <a:ea typeface="MS PGothic" panose="020B0600070205080204" pitchFamily="34" charset="-128"/>
          <a:cs typeface="Cambria"/>
        </a:defRPr>
      </a:lvl5pPr>
      <a:lvl6pPr marL="7450257" indent="-790179" algn="l" defTabSz="3160715" rtl="0" eaLnBrk="0" fontAlgn="base" hangingPunct="0">
        <a:spcBef>
          <a:spcPct val="20000"/>
        </a:spcBef>
        <a:spcAft>
          <a:spcPct val="0"/>
        </a:spcAft>
        <a:buChar char="»"/>
        <a:defRPr sz="6889">
          <a:solidFill>
            <a:schemeClr val="tx1"/>
          </a:solidFill>
          <a:latin typeface="+mn-lt"/>
        </a:defRPr>
      </a:lvl6pPr>
      <a:lvl7pPr marL="7788905" indent="-790179" algn="l" defTabSz="3160715" rtl="0" eaLnBrk="0" fontAlgn="base" hangingPunct="0">
        <a:spcBef>
          <a:spcPct val="20000"/>
        </a:spcBef>
        <a:spcAft>
          <a:spcPct val="0"/>
        </a:spcAft>
        <a:buChar char="»"/>
        <a:defRPr sz="6889">
          <a:solidFill>
            <a:schemeClr val="tx1"/>
          </a:solidFill>
          <a:latin typeface="+mn-lt"/>
        </a:defRPr>
      </a:lvl7pPr>
      <a:lvl8pPr marL="8127553" indent="-790179" algn="l" defTabSz="3160715" rtl="0" eaLnBrk="0" fontAlgn="base" hangingPunct="0">
        <a:spcBef>
          <a:spcPct val="20000"/>
        </a:spcBef>
        <a:spcAft>
          <a:spcPct val="0"/>
        </a:spcAft>
        <a:buChar char="»"/>
        <a:defRPr sz="6889">
          <a:solidFill>
            <a:schemeClr val="tx1"/>
          </a:solidFill>
          <a:latin typeface="+mn-lt"/>
        </a:defRPr>
      </a:lvl8pPr>
      <a:lvl9pPr marL="8466201" indent="-790179" algn="l" defTabSz="3160715" rtl="0" eaLnBrk="0" fontAlgn="base" hangingPunct="0">
        <a:spcBef>
          <a:spcPct val="20000"/>
        </a:spcBef>
        <a:spcAft>
          <a:spcPct val="0"/>
        </a:spcAft>
        <a:buChar char="»"/>
        <a:defRPr sz="6889">
          <a:solidFill>
            <a:schemeClr val="tx1"/>
          </a:solidFill>
          <a:latin typeface="+mn-lt"/>
        </a:defRPr>
      </a:lvl9pPr>
    </p:bodyStyle>
    <p:otherStyle>
      <a:defPPr>
        <a:defRPr lang="en-US"/>
      </a:defPPr>
      <a:lvl1pPr marL="0" algn="l" defTabSz="677296" rtl="0" eaLnBrk="1" latinLnBrk="0" hangingPunct="1">
        <a:defRPr sz="1333" kern="1200">
          <a:solidFill>
            <a:schemeClr val="tx1"/>
          </a:solidFill>
          <a:latin typeface="+mn-lt"/>
          <a:ea typeface="+mn-ea"/>
          <a:cs typeface="+mn-cs"/>
        </a:defRPr>
      </a:lvl1pPr>
      <a:lvl2pPr marL="338648" algn="l" defTabSz="677296" rtl="0" eaLnBrk="1" latinLnBrk="0" hangingPunct="1">
        <a:defRPr sz="1333" kern="1200">
          <a:solidFill>
            <a:schemeClr val="tx1"/>
          </a:solidFill>
          <a:latin typeface="+mn-lt"/>
          <a:ea typeface="+mn-ea"/>
          <a:cs typeface="+mn-cs"/>
        </a:defRPr>
      </a:lvl2pPr>
      <a:lvl3pPr marL="677296" algn="l" defTabSz="677296" rtl="0" eaLnBrk="1" latinLnBrk="0" hangingPunct="1">
        <a:defRPr sz="1333" kern="1200">
          <a:solidFill>
            <a:schemeClr val="tx1"/>
          </a:solidFill>
          <a:latin typeface="+mn-lt"/>
          <a:ea typeface="+mn-ea"/>
          <a:cs typeface="+mn-cs"/>
        </a:defRPr>
      </a:lvl3pPr>
      <a:lvl4pPr marL="1015944" algn="l" defTabSz="677296" rtl="0" eaLnBrk="1" latinLnBrk="0" hangingPunct="1">
        <a:defRPr sz="1333" kern="1200">
          <a:solidFill>
            <a:schemeClr val="tx1"/>
          </a:solidFill>
          <a:latin typeface="+mn-lt"/>
          <a:ea typeface="+mn-ea"/>
          <a:cs typeface="+mn-cs"/>
        </a:defRPr>
      </a:lvl4pPr>
      <a:lvl5pPr marL="1354592" algn="l" defTabSz="677296" rtl="0" eaLnBrk="1" latinLnBrk="0" hangingPunct="1">
        <a:defRPr sz="1333" kern="1200">
          <a:solidFill>
            <a:schemeClr val="tx1"/>
          </a:solidFill>
          <a:latin typeface="+mn-lt"/>
          <a:ea typeface="+mn-ea"/>
          <a:cs typeface="+mn-cs"/>
        </a:defRPr>
      </a:lvl5pPr>
      <a:lvl6pPr marL="1693240" algn="l" defTabSz="677296" rtl="0" eaLnBrk="1" latinLnBrk="0" hangingPunct="1">
        <a:defRPr sz="1333" kern="1200">
          <a:solidFill>
            <a:schemeClr val="tx1"/>
          </a:solidFill>
          <a:latin typeface="+mn-lt"/>
          <a:ea typeface="+mn-ea"/>
          <a:cs typeface="+mn-cs"/>
        </a:defRPr>
      </a:lvl6pPr>
      <a:lvl7pPr marL="2031888" algn="l" defTabSz="677296" rtl="0" eaLnBrk="1" latinLnBrk="0" hangingPunct="1">
        <a:defRPr sz="1333" kern="1200">
          <a:solidFill>
            <a:schemeClr val="tx1"/>
          </a:solidFill>
          <a:latin typeface="+mn-lt"/>
          <a:ea typeface="+mn-ea"/>
          <a:cs typeface="+mn-cs"/>
        </a:defRPr>
      </a:lvl7pPr>
      <a:lvl8pPr marL="2370536" algn="l" defTabSz="677296" rtl="0" eaLnBrk="1" latinLnBrk="0" hangingPunct="1">
        <a:defRPr sz="1333" kern="1200">
          <a:solidFill>
            <a:schemeClr val="tx1"/>
          </a:solidFill>
          <a:latin typeface="+mn-lt"/>
          <a:ea typeface="+mn-ea"/>
          <a:cs typeface="+mn-cs"/>
        </a:defRPr>
      </a:lvl8pPr>
      <a:lvl9pPr marL="2709184" algn="l" defTabSz="677296" rtl="0" eaLnBrk="1" latinLnBrk="0" hangingPunct="1">
        <a:defRPr sz="13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diagramData" Target="../diagrams/data2.xml"/><Relationship Id="rId12" Type="http://schemas.openxmlformats.org/officeDocument/2006/relationships/diagramLayout" Target="../diagrams/layout2.xml"/><Relationship Id="rId13" Type="http://schemas.openxmlformats.org/officeDocument/2006/relationships/diagramQuickStyle" Target="../diagrams/quickStyle2.xml"/><Relationship Id="rId14" Type="http://schemas.openxmlformats.org/officeDocument/2006/relationships/diagramColors" Target="../diagrams/colors2.xml"/><Relationship Id="rId15" Type="http://schemas.microsoft.com/office/2007/relationships/diagramDrawing" Target="../diagrams/drawing2.xml"/><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 Id="rId9" Type="http://schemas.openxmlformats.org/officeDocument/2006/relationships/diagramColors" Target="../diagrams/colors1.xml"/><Relationship Id="rId10"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p:cNvSpPr>
            <a:spLocks noGrp="1"/>
          </p:cNvSpPr>
          <p:nvPr>
            <p:ph sz="quarter" idx="10"/>
          </p:nvPr>
        </p:nvSpPr>
        <p:spPr>
          <a:xfrm>
            <a:off x="677333" y="7863840"/>
            <a:ext cx="9482667" cy="553212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marL="0" indent="0">
              <a:buNone/>
            </a:pPr>
            <a:r>
              <a:rPr lang="en-US" sz="1000" b="0" dirty="0" smtClean="0"/>
              <a:t/>
            </a:r>
            <a:br>
              <a:rPr lang="en-US" sz="1000" b="0" dirty="0" smtClean="0"/>
            </a:br>
            <a:r>
              <a:rPr lang="en-US" sz="2800" b="0" dirty="0" smtClean="0"/>
              <a:t>The </a:t>
            </a:r>
            <a:r>
              <a:rPr lang="en-US" sz="2800" b="0" dirty="0"/>
              <a:t>3DPOV display is a three dimensional display that enhances 3D printing workflows by providing an organic representation of any 3D model. The system exploits the </a:t>
            </a:r>
            <a:r>
              <a:rPr lang="en-US" sz="2800" b="0" i="1" dirty="0"/>
              <a:t>persistence of vision effect</a:t>
            </a:r>
            <a:r>
              <a:rPr lang="en-US" sz="2800" b="0" dirty="0"/>
              <a:t> to form a perceived static image from layered motion (similar to how a spinning fan blade appears as a flat disc). </a:t>
            </a:r>
          </a:p>
          <a:p>
            <a:pPr marL="0" indent="0">
              <a:buNone/>
            </a:pPr>
            <a:r>
              <a:rPr lang="en-US" sz="2800" b="0" dirty="0"/>
              <a:t/>
            </a:r>
            <a:br>
              <a:rPr lang="en-US" sz="2800" b="0" dirty="0"/>
            </a:br>
            <a:r>
              <a:rPr lang="en-US" sz="2800" b="0" dirty="0" smtClean="0"/>
              <a:t>Layered </a:t>
            </a:r>
            <a:r>
              <a:rPr lang="en-US" sz="2800" b="0" dirty="0"/>
              <a:t>segments of pulsing LEDs spin around a central shaft at 1800 rpm. The LEDs’ illumination is synchronized with specific points </a:t>
            </a:r>
            <a:r>
              <a:rPr lang="en-US" sz="2800" b="0" dirty="0" smtClean="0"/>
              <a:t>in the </a:t>
            </a:r>
            <a:r>
              <a:rPr lang="en-US" sz="2800" b="0" dirty="0"/>
              <a:t>blades’ rotation to create the appearance of a 3D image.</a:t>
            </a:r>
            <a:endParaRPr lang="en-US" sz="2800" b="0" dirty="0">
              <a:ea typeface="ＭＳ Ｐゴシック" charset="0"/>
            </a:endParaRPr>
          </a:p>
        </p:txBody>
      </p:sp>
      <p:sp>
        <p:nvSpPr>
          <p:cNvPr id="34" name="Content Placeholder 33"/>
          <p:cNvSpPr>
            <a:spLocks noGrp="1"/>
          </p:cNvSpPr>
          <p:nvPr>
            <p:ph sz="quarter" idx="11"/>
          </p:nvPr>
        </p:nvSpPr>
        <p:spPr>
          <a:xfrm>
            <a:off x="677333" y="14811733"/>
            <a:ext cx="9482667" cy="1166909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marL="0" indent="0">
              <a:buNone/>
              <a:defRPr/>
            </a:pPr>
            <a:r>
              <a:rPr lang="en-US" sz="2800" b="0" dirty="0" smtClean="0">
                <a:ea typeface="ＭＳ Ｐゴシック" charset="0"/>
              </a:rPr>
              <a:t>The 3DPOV display is driven by a 750 KV DC brushless motor that spins at 5400 RPM. The motor is controlled using a </a:t>
            </a:r>
            <a:r>
              <a:rPr lang="en-US" sz="2800" b="0" smtClean="0">
                <a:ea typeface="ＭＳ Ｐゴシック" charset="0"/>
              </a:rPr>
              <a:t>30A electronic </a:t>
            </a:r>
            <a:r>
              <a:rPr lang="en-US" sz="2800" b="0" dirty="0" smtClean="0">
                <a:ea typeface="ＭＳ Ｐゴシック" charset="0"/>
              </a:rPr>
              <a:t>speed controller (ESC). The knob located on the control panel adjusts the speed and an Arduino </a:t>
            </a:r>
            <a:r>
              <a:rPr lang="en-US" sz="2800" b="0" dirty="0">
                <a:ea typeface="ＭＳ Ｐゴシック" charset="0"/>
              </a:rPr>
              <a:t>P</a:t>
            </a:r>
            <a:r>
              <a:rPr lang="en-US" sz="2800" b="0" dirty="0" smtClean="0">
                <a:ea typeface="ＭＳ Ｐゴシック" charset="0"/>
              </a:rPr>
              <a:t>ro </a:t>
            </a:r>
            <a:r>
              <a:rPr lang="en-US" sz="2800" b="0" dirty="0">
                <a:ea typeface="ＭＳ Ｐゴシック" charset="0"/>
              </a:rPr>
              <a:t>M</a:t>
            </a:r>
            <a:r>
              <a:rPr lang="en-US" sz="2800" b="0" dirty="0" smtClean="0">
                <a:ea typeface="ＭＳ Ｐゴシック" charset="0"/>
              </a:rPr>
              <a:t>ini interfaces to the speed controller. We use a 1:3 timing belt configuration to connect the motor to the main shaft, giving us more torque and reducing the speed to 1800 RPM (30 Hz).</a:t>
            </a:r>
          </a:p>
          <a:p>
            <a:pPr marL="0" indent="0">
              <a:buNone/>
              <a:defRPr/>
            </a:pPr>
            <a:endParaRPr lang="en-US" sz="2800" b="0" dirty="0">
              <a:ea typeface="ＭＳ Ｐゴシック" charset="0"/>
            </a:endParaRPr>
          </a:p>
          <a:p>
            <a:pPr marL="0" indent="0">
              <a:buNone/>
              <a:defRPr/>
            </a:pPr>
            <a:endParaRPr lang="en-US" sz="2800" b="0" dirty="0" smtClean="0">
              <a:ea typeface="ＭＳ Ｐゴシック" charset="0"/>
            </a:endParaRPr>
          </a:p>
          <a:p>
            <a:pPr marL="0" indent="0">
              <a:buNone/>
              <a:defRPr/>
            </a:pPr>
            <a:endParaRPr lang="en-US" sz="2800" b="0" dirty="0">
              <a:ea typeface="ＭＳ Ｐゴシック" charset="0"/>
            </a:endParaRPr>
          </a:p>
          <a:p>
            <a:pPr marL="0" indent="0">
              <a:buNone/>
              <a:defRPr/>
            </a:pPr>
            <a:endParaRPr lang="en-US" sz="2800" b="0" dirty="0" smtClean="0">
              <a:ea typeface="ＭＳ Ｐゴシック" charset="0"/>
            </a:endParaRPr>
          </a:p>
          <a:p>
            <a:pPr marL="0" indent="0">
              <a:buNone/>
              <a:defRPr/>
            </a:pPr>
            <a:endParaRPr lang="en-US" sz="2800" b="0" dirty="0">
              <a:ea typeface="ＭＳ Ｐゴシック" charset="0"/>
            </a:endParaRPr>
          </a:p>
          <a:p>
            <a:pPr marL="0" indent="0">
              <a:buNone/>
              <a:defRPr/>
            </a:pPr>
            <a:endParaRPr lang="en-US" sz="2800" b="0" dirty="0" smtClean="0">
              <a:ea typeface="ＭＳ Ｐゴシック" charset="0"/>
            </a:endParaRPr>
          </a:p>
          <a:p>
            <a:pPr marL="0" indent="0">
              <a:buNone/>
              <a:defRPr/>
            </a:pPr>
            <a:endParaRPr lang="en-US" sz="2800" b="0" dirty="0">
              <a:ea typeface="ＭＳ Ｐゴシック" charset="0"/>
            </a:endParaRPr>
          </a:p>
          <a:p>
            <a:pPr marL="0" indent="0">
              <a:buNone/>
              <a:defRPr/>
            </a:pPr>
            <a:endParaRPr lang="en-US" sz="2800" b="0" dirty="0" smtClean="0">
              <a:ea typeface="ＭＳ Ｐゴシック" charset="0"/>
            </a:endParaRPr>
          </a:p>
          <a:p>
            <a:pPr marL="0" indent="0">
              <a:buNone/>
              <a:defRPr/>
            </a:pPr>
            <a:endParaRPr lang="en-US" sz="2800" b="0" dirty="0">
              <a:ea typeface="ＭＳ Ｐゴシック" charset="0"/>
            </a:endParaRPr>
          </a:p>
          <a:p>
            <a:pPr marL="0" indent="0">
              <a:buNone/>
              <a:defRPr/>
            </a:pPr>
            <a:endParaRPr lang="en-US" sz="2800" b="0" dirty="0" smtClean="0">
              <a:ea typeface="ＭＳ Ｐゴシック" charset="0"/>
            </a:endParaRPr>
          </a:p>
          <a:p>
            <a:pPr marL="0" indent="0">
              <a:buNone/>
              <a:defRPr/>
            </a:pPr>
            <a:endParaRPr lang="en-US" sz="2800" b="0" dirty="0">
              <a:ea typeface="ＭＳ Ｐゴシック" charset="0"/>
            </a:endParaRPr>
          </a:p>
          <a:p>
            <a:pPr marL="0" indent="0">
              <a:buNone/>
              <a:defRPr/>
            </a:pPr>
            <a:r>
              <a:rPr lang="en-US" sz="2800" b="0" dirty="0" smtClean="0">
                <a:ea typeface="ＭＳ Ｐゴシック" charset="0"/>
              </a:rPr>
              <a:t>The shaft is coupled to a carriage bolt that allows us to secure the 8 blades to the shaft. In order to balance the system, the 8 blades form a double-helix formation. Additionally, a bearing is mounted to the upper wood platform to compensate for any play in the lower shaft.</a:t>
            </a:r>
            <a:endParaRPr lang="en-US" sz="2800" b="0" dirty="0">
              <a:ea typeface="ＭＳ Ｐゴシック" charset="0"/>
            </a:endParaRPr>
          </a:p>
        </p:txBody>
      </p:sp>
      <p:sp>
        <p:nvSpPr>
          <p:cNvPr id="35" name="Content Placeholder 34"/>
          <p:cNvSpPr>
            <a:spLocks noGrp="1"/>
          </p:cNvSpPr>
          <p:nvPr>
            <p:ph sz="quarter" idx="12"/>
          </p:nvPr>
        </p:nvSpPr>
        <p:spPr>
          <a:xfrm>
            <a:off x="26451278" y="7863840"/>
            <a:ext cx="9482667" cy="93154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marL="0" indent="0">
              <a:buNone/>
              <a:defRPr/>
            </a:pPr>
            <a:r>
              <a:rPr lang="en-US" sz="2800" b="0" dirty="0" smtClean="0">
                <a:ea typeface="ＭＳ Ｐゴシック" charset="0"/>
              </a:rPr>
              <a:t>It was a difficult journey to turn the 3DPOV display into a cohesive, functioning device. We had very tight constraints on our data paths which required us to carefully plan out the hardware and software design. Components were tested to ensure optimal integration with the system. </a:t>
            </a:r>
          </a:p>
          <a:p>
            <a:pPr marL="0" indent="0">
              <a:buNone/>
              <a:defRPr/>
            </a:pPr>
            <a:endParaRPr lang="en-US" sz="2800" b="0" dirty="0">
              <a:ea typeface="ＭＳ Ｐゴシック" charset="0"/>
            </a:endParaRPr>
          </a:p>
          <a:p>
            <a:pPr marL="0" indent="0">
              <a:buNone/>
              <a:defRPr/>
            </a:pPr>
            <a:r>
              <a:rPr lang="en-US" sz="2800" b="0" dirty="0" smtClean="0">
                <a:ea typeface="ＭＳ Ｐゴシック" charset="0"/>
              </a:rPr>
              <a:t>Additionally, determining a feasible method of supplying the rotating system with continuous power was difficult due to the sheer power draw of all eight blades. In a worst case scenario, the boards could draw close to 6 Amps of current. The power supply and cabling system was designed and chosen with these constraints in mind.</a:t>
            </a:r>
          </a:p>
          <a:p>
            <a:pPr marL="0" indent="0">
              <a:buNone/>
              <a:defRPr/>
            </a:pPr>
            <a:endParaRPr lang="en-US" sz="2800" b="0" dirty="0" smtClean="0">
              <a:ea typeface="ＭＳ Ｐゴシック" charset="0"/>
            </a:endParaRPr>
          </a:p>
          <a:p>
            <a:pPr marL="0" indent="0">
              <a:buNone/>
              <a:defRPr/>
            </a:pPr>
            <a:r>
              <a:rPr lang="en-US" sz="2800" b="0" dirty="0" smtClean="0">
                <a:ea typeface="ＭＳ Ｐゴシック" charset="0"/>
              </a:rPr>
              <a:t>The final major challenge was keeping the system well balanced. Even a  small amount of play in the shaft could cause issues. We chose a double helix formation with the blades to get a well balanced system. Additionally, a bearing was attached to the upper layer to counteract any play in the lower shaft mechanisms. </a:t>
            </a:r>
            <a:endParaRPr lang="en-US" sz="2800" b="0" dirty="0">
              <a:ea typeface="ＭＳ Ｐゴシック" charset="0"/>
            </a:endParaRPr>
          </a:p>
        </p:txBody>
      </p:sp>
      <p:sp>
        <p:nvSpPr>
          <p:cNvPr id="36" name="Content Placeholder 35"/>
          <p:cNvSpPr>
            <a:spLocks noGrp="1"/>
          </p:cNvSpPr>
          <p:nvPr>
            <p:ph sz="quarter" idx="13"/>
          </p:nvPr>
        </p:nvSpPr>
        <p:spPr>
          <a:xfrm>
            <a:off x="26451279" y="18388326"/>
            <a:ext cx="9482667" cy="450391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marL="0" indent="0">
              <a:buNone/>
              <a:defRPr/>
            </a:pPr>
            <a:r>
              <a:rPr lang="en-US" sz="2800" b="0" dirty="0">
                <a:ea typeface="ＭＳ Ｐゴシック" charset="0"/>
              </a:rPr>
              <a:t>Ultimately we were successful in implementing our design goals. </a:t>
            </a:r>
            <a:r>
              <a:rPr lang="en-US" sz="2800" b="0" dirty="0" smtClean="0">
                <a:ea typeface="ＭＳ Ｐゴシック" charset="0"/>
              </a:rPr>
              <a:t>We were </a:t>
            </a:r>
            <a:r>
              <a:rPr lang="en-US" sz="2800" b="0" dirty="0">
                <a:ea typeface="ＭＳ Ｐゴシック" charset="0"/>
              </a:rPr>
              <a:t>successful </a:t>
            </a:r>
            <a:r>
              <a:rPr lang="en-US" sz="2800" b="0" dirty="0" smtClean="0">
                <a:ea typeface="ＭＳ Ｐゴシック" charset="0"/>
              </a:rPr>
              <a:t>in: </a:t>
            </a:r>
            <a:r>
              <a:rPr lang="en-US" sz="2800" b="0" dirty="0">
                <a:ea typeface="ＭＳ Ｐゴシック" charset="0"/>
              </a:rPr>
              <a:t>being able to have a stable system with minimized vibrations at our targeted operating speed, the ability to control all of our LEDs across all of our eight boards, and having a presentable project.</a:t>
            </a:r>
          </a:p>
          <a:p>
            <a:pPr marL="0" indent="0">
              <a:buNone/>
              <a:defRPr/>
            </a:pPr>
            <a:r>
              <a:rPr lang="en-US" sz="2800" b="0" dirty="0">
                <a:ea typeface="ＭＳ Ｐゴシック" charset="0"/>
              </a:rPr>
              <a:t>In the </a:t>
            </a:r>
            <a:r>
              <a:rPr lang="en-US" sz="2800" b="0" dirty="0" smtClean="0">
                <a:ea typeface="ＭＳ Ｐゴシック" charset="0"/>
              </a:rPr>
              <a:t>end, </a:t>
            </a:r>
            <a:r>
              <a:rPr lang="en-US" sz="2800" b="0" dirty="0">
                <a:ea typeface="ＭＳ Ｐゴシック" charset="0"/>
              </a:rPr>
              <a:t>this turned out to be a very suitable choice in design </a:t>
            </a:r>
            <a:r>
              <a:rPr lang="en-US" sz="2800" b="0" dirty="0" smtClean="0">
                <a:ea typeface="ＭＳ Ｐゴシック" charset="0"/>
              </a:rPr>
              <a:t>project as it brought </a:t>
            </a:r>
            <a:r>
              <a:rPr lang="en-US" sz="2800" b="0" dirty="0">
                <a:ea typeface="ＭＳ Ｐゴシック" charset="0"/>
              </a:rPr>
              <a:t>together a </a:t>
            </a:r>
            <a:r>
              <a:rPr lang="en-US" sz="2800" b="0" dirty="0" smtClean="0">
                <a:ea typeface="ＭＳ Ｐゴシック" charset="0"/>
              </a:rPr>
              <a:t>multitude </a:t>
            </a:r>
            <a:r>
              <a:rPr lang="en-US" sz="2800" b="0" dirty="0">
                <a:ea typeface="ＭＳ Ｐゴシック" charset="0"/>
              </a:rPr>
              <a:t>of our skills that </a:t>
            </a:r>
            <a:r>
              <a:rPr lang="en-US" sz="2800" b="0" dirty="0" smtClean="0">
                <a:ea typeface="ＭＳ Ｐゴシック" charset="0"/>
              </a:rPr>
              <a:t>we have gained over the past years.</a:t>
            </a:r>
            <a:endParaRPr lang="en-US" sz="2800" b="0" dirty="0">
              <a:ea typeface="ＭＳ Ｐゴシック" charset="0"/>
            </a:endParaRPr>
          </a:p>
        </p:txBody>
      </p:sp>
      <p:sp>
        <p:nvSpPr>
          <p:cNvPr id="37" name="Content Placeholder 36"/>
          <p:cNvSpPr>
            <a:spLocks noGrp="1"/>
          </p:cNvSpPr>
          <p:nvPr>
            <p:ph sz="quarter" idx="14"/>
          </p:nvPr>
        </p:nvSpPr>
        <p:spPr>
          <a:xfrm>
            <a:off x="10837334" y="7863840"/>
            <a:ext cx="14901333" cy="1072896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marL="0" indent="0">
              <a:buNone/>
              <a:defRPr/>
            </a:pPr>
            <a:r>
              <a:rPr lang="en-US" sz="2800" b="0" dirty="0" smtClean="0">
                <a:ea typeface="ＭＳ Ｐゴシック" charset="0"/>
              </a:rPr>
              <a:t>An ATmega 328p microcontroller with an Arduino bootloader is used on each wing to handle all the data flow. A hall effect sensor acts as a unipolar digital switch and produces an active low signal when it passes over a magnetic field. This allows the rotations to be synced to a single point. Images and animations can be stored on the four Microchip 23LC1024 1Mbit SRAMs. In order to display images to the LEDs, we interface to them with two Maxim MAX6971 LED driver IC’s. Both the LED driver and the SRAMs communicate via an SPI interface. </a:t>
            </a:r>
            <a:endParaRPr lang="en-US" sz="2800" b="0" dirty="0">
              <a:ea typeface="ＭＳ Ｐゴシック" charset="0"/>
            </a:endParaRPr>
          </a:p>
        </p:txBody>
      </p:sp>
      <p:sp>
        <p:nvSpPr>
          <p:cNvPr id="38" name="Content Placeholder 37"/>
          <p:cNvSpPr>
            <a:spLocks noGrp="1"/>
          </p:cNvSpPr>
          <p:nvPr>
            <p:ph sz="quarter" idx="15"/>
          </p:nvPr>
        </p:nvSpPr>
        <p:spPr>
          <a:xfrm>
            <a:off x="10831453" y="19830663"/>
            <a:ext cx="14901333" cy="6650159"/>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marL="0" indent="0">
              <a:buNone/>
              <a:defRPr/>
            </a:pPr>
            <a:r>
              <a:rPr lang="en-US" dirty="0" smtClean="0">
                <a:ea typeface="ＭＳ Ｐゴシック" charset="0"/>
              </a:rPr>
              <a:t> </a:t>
            </a:r>
            <a:endParaRPr lang="en-US" dirty="0">
              <a:ea typeface="ＭＳ Ｐゴシック" charset="0"/>
            </a:endParaRPr>
          </a:p>
        </p:txBody>
      </p:sp>
      <p:sp>
        <p:nvSpPr>
          <p:cNvPr id="2" name="Title 1"/>
          <p:cNvSpPr>
            <a:spLocks noGrp="1"/>
          </p:cNvSpPr>
          <p:nvPr>
            <p:ph type="ctrTitle"/>
          </p:nvPr>
        </p:nvSpPr>
        <p:spPr>
          <a:xfrm>
            <a:off x="8116888" y="91439"/>
            <a:ext cx="20320000" cy="40005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a:defRPr/>
            </a:pPr>
            <a:r>
              <a:rPr lang="en-US" dirty="0" smtClean="0">
                <a:ea typeface="ＭＳ Ｐゴシック" charset="0"/>
              </a:rPr>
              <a:t>3DPOV Persistence of Vision Display</a:t>
            </a:r>
            <a:endParaRPr lang="en-US" dirty="0">
              <a:ea typeface="ＭＳ Ｐゴシック" charset="0"/>
            </a:endParaRPr>
          </a:p>
        </p:txBody>
      </p:sp>
      <p:sp>
        <p:nvSpPr>
          <p:cNvPr id="3" name="Subtitle 2"/>
          <p:cNvSpPr>
            <a:spLocks noGrp="1"/>
          </p:cNvSpPr>
          <p:nvPr>
            <p:ph type="subTitle" idx="1"/>
          </p:nvPr>
        </p:nvSpPr>
        <p:spPr>
          <a:xfrm>
            <a:off x="8116888" y="4741792"/>
            <a:ext cx="20320000" cy="2032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normAutofit fontScale="92500" lnSpcReduction="10000"/>
          </a:bodyPr>
          <a:lstStyle/>
          <a:p>
            <a:pPr>
              <a:defRPr/>
            </a:pPr>
            <a:r>
              <a:rPr lang="en-US" dirty="0" smtClean="0">
                <a:ea typeface="ＭＳ Ｐゴシック" charset="0"/>
              </a:rPr>
              <a:t>Philip D. Geramian, Alexander Julian, Roman Olesh, </a:t>
            </a:r>
            <a:r>
              <a:rPr lang="en-US" dirty="0" smtClean="0">
                <a:ea typeface="ＭＳ Ｐゴシック" charset="0"/>
              </a:rPr>
              <a:t>Lyle J. </a:t>
            </a:r>
            <a:r>
              <a:rPr lang="en-US" dirty="0" smtClean="0">
                <a:ea typeface="ＭＳ Ｐゴシック" charset="0"/>
              </a:rPr>
              <a:t>Moffitt</a:t>
            </a:r>
            <a:endParaRPr lang="en-US" dirty="0">
              <a:ea typeface="ＭＳ Ｐゴシック" charset="0"/>
            </a:endParaRPr>
          </a:p>
          <a:p>
            <a:pPr>
              <a:defRPr/>
            </a:pPr>
            <a:r>
              <a:rPr lang="en-US" b="0" dirty="0" smtClean="0">
                <a:ea typeface="ＭＳ Ｐゴシック" charset="0"/>
              </a:rPr>
              <a:t>EECS Department, </a:t>
            </a:r>
            <a:r>
              <a:rPr lang="en-US" b="0" dirty="0">
                <a:ea typeface="ＭＳ Ｐゴシック" charset="0"/>
              </a:rPr>
              <a:t>Syracuse University </a:t>
            </a:r>
            <a:r>
              <a:rPr lang="en-US" b="0" dirty="0" smtClean="0">
                <a:ea typeface="ＭＳ Ｐゴシック" charset="0"/>
              </a:rPr>
              <a:t/>
            </a:r>
            <a:br>
              <a:rPr lang="en-US" b="0" dirty="0" smtClean="0">
                <a:ea typeface="ＭＳ Ｐゴシック" charset="0"/>
              </a:rPr>
            </a:br>
            <a:r>
              <a:rPr lang="en-US" b="0" dirty="0" smtClean="0">
                <a:ea typeface="ＭＳ Ｐゴシック" charset="0"/>
              </a:rPr>
              <a:t>College </a:t>
            </a:r>
            <a:r>
              <a:rPr lang="en-US" b="0" dirty="0">
                <a:ea typeface="ＭＳ Ｐゴシック" charset="0"/>
              </a:rPr>
              <a:t>of Engineering &amp; Computer Science</a:t>
            </a:r>
          </a:p>
          <a:p>
            <a:pPr>
              <a:defRPr/>
            </a:pPr>
            <a:endParaRPr lang="en-US" dirty="0">
              <a:ea typeface="ＭＳ Ｐゴシック"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47134" y="-176583"/>
            <a:ext cx="4397621" cy="4397621"/>
          </a:xfrm>
          <a:prstGeom prst="rect">
            <a:avLst/>
          </a:prstGeom>
        </p:spPr>
      </p:pic>
      <p:sp>
        <p:nvSpPr>
          <p:cNvPr id="4" name="TextBox 3"/>
          <p:cNvSpPr txBox="1"/>
          <p:nvPr/>
        </p:nvSpPr>
        <p:spPr>
          <a:xfrm>
            <a:off x="677333" y="7155954"/>
            <a:ext cx="9482667" cy="707886"/>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sz="4000" b="1" dirty="0" smtClean="0">
                <a:solidFill>
                  <a:schemeClr val="bg1"/>
                </a:solidFill>
                <a:latin typeface="Cambria" panose="02040503050406030204" pitchFamily="18" charset="0"/>
              </a:rPr>
              <a:t>Overview</a:t>
            </a:r>
            <a:endParaRPr lang="en-US" sz="4000" b="1" dirty="0">
              <a:solidFill>
                <a:schemeClr val="bg1"/>
              </a:solidFill>
              <a:latin typeface="Cambria" panose="02040503050406030204" pitchFamily="18" charset="0"/>
            </a:endParaRPr>
          </a:p>
        </p:txBody>
      </p:sp>
      <p:sp>
        <p:nvSpPr>
          <p:cNvPr id="13" name="TextBox 12"/>
          <p:cNvSpPr txBox="1"/>
          <p:nvPr/>
        </p:nvSpPr>
        <p:spPr>
          <a:xfrm>
            <a:off x="10837334" y="7155954"/>
            <a:ext cx="14901333" cy="707886"/>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sz="4000" b="1" dirty="0" smtClean="0">
                <a:solidFill>
                  <a:schemeClr val="bg1"/>
                </a:solidFill>
                <a:latin typeface="Cambria" panose="02040503050406030204" pitchFamily="18" charset="0"/>
              </a:rPr>
              <a:t>Hardware Description</a:t>
            </a:r>
            <a:endParaRPr lang="en-US" sz="4000" b="1" dirty="0">
              <a:solidFill>
                <a:schemeClr val="bg1"/>
              </a:solidFill>
              <a:latin typeface="Cambria" panose="02040503050406030204" pitchFamily="18" charset="0"/>
            </a:endParaRPr>
          </a:p>
        </p:txBody>
      </p:sp>
      <p:sp>
        <p:nvSpPr>
          <p:cNvPr id="14" name="TextBox 13"/>
          <p:cNvSpPr txBox="1"/>
          <p:nvPr/>
        </p:nvSpPr>
        <p:spPr>
          <a:xfrm>
            <a:off x="26451278" y="7155954"/>
            <a:ext cx="9482667" cy="707886"/>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sz="4000" b="1" dirty="0" smtClean="0">
                <a:solidFill>
                  <a:schemeClr val="bg1"/>
                </a:solidFill>
                <a:latin typeface="Cambria" panose="02040503050406030204" pitchFamily="18" charset="0"/>
              </a:rPr>
              <a:t>Engineering Challenges</a:t>
            </a:r>
            <a:endParaRPr lang="en-US" sz="4000" b="1" dirty="0">
              <a:solidFill>
                <a:schemeClr val="bg1"/>
              </a:solidFill>
              <a:latin typeface="Cambria" panose="02040503050406030204" pitchFamily="18" charset="0"/>
            </a:endParaRPr>
          </a:p>
        </p:txBody>
      </p:sp>
      <p:sp>
        <p:nvSpPr>
          <p:cNvPr id="15" name="TextBox 14"/>
          <p:cNvSpPr txBox="1"/>
          <p:nvPr/>
        </p:nvSpPr>
        <p:spPr>
          <a:xfrm>
            <a:off x="677333" y="14103846"/>
            <a:ext cx="9482667" cy="707886"/>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sz="4000" b="1" dirty="0" smtClean="0">
                <a:solidFill>
                  <a:schemeClr val="bg1"/>
                </a:solidFill>
                <a:latin typeface="Cambria" panose="02040503050406030204" pitchFamily="18" charset="0"/>
              </a:rPr>
              <a:t>Mechanical Description</a:t>
            </a:r>
            <a:endParaRPr lang="en-US" sz="4000" b="1" dirty="0">
              <a:solidFill>
                <a:schemeClr val="bg1"/>
              </a:solidFill>
              <a:latin typeface="Cambria" panose="02040503050406030204" pitchFamily="18" charset="0"/>
            </a:endParaRPr>
          </a:p>
        </p:txBody>
      </p:sp>
      <p:sp>
        <p:nvSpPr>
          <p:cNvPr id="16" name="TextBox 15"/>
          <p:cNvSpPr txBox="1"/>
          <p:nvPr/>
        </p:nvSpPr>
        <p:spPr>
          <a:xfrm>
            <a:off x="10831453" y="19122777"/>
            <a:ext cx="14901333" cy="707886"/>
          </a:xfrm>
          <a:prstGeom prst="rect">
            <a:avLst/>
          </a:prstGeom>
          <a:solidFill>
            <a:srgbClr val="3F3F3F"/>
          </a:solidFill>
          <a:ln>
            <a:solidFill>
              <a:schemeClr val="tx1">
                <a:lumMod val="75000"/>
                <a:lumOff val="25000"/>
              </a:schemeClr>
            </a:solidFill>
          </a:ln>
        </p:spPr>
        <p:txBody>
          <a:bodyPr wrap="square" rtlCol="0">
            <a:spAutoFit/>
          </a:bodyPr>
          <a:lstStyle/>
          <a:p>
            <a:pPr algn="ctr"/>
            <a:r>
              <a:rPr lang="en-US" sz="4000" b="1" dirty="0" smtClean="0">
                <a:solidFill>
                  <a:schemeClr val="bg1"/>
                </a:solidFill>
                <a:latin typeface="Cambria" panose="02040503050406030204" pitchFamily="18" charset="0"/>
              </a:rPr>
              <a:t>Software Description</a:t>
            </a:r>
            <a:endParaRPr lang="en-US" sz="4000" b="1" dirty="0">
              <a:solidFill>
                <a:schemeClr val="bg1"/>
              </a:solidFill>
              <a:latin typeface="Cambria" panose="02040503050406030204" pitchFamily="18" charset="0"/>
            </a:endParaRPr>
          </a:p>
        </p:txBody>
      </p:sp>
      <p:sp>
        <p:nvSpPr>
          <p:cNvPr id="18" name="TextBox 17"/>
          <p:cNvSpPr txBox="1"/>
          <p:nvPr/>
        </p:nvSpPr>
        <p:spPr>
          <a:xfrm>
            <a:off x="26451279" y="17680440"/>
            <a:ext cx="9482667" cy="707886"/>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sz="4000" b="1" dirty="0" smtClean="0">
                <a:solidFill>
                  <a:schemeClr val="bg1"/>
                </a:solidFill>
                <a:latin typeface="Cambria" panose="02040503050406030204" pitchFamily="18" charset="0"/>
              </a:rPr>
              <a:t>Conclusion</a:t>
            </a:r>
            <a:endParaRPr lang="en-US" sz="4000" b="1" dirty="0">
              <a:solidFill>
                <a:schemeClr val="bg1"/>
              </a:solidFill>
              <a:latin typeface="Cambria" panose="02040503050406030204" pitchFamily="18" charset="0"/>
            </a:endParaRPr>
          </a:p>
        </p:txBody>
      </p:sp>
      <p:sp>
        <p:nvSpPr>
          <p:cNvPr id="20" name="Content Placeholder 35"/>
          <p:cNvSpPr txBox="1">
            <a:spLocks/>
          </p:cNvSpPr>
          <p:nvPr/>
        </p:nvSpPr>
        <p:spPr bwMode="auto">
          <a:xfrm>
            <a:off x="26451279" y="23393400"/>
            <a:ext cx="9482666" cy="3087421"/>
          </a:xfrm>
          <a:prstGeom prst="rect">
            <a:avLst/>
          </a:prstGeom>
          <a:noFill/>
          <a:ln w="12700" cmpd="sng">
            <a:solidFill>
              <a:schemeClr val="tx1">
                <a:lumMod val="65000"/>
                <a:lumOff val="3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26714" tIns="213357" rIns="426714" bIns="213357" numCol="1" anchor="t" anchorCtr="0" compatLnSpc="1">
            <a:prstTxWarp prst="textNoShape">
              <a:avLst/>
            </a:prstTxWarp>
          </a:bodyPr>
          <a:lstStyle>
            <a:lvl1pPr marL="338648" indent="-338648" algn="l" defTabSz="3160715" rtl="0" eaLnBrk="0" fontAlgn="base" hangingPunct="0">
              <a:spcBef>
                <a:spcPts val="0"/>
              </a:spcBef>
              <a:spcAft>
                <a:spcPts val="593"/>
              </a:spcAft>
              <a:buChar char="•"/>
              <a:defRPr sz="2963" b="1">
                <a:solidFill>
                  <a:schemeClr val="tx1"/>
                </a:solidFill>
                <a:latin typeface="Cambria"/>
                <a:ea typeface="MS PGothic" panose="020B0600070205080204" pitchFamily="34" charset="-128"/>
                <a:cs typeface="Cambria"/>
              </a:defRPr>
            </a:lvl1pPr>
            <a:lvl2pPr marL="1015944" indent="-338648" algn="l" defTabSz="3160715" rtl="0" eaLnBrk="0" fontAlgn="base" hangingPunct="0">
              <a:spcBef>
                <a:spcPts val="0"/>
              </a:spcBef>
              <a:spcAft>
                <a:spcPts val="593"/>
              </a:spcAft>
              <a:buChar char="–"/>
              <a:tabLst/>
              <a:defRPr sz="2667">
                <a:solidFill>
                  <a:schemeClr val="tx1"/>
                </a:solidFill>
                <a:latin typeface="Cambria"/>
                <a:ea typeface="MS PGothic" panose="020B0600070205080204" pitchFamily="34" charset="-128"/>
                <a:cs typeface="Cambria"/>
              </a:defRPr>
            </a:lvl2pPr>
            <a:lvl3pPr marL="1693240" indent="-338648" algn="l" defTabSz="3160715" rtl="0" eaLnBrk="0" fontAlgn="base" hangingPunct="0">
              <a:spcBef>
                <a:spcPts val="0"/>
              </a:spcBef>
              <a:spcAft>
                <a:spcPts val="593"/>
              </a:spcAft>
              <a:buChar char="•"/>
              <a:defRPr sz="2667">
                <a:solidFill>
                  <a:schemeClr val="tx1"/>
                </a:solidFill>
                <a:latin typeface="Cambria"/>
                <a:ea typeface="MS PGothic" panose="020B0600070205080204" pitchFamily="34" charset="-128"/>
                <a:cs typeface="Cambria"/>
              </a:defRPr>
            </a:lvl3pPr>
            <a:lvl4pPr marL="2201212" indent="-338648" algn="l" defTabSz="3160715" rtl="0" eaLnBrk="0" fontAlgn="base" hangingPunct="0">
              <a:spcBef>
                <a:spcPts val="0"/>
              </a:spcBef>
              <a:spcAft>
                <a:spcPts val="593"/>
              </a:spcAft>
              <a:buChar char="–"/>
              <a:defRPr sz="2667">
                <a:solidFill>
                  <a:schemeClr val="tx1"/>
                </a:solidFill>
                <a:latin typeface="Cambria"/>
                <a:ea typeface="MS PGothic" panose="020B0600070205080204" pitchFamily="34" charset="-128"/>
                <a:cs typeface="Cambria"/>
              </a:defRPr>
            </a:lvl4pPr>
            <a:lvl5pPr marL="2709184" indent="-338648" algn="l" defTabSz="3160715" rtl="0" eaLnBrk="0" fontAlgn="base" hangingPunct="0">
              <a:spcBef>
                <a:spcPts val="0"/>
              </a:spcBef>
              <a:spcAft>
                <a:spcPts val="593"/>
              </a:spcAft>
              <a:buChar char="»"/>
              <a:defRPr sz="2667">
                <a:solidFill>
                  <a:schemeClr val="tx1"/>
                </a:solidFill>
                <a:latin typeface="Cambria"/>
                <a:ea typeface="MS PGothic" panose="020B0600070205080204" pitchFamily="34" charset="-128"/>
                <a:cs typeface="Cambria"/>
              </a:defRPr>
            </a:lvl5pPr>
            <a:lvl6pPr marL="7450257" indent="-790179" algn="l" defTabSz="3160715" rtl="0" eaLnBrk="0" fontAlgn="base" hangingPunct="0">
              <a:spcBef>
                <a:spcPct val="20000"/>
              </a:spcBef>
              <a:spcAft>
                <a:spcPct val="0"/>
              </a:spcAft>
              <a:buChar char="»"/>
              <a:defRPr sz="6889">
                <a:solidFill>
                  <a:schemeClr val="tx1"/>
                </a:solidFill>
                <a:latin typeface="+mn-lt"/>
              </a:defRPr>
            </a:lvl6pPr>
            <a:lvl7pPr marL="7788905" indent="-790179" algn="l" defTabSz="3160715" rtl="0" eaLnBrk="0" fontAlgn="base" hangingPunct="0">
              <a:spcBef>
                <a:spcPct val="20000"/>
              </a:spcBef>
              <a:spcAft>
                <a:spcPct val="0"/>
              </a:spcAft>
              <a:buChar char="»"/>
              <a:defRPr sz="6889">
                <a:solidFill>
                  <a:schemeClr val="tx1"/>
                </a:solidFill>
                <a:latin typeface="+mn-lt"/>
              </a:defRPr>
            </a:lvl7pPr>
            <a:lvl8pPr marL="8127553" indent="-790179" algn="l" defTabSz="3160715" rtl="0" eaLnBrk="0" fontAlgn="base" hangingPunct="0">
              <a:spcBef>
                <a:spcPct val="20000"/>
              </a:spcBef>
              <a:spcAft>
                <a:spcPct val="0"/>
              </a:spcAft>
              <a:buChar char="»"/>
              <a:defRPr sz="6889">
                <a:solidFill>
                  <a:schemeClr val="tx1"/>
                </a:solidFill>
                <a:latin typeface="+mn-lt"/>
              </a:defRPr>
            </a:lvl8pPr>
            <a:lvl9pPr marL="8466201" indent="-790179" algn="l" defTabSz="3160715" rtl="0" eaLnBrk="0" fontAlgn="base" hangingPunct="0">
              <a:spcBef>
                <a:spcPct val="20000"/>
              </a:spcBef>
              <a:spcAft>
                <a:spcPct val="0"/>
              </a:spcAft>
              <a:buChar char="»"/>
              <a:defRPr sz="6889">
                <a:solidFill>
                  <a:schemeClr val="tx1"/>
                </a:solidFill>
                <a:latin typeface="+mn-lt"/>
              </a:defRPr>
            </a:lvl9pPr>
          </a:lstStyle>
          <a:p>
            <a:pPr marL="0" indent="0">
              <a:spcAft>
                <a:spcPts val="1000"/>
              </a:spcAft>
              <a:buFontTx/>
              <a:buNone/>
              <a:defRPr/>
            </a:pPr>
            <a:r>
              <a:rPr lang="en-US" sz="2800" kern="0" dirty="0" smtClean="0">
                <a:ea typeface="ＭＳ Ｐゴシック" charset="0"/>
              </a:rPr>
              <a:t>Special Thanks to:</a:t>
            </a:r>
            <a:br>
              <a:rPr lang="en-US" sz="2800" kern="0" dirty="0" smtClean="0">
                <a:ea typeface="ＭＳ Ｐゴシック" charset="0"/>
              </a:rPr>
            </a:br>
            <a:r>
              <a:rPr lang="en-US" sz="2800" b="0" kern="0" dirty="0" smtClean="0">
                <a:ea typeface="ＭＳ Ｐゴシック" charset="0"/>
              </a:rPr>
              <a:t>Dr. Duane Marcy, Dr. Brandon Choi, Mr. William Tetley, Mr. Michael Frasciello, Brandon </a:t>
            </a:r>
            <a:r>
              <a:rPr lang="en-US" sz="2800" b="0" kern="0" dirty="0" err="1" smtClean="0">
                <a:ea typeface="ＭＳ Ｐゴシック" charset="0"/>
              </a:rPr>
              <a:t>Koehring</a:t>
            </a:r>
            <a:r>
              <a:rPr lang="en-US" sz="2800" b="0" kern="0" dirty="0" smtClean="0">
                <a:ea typeface="ＭＳ Ｐゴシック" charset="0"/>
              </a:rPr>
              <a:t>, Mr. Timothy Breen, and Mr. John Bryant.</a:t>
            </a:r>
          </a:p>
          <a:p>
            <a:pPr marL="0" indent="0">
              <a:spcAft>
                <a:spcPts val="1000"/>
              </a:spcAft>
              <a:buFontTx/>
              <a:buNone/>
              <a:defRPr/>
            </a:pPr>
            <a:r>
              <a:rPr lang="en-US" sz="2800" kern="0" dirty="0" smtClean="0">
                <a:ea typeface="ＭＳ Ｐゴシック" charset="0"/>
              </a:rPr>
              <a:t>In Memory of:</a:t>
            </a:r>
            <a:br>
              <a:rPr lang="en-US" sz="2800" kern="0" dirty="0" smtClean="0">
                <a:ea typeface="ＭＳ Ｐゴシック" charset="0"/>
              </a:rPr>
            </a:br>
            <a:r>
              <a:rPr lang="en-US" sz="2800" b="0" kern="0" dirty="0" smtClean="0">
                <a:ea typeface="ＭＳ Ｐゴシック" charset="0"/>
              </a:rPr>
              <a:t>Christopher B. Budwey </a:t>
            </a:r>
            <a:endParaRPr lang="en-US" sz="2800" b="0" kern="0" dirty="0">
              <a:ea typeface="ＭＳ Ｐゴシック"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0600" t="6439" r="2449" b="1104"/>
          <a:stretch/>
        </p:blipFill>
        <p:spPr>
          <a:xfrm>
            <a:off x="1148863" y="18714720"/>
            <a:ext cx="8440614" cy="50484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87706" y="11643360"/>
            <a:ext cx="13952099" cy="6705194"/>
          </a:xfrm>
          <a:prstGeom prst="rect">
            <a:avLst/>
          </a:prstGeom>
        </p:spPr>
      </p:pic>
      <p:graphicFrame>
        <p:nvGraphicFramePr>
          <p:cNvPr id="22" name="Content Placeholder 12"/>
          <p:cNvGraphicFramePr>
            <a:graphicFrameLocks/>
          </p:cNvGraphicFramePr>
          <p:nvPr>
            <p:extLst>
              <p:ext uri="{D42A27DB-BD31-4B8C-83A1-F6EECF244321}">
                <p14:modId xmlns:p14="http://schemas.microsoft.com/office/powerpoint/2010/main" val="3146487548"/>
              </p:ext>
            </p:extLst>
          </p:nvPr>
        </p:nvGraphicFramePr>
        <p:xfrm>
          <a:off x="10831453" y="21034602"/>
          <a:ext cx="4566119" cy="51867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3" name="Content Placeholder 13"/>
          <p:cNvGraphicFramePr>
            <a:graphicFrameLocks/>
          </p:cNvGraphicFramePr>
          <p:nvPr>
            <p:extLst>
              <p:ext uri="{D42A27DB-BD31-4B8C-83A1-F6EECF244321}">
                <p14:modId xmlns:p14="http://schemas.microsoft.com/office/powerpoint/2010/main" val="2951581108"/>
              </p:ext>
            </p:extLst>
          </p:nvPr>
        </p:nvGraphicFramePr>
        <p:xfrm>
          <a:off x="21166667" y="20863590"/>
          <a:ext cx="4572000" cy="535772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4" name="Text Placeholder 8"/>
          <p:cNvSpPr txBox="1">
            <a:spLocks/>
          </p:cNvSpPr>
          <p:nvPr/>
        </p:nvSpPr>
        <p:spPr bwMode="auto">
          <a:xfrm>
            <a:off x="10831453" y="20071124"/>
            <a:ext cx="4566119" cy="792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26714" tIns="0" rIns="426714" bIns="0" numCol="1" anchor="ctr" anchorCtr="0" compatLnSpc="1">
            <a:prstTxWarp prst="textNoShape">
              <a:avLst/>
            </a:prstTxWarp>
          </a:bodyPr>
          <a:lstStyle>
            <a:lvl1pPr marL="0" indent="0" algn="ctr" defTabSz="3160715" rtl="0" eaLnBrk="0" fontAlgn="base" hangingPunct="0">
              <a:spcBef>
                <a:spcPts val="0"/>
              </a:spcBef>
              <a:spcAft>
                <a:spcPct val="0"/>
              </a:spcAft>
              <a:buNone/>
              <a:defRPr sz="4815" b="1">
                <a:solidFill>
                  <a:schemeClr val="tx1">
                    <a:lumMod val="85000"/>
                    <a:lumOff val="15000"/>
                  </a:schemeClr>
                </a:solidFill>
                <a:latin typeface="Cambria"/>
                <a:ea typeface="MS PGothic" panose="020B0600070205080204" pitchFamily="34" charset="-128"/>
                <a:cs typeface="Cambria"/>
              </a:defRPr>
            </a:lvl1pPr>
            <a:lvl2pPr marL="338648" indent="0" algn="ctr" defTabSz="3160715" rtl="0" eaLnBrk="0" fontAlgn="base" hangingPunct="0">
              <a:spcBef>
                <a:spcPct val="20000"/>
              </a:spcBef>
              <a:spcAft>
                <a:spcPct val="0"/>
              </a:spcAft>
              <a:buNone/>
              <a:defRPr sz="9703">
                <a:solidFill>
                  <a:schemeClr val="tx1"/>
                </a:solidFill>
                <a:latin typeface="Cambria"/>
                <a:ea typeface="MS PGothic" panose="020B0600070205080204" pitchFamily="34" charset="-128"/>
                <a:cs typeface="Cambria"/>
              </a:defRPr>
            </a:lvl2pPr>
            <a:lvl3pPr marL="677296" indent="0" algn="ctr" defTabSz="3160715" rtl="0" eaLnBrk="0" fontAlgn="base" hangingPunct="0">
              <a:spcBef>
                <a:spcPct val="20000"/>
              </a:spcBef>
              <a:spcAft>
                <a:spcPct val="0"/>
              </a:spcAft>
              <a:buNone/>
              <a:defRPr sz="8296">
                <a:solidFill>
                  <a:schemeClr val="tx1"/>
                </a:solidFill>
                <a:latin typeface="Cambria"/>
                <a:ea typeface="MS PGothic" panose="020B0600070205080204" pitchFamily="34" charset="-128"/>
                <a:cs typeface="Cambria"/>
              </a:defRPr>
            </a:lvl3pPr>
            <a:lvl4pPr marL="1015944" indent="0" algn="ctr" defTabSz="3160715" rtl="0" eaLnBrk="0" fontAlgn="base" hangingPunct="0">
              <a:spcBef>
                <a:spcPct val="20000"/>
              </a:spcBef>
              <a:spcAft>
                <a:spcPct val="0"/>
              </a:spcAft>
              <a:buNone/>
              <a:defRPr sz="6889">
                <a:solidFill>
                  <a:schemeClr val="tx1"/>
                </a:solidFill>
                <a:latin typeface="Cambria"/>
                <a:ea typeface="MS PGothic" panose="020B0600070205080204" pitchFamily="34" charset="-128"/>
                <a:cs typeface="Cambria"/>
              </a:defRPr>
            </a:lvl4pPr>
            <a:lvl5pPr marL="1354592" indent="0" algn="ctr" defTabSz="3160715" rtl="0" eaLnBrk="0" fontAlgn="base" hangingPunct="0">
              <a:spcBef>
                <a:spcPct val="20000"/>
              </a:spcBef>
              <a:spcAft>
                <a:spcPct val="0"/>
              </a:spcAft>
              <a:buNone/>
              <a:defRPr sz="6889">
                <a:solidFill>
                  <a:schemeClr val="tx1"/>
                </a:solidFill>
                <a:latin typeface="Cambria"/>
                <a:ea typeface="MS PGothic" panose="020B0600070205080204" pitchFamily="34" charset="-128"/>
                <a:cs typeface="Cambria"/>
              </a:defRPr>
            </a:lvl5pPr>
            <a:lvl6pPr marL="1693240" indent="0" algn="ctr" defTabSz="3160715" rtl="0" eaLnBrk="0" fontAlgn="base" hangingPunct="0">
              <a:spcBef>
                <a:spcPct val="20000"/>
              </a:spcBef>
              <a:spcAft>
                <a:spcPct val="0"/>
              </a:spcAft>
              <a:buNone/>
              <a:defRPr sz="6889">
                <a:solidFill>
                  <a:schemeClr val="tx1"/>
                </a:solidFill>
                <a:latin typeface="+mn-lt"/>
              </a:defRPr>
            </a:lvl6pPr>
            <a:lvl7pPr marL="2031888" indent="0" algn="ctr" defTabSz="3160715" rtl="0" eaLnBrk="0" fontAlgn="base" hangingPunct="0">
              <a:spcBef>
                <a:spcPct val="20000"/>
              </a:spcBef>
              <a:spcAft>
                <a:spcPct val="0"/>
              </a:spcAft>
              <a:buNone/>
              <a:defRPr sz="6889">
                <a:solidFill>
                  <a:schemeClr val="tx1"/>
                </a:solidFill>
                <a:latin typeface="+mn-lt"/>
              </a:defRPr>
            </a:lvl7pPr>
            <a:lvl8pPr marL="2370536" indent="0" algn="ctr" defTabSz="3160715" rtl="0" eaLnBrk="0" fontAlgn="base" hangingPunct="0">
              <a:spcBef>
                <a:spcPct val="20000"/>
              </a:spcBef>
              <a:spcAft>
                <a:spcPct val="0"/>
              </a:spcAft>
              <a:buNone/>
              <a:defRPr sz="6889">
                <a:solidFill>
                  <a:schemeClr val="tx1"/>
                </a:solidFill>
                <a:latin typeface="+mn-lt"/>
              </a:defRPr>
            </a:lvl8pPr>
            <a:lvl9pPr marL="2709184" indent="0" algn="ctr" defTabSz="3160715" rtl="0" eaLnBrk="0" fontAlgn="base" hangingPunct="0">
              <a:spcBef>
                <a:spcPct val="20000"/>
              </a:spcBef>
              <a:spcAft>
                <a:spcPct val="0"/>
              </a:spcAft>
              <a:buNone/>
              <a:defRPr sz="6889">
                <a:solidFill>
                  <a:schemeClr val="tx1"/>
                </a:solidFill>
                <a:latin typeface="+mn-lt"/>
              </a:defRPr>
            </a:lvl9pPr>
          </a:lstStyle>
          <a:p>
            <a:r>
              <a:rPr lang="en-US" sz="2600" kern="0" dirty="0" smtClean="0"/>
              <a:t>BeagleBone (Front End)</a:t>
            </a:r>
            <a:endParaRPr lang="en-US" sz="2600" kern="0" dirty="0"/>
          </a:p>
        </p:txBody>
      </p:sp>
      <p:sp>
        <p:nvSpPr>
          <p:cNvPr id="25" name="Text Placeholder 10"/>
          <p:cNvSpPr txBox="1">
            <a:spLocks/>
          </p:cNvSpPr>
          <p:nvPr/>
        </p:nvSpPr>
        <p:spPr>
          <a:xfrm>
            <a:off x="21166667" y="20147476"/>
            <a:ext cx="4572000" cy="639762"/>
          </a:xfrm>
          <a:prstGeom prst="rect">
            <a:avLst/>
          </a:prstGeom>
        </p:spPr>
        <p:txBody>
          <a:bodyPr anchor="ctr"/>
          <a:lstStyle>
            <a:lvl1pPr marL="1185268" indent="-1185268" algn="l" defTabSz="3160715" rtl="0" eaLnBrk="0" fontAlgn="base" hangingPunct="0">
              <a:spcBef>
                <a:spcPct val="20000"/>
              </a:spcBef>
              <a:spcAft>
                <a:spcPct val="0"/>
              </a:spcAft>
              <a:buChar char="•"/>
              <a:defRPr sz="11036">
                <a:solidFill>
                  <a:schemeClr val="tx1"/>
                </a:solidFill>
                <a:latin typeface="Cambria"/>
                <a:ea typeface="MS PGothic" panose="020B0600070205080204" pitchFamily="34" charset="-128"/>
                <a:cs typeface="Cambria"/>
              </a:defRPr>
            </a:lvl1pPr>
            <a:lvl2pPr marL="2568081" indent="-987723" algn="l" defTabSz="3160715" rtl="0" eaLnBrk="0" fontAlgn="base" hangingPunct="0">
              <a:spcBef>
                <a:spcPct val="20000"/>
              </a:spcBef>
              <a:spcAft>
                <a:spcPct val="0"/>
              </a:spcAft>
              <a:buChar char="–"/>
              <a:defRPr sz="9703">
                <a:solidFill>
                  <a:schemeClr val="tx1"/>
                </a:solidFill>
                <a:latin typeface="Cambria"/>
                <a:ea typeface="MS PGothic" panose="020B0600070205080204" pitchFamily="34" charset="-128"/>
                <a:cs typeface="Cambria"/>
              </a:defRPr>
            </a:lvl2pPr>
            <a:lvl3pPr marL="3950894" indent="-790179" algn="l" defTabSz="3160715" rtl="0" eaLnBrk="0" fontAlgn="base" hangingPunct="0">
              <a:spcBef>
                <a:spcPct val="20000"/>
              </a:spcBef>
              <a:spcAft>
                <a:spcPct val="0"/>
              </a:spcAft>
              <a:buChar char="•"/>
              <a:defRPr sz="8296">
                <a:solidFill>
                  <a:schemeClr val="tx1"/>
                </a:solidFill>
                <a:latin typeface="Cambria"/>
                <a:ea typeface="MS PGothic" panose="020B0600070205080204" pitchFamily="34" charset="-128"/>
                <a:cs typeface="Cambria"/>
              </a:defRPr>
            </a:lvl3pPr>
            <a:lvl4pPr marL="5531251" indent="-790179" algn="l" defTabSz="3160715" rtl="0" eaLnBrk="0" fontAlgn="base" hangingPunct="0">
              <a:spcBef>
                <a:spcPct val="20000"/>
              </a:spcBef>
              <a:spcAft>
                <a:spcPct val="0"/>
              </a:spcAft>
              <a:buChar char="–"/>
              <a:defRPr sz="6889">
                <a:solidFill>
                  <a:schemeClr val="tx1"/>
                </a:solidFill>
                <a:latin typeface="Cambria"/>
                <a:ea typeface="MS PGothic" panose="020B0600070205080204" pitchFamily="34" charset="-128"/>
                <a:cs typeface="Cambria"/>
              </a:defRPr>
            </a:lvl4pPr>
            <a:lvl5pPr marL="7111609" indent="-790179" algn="l" defTabSz="3160715" rtl="0" eaLnBrk="0" fontAlgn="base" hangingPunct="0">
              <a:spcBef>
                <a:spcPct val="20000"/>
              </a:spcBef>
              <a:spcAft>
                <a:spcPct val="0"/>
              </a:spcAft>
              <a:buChar char="»"/>
              <a:defRPr sz="6889">
                <a:solidFill>
                  <a:schemeClr val="tx1"/>
                </a:solidFill>
                <a:latin typeface="Cambria"/>
                <a:ea typeface="MS PGothic" panose="020B0600070205080204" pitchFamily="34" charset="-128"/>
                <a:cs typeface="Cambria"/>
              </a:defRPr>
            </a:lvl5pPr>
            <a:lvl6pPr marL="7450257" indent="-790179" algn="l" defTabSz="3160715" rtl="0" eaLnBrk="0" fontAlgn="base" hangingPunct="0">
              <a:spcBef>
                <a:spcPct val="20000"/>
              </a:spcBef>
              <a:spcAft>
                <a:spcPct val="0"/>
              </a:spcAft>
              <a:buChar char="»"/>
              <a:defRPr sz="6889">
                <a:solidFill>
                  <a:schemeClr val="tx1"/>
                </a:solidFill>
                <a:latin typeface="+mn-lt"/>
              </a:defRPr>
            </a:lvl6pPr>
            <a:lvl7pPr marL="7788905" indent="-790179" algn="l" defTabSz="3160715" rtl="0" eaLnBrk="0" fontAlgn="base" hangingPunct="0">
              <a:spcBef>
                <a:spcPct val="20000"/>
              </a:spcBef>
              <a:spcAft>
                <a:spcPct val="0"/>
              </a:spcAft>
              <a:buChar char="»"/>
              <a:defRPr sz="6889">
                <a:solidFill>
                  <a:schemeClr val="tx1"/>
                </a:solidFill>
                <a:latin typeface="+mn-lt"/>
              </a:defRPr>
            </a:lvl7pPr>
            <a:lvl8pPr marL="8127553" indent="-790179" algn="l" defTabSz="3160715" rtl="0" eaLnBrk="0" fontAlgn="base" hangingPunct="0">
              <a:spcBef>
                <a:spcPct val="20000"/>
              </a:spcBef>
              <a:spcAft>
                <a:spcPct val="0"/>
              </a:spcAft>
              <a:buChar char="»"/>
              <a:defRPr sz="6889">
                <a:solidFill>
                  <a:schemeClr val="tx1"/>
                </a:solidFill>
                <a:latin typeface="+mn-lt"/>
              </a:defRPr>
            </a:lvl8pPr>
            <a:lvl9pPr marL="8466201" indent="-790179" algn="l" defTabSz="3160715" rtl="0" eaLnBrk="0" fontAlgn="base" hangingPunct="0">
              <a:spcBef>
                <a:spcPct val="20000"/>
              </a:spcBef>
              <a:spcAft>
                <a:spcPct val="0"/>
              </a:spcAft>
              <a:buChar char="»"/>
              <a:defRPr sz="6889">
                <a:solidFill>
                  <a:schemeClr val="tx1"/>
                </a:solidFill>
                <a:latin typeface="+mn-lt"/>
              </a:defRPr>
            </a:lvl9pPr>
          </a:lstStyle>
          <a:p>
            <a:pPr marL="0" indent="0" algn="ctr">
              <a:buNone/>
            </a:pPr>
            <a:r>
              <a:rPr lang="en-US" sz="2600" b="1" kern="0" dirty="0" smtClean="0"/>
              <a:t>Arduino (Back End)</a:t>
            </a:r>
            <a:endParaRPr lang="en-US" sz="2600" b="1" kern="0" dirty="0"/>
          </a:p>
        </p:txBody>
      </p:sp>
      <p:sp>
        <p:nvSpPr>
          <p:cNvPr id="9" name="TextBox 8"/>
          <p:cNvSpPr txBox="1"/>
          <p:nvPr/>
        </p:nvSpPr>
        <p:spPr>
          <a:xfrm>
            <a:off x="15397573" y="20373563"/>
            <a:ext cx="5769094" cy="5847754"/>
          </a:xfrm>
          <a:prstGeom prst="rect">
            <a:avLst/>
          </a:prstGeom>
          <a:noFill/>
        </p:spPr>
        <p:txBody>
          <a:bodyPr wrap="square" rtlCol="0">
            <a:spAutoFit/>
          </a:bodyPr>
          <a:lstStyle/>
          <a:p>
            <a:r>
              <a:rPr lang="en-US" sz="2200" dirty="0" smtClean="0">
                <a:latin typeface="Cambria" panose="02040503050406030204" pitchFamily="18" charset="0"/>
              </a:rPr>
              <a:t>Data flow control is primarily segmented into two phases: load-up and run-time. </a:t>
            </a:r>
          </a:p>
          <a:p>
            <a:endParaRPr lang="en-US" sz="2200" dirty="0">
              <a:latin typeface="Cambria" panose="02040503050406030204" pitchFamily="18" charset="0"/>
            </a:endParaRPr>
          </a:p>
          <a:p>
            <a:r>
              <a:rPr lang="en-US" sz="2200" u="sng" dirty="0" smtClean="0">
                <a:latin typeface="Cambria" panose="02040503050406030204" pitchFamily="18" charset="0"/>
              </a:rPr>
              <a:t>Load-up: (left)</a:t>
            </a:r>
          </a:p>
          <a:p>
            <a:r>
              <a:rPr lang="en-US" sz="2200" dirty="0" smtClean="0">
                <a:latin typeface="Cambria" panose="02040503050406030204" pitchFamily="18" charset="0"/>
              </a:rPr>
              <a:t>3D image source is pre-processed, divided by layer, and serialized as flat arrays before being transferred to the display. On receipt, the data is stored as a look-up table (LUT), indexed by theta position.</a:t>
            </a:r>
          </a:p>
          <a:p>
            <a:endParaRPr lang="en-US" sz="2200" dirty="0" smtClean="0">
              <a:latin typeface="Cambria" panose="02040503050406030204" pitchFamily="18" charset="0"/>
            </a:endParaRPr>
          </a:p>
          <a:p>
            <a:r>
              <a:rPr lang="en-US" sz="2200" u="sng" dirty="0" smtClean="0">
                <a:latin typeface="Cambria" panose="02040503050406030204" pitchFamily="18" charset="0"/>
              </a:rPr>
              <a:t>Run-time: (right)</a:t>
            </a:r>
          </a:p>
          <a:p>
            <a:r>
              <a:rPr lang="en-US" sz="2200" dirty="0" smtClean="0">
                <a:latin typeface="Cambria" panose="02040503050406030204" pitchFamily="18" charset="0"/>
              </a:rPr>
              <a:t>While the blades are spinning, the MCUs execute an interrupt-driven, asynchronous REPL. The LUT is </a:t>
            </a:r>
            <a:r>
              <a:rPr lang="en-US" sz="2200" u="sng" dirty="0" smtClean="0">
                <a:latin typeface="Cambria" panose="02040503050406030204" pitchFamily="18" charset="0"/>
              </a:rPr>
              <a:t>r</a:t>
            </a:r>
            <a:r>
              <a:rPr lang="en-US" sz="2200" dirty="0" smtClean="0">
                <a:latin typeface="Cambria" panose="02040503050406030204" pitchFamily="18" charset="0"/>
              </a:rPr>
              <a:t>ead from SRAM, and display </a:t>
            </a:r>
            <a:r>
              <a:rPr lang="en-US" sz="2200" dirty="0">
                <a:latin typeface="Cambria" panose="02040503050406030204" pitchFamily="18" charset="0"/>
              </a:rPr>
              <a:t>state </a:t>
            </a:r>
            <a:r>
              <a:rPr lang="en-US" sz="2200" u="sng" dirty="0" smtClean="0">
                <a:latin typeface="Cambria" panose="02040503050406030204" pitchFamily="18" charset="0"/>
              </a:rPr>
              <a:t>e</a:t>
            </a:r>
            <a:r>
              <a:rPr lang="en-US" sz="2200" dirty="0" smtClean="0">
                <a:latin typeface="Cambria" panose="02040503050406030204" pitchFamily="18" charset="0"/>
              </a:rPr>
              <a:t>valuation yields the current position’s state, which is </a:t>
            </a:r>
            <a:r>
              <a:rPr lang="en-US" sz="2200" u="sng" dirty="0" smtClean="0">
                <a:latin typeface="Cambria" panose="02040503050406030204" pitchFamily="18" charset="0"/>
              </a:rPr>
              <a:t>p</a:t>
            </a:r>
            <a:r>
              <a:rPr lang="en-US" sz="2200" dirty="0" smtClean="0">
                <a:latin typeface="Cambria" panose="02040503050406030204" pitchFamily="18" charset="0"/>
              </a:rPr>
              <a:t>rinted to the LEDs before </a:t>
            </a:r>
            <a:r>
              <a:rPr lang="en-US" sz="2200" u="sng" dirty="0" smtClean="0">
                <a:latin typeface="Cambria" panose="02040503050406030204" pitchFamily="18" charset="0"/>
              </a:rPr>
              <a:t>l</a:t>
            </a:r>
            <a:r>
              <a:rPr lang="en-US" sz="2200" dirty="0" smtClean="0">
                <a:latin typeface="Cambria" panose="02040503050406030204" pitchFamily="18" charset="0"/>
              </a:rPr>
              <a:t>ooping back again.</a:t>
            </a:r>
            <a:endParaRPr lang="en-US" sz="2200" dirty="0">
              <a:latin typeface="Cambria" panose="02040503050406030204" pitchFamily="18"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4854</TotalTime>
  <Words>767</Words>
  <Application>Microsoft Macintosh PowerPoint</Application>
  <PresentationFormat>Custom</PresentationFormat>
  <Paragraphs>73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3DPOV Persistence of Vision Display</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How To Make A Scientific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Lyle Moffitt</cp:lastModifiedBy>
  <cp:revision>371</cp:revision>
  <cp:lastPrinted>2006-11-15T16:04:57Z</cp:lastPrinted>
  <dcterms:created xsi:type="dcterms:W3CDTF">1997-10-24T05:44:18Z</dcterms:created>
  <dcterms:modified xsi:type="dcterms:W3CDTF">2015-04-14T21:25:29Z</dcterms:modified>
  <cp:category>templates for scientific poster</cp:category>
</cp:coreProperties>
</file>