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82" r:id="rId4"/>
    <p:sldId id="261" r:id="rId5"/>
    <p:sldId id="288" r:id="rId6"/>
    <p:sldId id="263" r:id="rId7"/>
    <p:sldId id="258" r:id="rId8"/>
    <p:sldId id="259" r:id="rId9"/>
    <p:sldId id="277" r:id="rId10"/>
    <p:sldId id="278" r:id="rId11"/>
    <p:sldId id="262" r:id="rId12"/>
    <p:sldId id="273" r:id="rId13"/>
    <p:sldId id="265" r:id="rId14"/>
    <p:sldId id="264" r:id="rId15"/>
    <p:sldId id="283" r:id="rId16"/>
    <p:sldId id="284" r:id="rId17"/>
    <p:sldId id="279" r:id="rId18"/>
    <p:sldId id="272" r:id="rId19"/>
    <p:sldId id="267" r:id="rId20"/>
    <p:sldId id="280" r:id="rId21"/>
    <p:sldId id="268" r:id="rId22"/>
    <p:sldId id="281" r:id="rId23"/>
    <p:sldId id="269" r:id="rId24"/>
    <p:sldId id="270" r:id="rId25"/>
    <p:sldId id="271" r:id="rId26"/>
    <p:sldId id="274" r:id="rId27"/>
    <p:sldId id="275" r:id="rId28"/>
    <p:sldId id="276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788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54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4174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908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505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23528" y="4077072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Tolua#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AoUnity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一般类型导出设置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57788"/>
            <a:ext cx="3143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7"/>
            <a:ext cx="8599487" cy="302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生成包裹函数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Lua-&gt;Generate All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6696744" cy="35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函数注册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Lua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509121"/>
            <a:ext cx="5276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2276873"/>
            <a:ext cx="6684963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661248"/>
            <a:ext cx="4476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Tolua</a:t>
            </a:r>
            <a:r>
              <a:rPr lang="zh-CN" altLang="en-US" dirty="0" smtClean="0"/>
              <a:t>示例一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4" y="2708921"/>
            <a:ext cx="50006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Tolua</a:t>
            </a:r>
            <a:r>
              <a:rPr lang="zh-CN" altLang="en-US" dirty="0" smtClean="0"/>
              <a:t>示例二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嵌入</a:t>
            </a:r>
            <a:r>
              <a:rPr lang="en-US" altLang="zh-CN" dirty="0" smtClean="0"/>
              <a:t>Lua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484784"/>
            <a:ext cx="4104456" cy="497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框架脚本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cjson</a:t>
            </a:r>
            <a:endParaRPr lang="en-US" altLang="zh-CN" dirty="0" smtClean="0"/>
          </a:p>
          <a:p>
            <a:r>
              <a:rPr lang="en-US" altLang="zh-CN" dirty="0" err="1" smtClean="0"/>
              <a:t>protobuf</a:t>
            </a:r>
            <a:endParaRPr lang="en-US" altLang="zh-CN" dirty="0" smtClean="0"/>
          </a:p>
          <a:p>
            <a:r>
              <a:rPr lang="en-US" altLang="zh-CN" dirty="0" smtClean="0"/>
              <a:t>socket</a:t>
            </a:r>
          </a:p>
          <a:p>
            <a:r>
              <a:rPr lang="en-US" altLang="zh-CN" dirty="0" err="1" smtClean="0"/>
              <a:t>coroutine</a:t>
            </a:r>
            <a:endParaRPr lang="en-US" altLang="zh-CN" dirty="0" smtClean="0"/>
          </a:p>
          <a:p>
            <a:r>
              <a:rPr lang="en-US" altLang="zh-CN" dirty="0" smtClean="0"/>
              <a:t>Timer</a:t>
            </a:r>
          </a:p>
          <a:p>
            <a:r>
              <a:rPr lang="en-US" altLang="zh-CN" dirty="0" smtClean="0"/>
              <a:t>event</a:t>
            </a:r>
          </a:p>
          <a:p>
            <a:endParaRPr lang="en-US" altLang="zh-CN" dirty="0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6" y="1700808"/>
            <a:ext cx="13430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框架脚本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list</a:t>
            </a:r>
          </a:p>
          <a:p>
            <a:r>
              <a:rPr lang="en-US" altLang="zh-CN" dirty="0" err="1" smtClean="0"/>
              <a:t>UnityEngine</a:t>
            </a:r>
            <a:endParaRPr lang="en-US" altLang="zh-CN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700809"/>
            <a:ext cx="13335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AoUnity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规范文档</a:t>
            </a:r>
            <a:endParaRPr lang="en-US" altLang="zh-CN" dirty="0" smtClean="0"/>
          </a:p>
          <a:p>
            <a:r>
              <a:rPr lang="zh-CN" altLang="en-US" dirty="0" smtClean="0"/>
              <a:t>工具（资源打包、配置生成）</a:t>
            </a:r>
            <a:endParaRPr lang="en-US" altLang="zh-CN" dirty="0" smtClean="0"/>
          </a:p>
          <a:p>
            <a:r>
              <a:rPr lang="en-US" altLang="zh-CN" dirty="0" smtClean="0"/>
              <a:t>C#</a:t>
            </a:r>
            <a:r>
              <a:rPr lang="zh-CN" altLang="en-US" dirty="0" smtClean="0"/>
              <a:t>运行时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运行时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50912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http://p.wiki.info/display/tech/AoUnity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框架结构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编辑器扩展</a:t>
            </a:r>
            <a:endParaRPr lang="en-US" altLang="zh-CN" dirty="0" smtClean="0"/>
          </a:p>
          <a:p>
            <a:r>
              <a:rPr lang="en-US" altLang="zh-CN" dirty="0" smtClean="0"/>
              <a:t>C#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模块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8" y="1844826"/>
            <a:ext cx="24288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编辑器扩展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编辑器工具</a:t>
            </a:r>
            <a:endParaRPr lang="en-US" altLang="zh-CN" dirty="0" smtClean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2420889"/>
            <a:ext cx="45434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Tolua#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Tolua#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c#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r>
              <a:rPr lang="zh-CN" altLang="en-US" dirty="0" smtClean="0"/>
              <a:t>框架脚本（</a:t>
            </a:r>
            <a:r>
              <a:rPr lang="en-US" altLang="zh-CN" dirty="0" smtClean="0"/>
              <a:t> Tolua#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资源加载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zh-CN" altLang="en-US" dirty="0" smtClean="0"/>
              <a:t>启动流程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模块（一）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模块化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3554" name="AutoShape 2" descr="http://p.wiki.info/download/attachments/4760452/image2017-5-16%2019%3A27%3A7.png?version=1&amp;modificationDate=1494936384000&amp;api=v2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AutoShape 4" descr="image2017-5-16 19:27:7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1560" y="2132856"/>
            <a:ext cx="7956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module("</a:t>
            </a:r>
            <a:r>
              <a:rPr lang="en-US" altLang="zh-CN" i="1" dirty="0" err="1" smtClean="0"/>
              <a:t>frameworkext.ai.workflow.flow.FlowBase",package.seeall</a:t>
            </a:r>
            <a:r>
              <a:rPr lang="en-US" altLang="zh-CN" i="1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声明一个非全局的函数环境，</a:t>
            </a:r>
            <a:r>
              <a:rPr lang="en-US" altLang="zh-CN" dirty="0" err="1" smtClean="0"/>
              <a:t>package.seeall</a:t>
            </a:r>
            <a:r>
              <a:rPr lang="zh-CN" altLang="en-US" dirty="0" smtClean="0"/>
              <a:t>表示全局变量在本模块内可见。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模块（二）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面向对象（继承、多态）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实例化对象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3554" name="AutoShape 2" descr="http://p.wiki.info/download/attachments/4760452/image2017-5-16%2019%3A27%3A7.png?version=1&amp;modificationDate=1494936384000&amp;api=v2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AutoShape 4" descr="image2017-5-16 19:27:7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70" y="2348880"/>
            <a:ext cx="54959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5661250"/>
            <a:ext cx="28289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模块（三）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23554" name="AutoShape 2" descr="http://p.wiki.info/download/attachments/4760452/image2017-5-16%2019%3A27%3A7.png?version=1&amp;modificationDate=1494936384000&amp;api=v2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AutoShape 4" descr="image2017-5-16 19:27:7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7"/>
            <a:ext cx="26289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3568" y="2348882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如果需要定义全局变量，可以通过下面的全局函数来定义。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模块（四）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异常捕获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3554" name="AutoShape 2" descr="http://p.wiki.info/download/attachments/4760452/image2017-5-16%2019%3A27%3A7.png?version=1&amp;modificationDate=1494936384000&amp;api=v2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AutoShape 4" descr="image2017-5-16 19:27:7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2132856"/>
            <a:ext cx="6427787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模块（五）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定时器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4" y="1628801"/>
            <a:ext cx="52292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模块（六）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对象池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6" y="2348880"/>
            <a:ext cx="6637337" cy="344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模块（七）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通知机制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628802"/>
            <a:ext cx="46101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模块（八）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日志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3"/>
            <a:ext cx="7018337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模块（九）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资源加载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268760"/>
            <a:ext cx="58864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Tolua#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1412776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800" dirty="0" smtClean="0"/>
              <a:t>栈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函数</a:t>
            </a:r>
          </a:p>
          <a:p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88840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Lua </a:t>
            </a:r>
            <a:r>
              <a:rPr lang="zh-CN" altLang="en-US" dirty="0" smtClean="0"/>
              <a:t>使用一个 </a:t>
            </a:r>
            <a:r>
              <a:rPr lang="zh-CN" altLang="en-US" i="1" dirty="0" smtClean="0"/>
              <a:t>虚拟栈</a:t>
            </a:r>
            <a:r>
              <a:rPr lang="zh-CN" altLang="en-US" dirty="0" smtClean="0"/>
              <a:t> 来和 </a:t>
            </a:r>
            <a:r>
              <a:rPr lang="en-US" altLang="zh-CN" dirty="0" smtClean="0"/>
              <a:t>C </a:t>
            </a:r>
            <a:r>
              <a:rPr lang="zh-CN" altLang="en-US" dirty="0" smtClean="0"/>
              <a:t>互传值。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996952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宿主程序跟 </a:t>
            </a:r>
            <a:r>
              <a:rPr lang="en-US" altLang="zh-CN" dirty="0" smtClean="0"/>
              <a:t>Lua </a:t>
            </a:r>
            <a:r>
              <a:rPr lang="zh-CN" altLang="en-US" dirty="0" smtClean="0"/>
              <a:t>通讯用的一组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函数。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429000"/>
            <a:ext cx="30575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940152" y="2708920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lua c api</a:t>
            </a:r>
          </a:p>
        </p:txBody>
      </p:sp>
      <p:sp>
        <p:nvSpPr>
          <p:cNvPr id="11" name="矩形 10"/>
          <p:cNvSpPr/>
          <p:nvPr/>
        </p:nvSpPr>
        <p:spPr>
          <a:xfrm>
            <a:off x="5940152" y="1700808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6876256" y="2276872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模块（九）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14400" y="1341438"/>
            <a:ext cx="8229600" cy="452596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资源加载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51376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2046" y="3081859"/>
            <a:ext cx="23399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492896"/>
            <a:ext cx="18653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方正准圆简体" pitchFamily="2" charset="-122"/>
                <a:cs typeface="Arial" pitchFamily="34" charset="0"/>
              </a:rPr>
              <a:t>Thank you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Arial" pitchFamily="34" charset="0"/>
              <a:ea typeface="方正准圆简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tolua(c)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4652963"/>
            <a:ext cx="8229600" cy="1473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DllImport</a:t>
            </a:r>
            <a:r>
              <a:rPr lang="zh-CN" altLang="zh-CN" sz="1800" dirty="0" smtClean="0"/>
              <a:t>属性类</a:t>
            </a:r>
            <a:r>
              <a:rPr lang="zh-CN" altLang="en-US" sz="1800" dirty="0" smtClean="0"/>
              <a:t>，</a:t>
            </a:r>
            <a:r>
              <a:rPr lang="zh-CN" altLang="zh-CN" sz="1800" dirty="0" smtClean="0"/>
              <a:t>提供从非托管</a:t>
            </a:r>
            <a:r>
              <a:rPr lang="en-US" altLang="zh-CN" sz="1800" dirty="0" smtClean="0"/>
              <a:t>DLL</a:t>
            </a:r>
            <a:r>
              <a:rPr lang="zh-CN" altLang="zh-CN" sz="1800" dirty="0" smtClean="0"/>
              <a:t>导出函数的必要调用信息</a:t>
            </a:r>
            <a:endParaRPr lang="en-US" altLang="zh-CN" sz="1800" dirty="0" smtClean="0"/>
          </a:p>
          <a:p>
            <a:r>
              <a:rPr lang="en-US" altLang="zh-CN" sz="1800" dirty="0" smtClean="0"/>
              <a:t>LUADLL = "tolua"</a:t>
            </a:r>
          </a:p>
          <a:p>
            <a:r>
              <a:rPr lang="en-US" altLang="zh-CN" sz="1800" dirty="0" err="1" smtClean="0"/>
              <a:t>CallingConvention.Cdecl</a:t>
            </a:r>
            <a:r>
              <a:rPr lang="zh-CN" altLang="en-US" sz="1800" dirty="0" smtClean="0"/>
              <a:t>表示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语言默认的函数调用方法</a:t>
            </a:r>
            <a:endParaRPr lang="zh-CN" altLang="en-US" sz="18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6446837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126876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C#</a:t>
            </a:r>
            <a:r>
              <a:rPr lang="zh-CN" altLang="en-US" dirty="0" smtClean="0"/>
              <a:t>来调用原生代码</a:t>
            </a:r>
            <a:r>
              <a:rPr lang="en-US" altLang="zh-CN" dirty="0" smtClean="0"/>
              <a:t>tolua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44208" y="1484784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tolua#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2492896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tolua (c runtime)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7380312" y="2060848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Tolua#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565212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 smtClean="0"/>
              <a:t>tolua#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Unity</a:t>
            </a:r>
            <a:r>
              <a:rPr lang="zh-CN" altLang="en-US" sz="2400" dirty="0" smtClean="0"/>
              <a:t>静态绑定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的一个解决方案</a:t>
            </a:r>
            <a:endParaRPr lang="en-US" altLang="zh-CN" sz="2400" dirty="0" smtClean="0"/>
          </a:p>
          <a:p>
            <a:r>
              <a:rPr lang="zh-CN" altLang="en-US" sz="2400" dirty="0" smtClean="0"/>
              <a:t>它通过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提供的反射信息分析代码并生成包装类。</a:t>
            </a:r>
          </a:p>
          <a:p>
            <a:r>
              <a:rPr lang="zh-CN" altLang="en-US" sz="2400" dirty="0" smtClean="0"/>
              <a:t>用来简化在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中集成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，可以自动生成用于在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中访问</a:t>
            </a:r>
            <a:r>
              <a:rPr lang="en-US" altLang="zh-CN" sz="2400" dirty="0" smtClean="0"/>
              <a:t>Unity</a:t>
            </a:r>
            <a:r>
              <a:rPr lang="zh-CN" altLang="en-US" sz="2400" dirty="0" smtClean="0"/>
              <a:t>的绑定代码，把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中的常量、变量、函数、属性、类以及枚举暴露给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6444208" y="1268760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Unity C#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44208" y="4293096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lua c api</a:t>
            </a:r>
          </a:p>
        </p:txBody>
      </p:sp>
      <p:sp>
        <p:nvSpPr>
          <p:cNvPr id="7" name="矩形 6"/>
          <p:cNvSpPr/>
          <p:nvPr/>
        </p:nvSpPr>
        <p:spPr>
          <a:xfrm>
            <a:off x="6444208" y="2276872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tolua#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3284984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tolua (c runtime)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7380312" y="3861048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7380312" y="2852936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7380312" y="1844824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c#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Lua</a:t>
            </a:r>
          </a:p>
          <a:p>
            <a:r>
              <a:rPr lang="en-US" altLang="zh-CN" dirty="0" smtClean="0"/>
              <a:t>C#</a:t>
            </a:r>
            <a:r>
              <a:rPr lang="zh-CN" altLang="en-US" dirty="0" smtClean="0"/>
              <a:t>内嵌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类型导出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静态类的类型 </a:t>
            </a:r>
            <a:endParaRPr lang="en-US" altLang="zh-CN" dirty="0" smtClean="0"/>
          </a:p>
          <a:p>
            <a:r>
              <a:rPr lang="zh-CN" altLang="en-US" dirty="0" smtClean="0"/>
              <a:t>委托类型 </a:t>
            </a:r>
            <a:endParaRPr lang="en-US" altLang="zh-CN" dirty="0" smtClean="0"/>
          </a:p>
          <a:p>
            <a:r>
              <a:rPr lang="zh-CN" altLang="en-US" dirty="0" smtClean="0"/>
              <a:t>一般类型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12687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类型导出到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静态类导出设置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CustomSettings.cs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9"/>
            <a:ext cx="5191125" cy="234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委托类型导出设置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CustomSettings.cs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48958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509120"/>
            <a:ext cx="34766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ia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baiao</Template>
  <TotalTime>314</TotalTime>
  <Words>416</Words>
  <Application>Microsoft Office PowerPoint</Application>
  <PresentationFormat>全屏显示(4:3)</PresentationFormat>
  <Paragraphs>129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baiao</vt:lpstr>
      <vt:lpstr>Tolua#和AoUnity框架</vt:lpstr>
      <vt:lpstr>一、Tolua#简介</vt:lpstr>
      <vt:lpstr>Tolua#概述</vt:lpstr>
      <vt:lpstr>tolua(c)封装</vt:lpstr>
      <vt:lpstr>Tolua#概述</vt:lpstr>
      <vt:lpstr>lua与c#交互</vt:lpstr>
      <vt:lpstr>C#类型导出</vt:lpstr>
      <vt:lpstr>静态类导出设置 </vt:lpstr>
      <vt:lpstr>委托类型导出设置 </vt:lpstr>
      <vt:lpstr>一般类型导出设置 </vt:lpstr>
      <vt:lpstr>生成包裹函数</vt:lpstr>
      <vt:lpstr>函数注册</vt:lpstr>
      <vt:lpstr>Tolua示例一</vt:lpstr>
      <vt:lpstr>Tolua示例二</vt:lpstr>
      <vt:lpstr>框架脚本</vt:lpstr>
      <vt:lpstr>框架脚本</vt:lpstr>
      <vt:lpstr>二、AoUnity框架</vt:lpstr>
      <vt:lpstr>框架结构</vt:lpstr>
      <vt:lpstr>编辑器扩展</vt:lpstr>
      <vt:lpstr>C#模块</vt:lpstr>
      <vt:lpstr>Lua模块（一）</vt:lpstr>
      <vt:lpstr>Lua模块（二）</vt:lpstr>
      <vt:lpstr>Lua模块（三）</vt:lpstr>
      <vt:lpstr>Lua模块（四）</vt:lpstr>
      <vt:lpstr>Lua模块（五）</vt:lpstr>
      <vt:lpstr>Lua模块（六）</vt:lpstr>
      <vt:lpstr>Lua模块（七）</vt:lpstr>
      <vt:lpstr>Lua模块（八）</vt:lpstr>
      <vt:lpstr>Lua模块（九）</vt:lpstr>
      <vt:lpstr>Lua模块（九）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刘柏栋</dc:creator>
  <cp:lastModifiedBy>liubaidong</cp:lastModifiedBy>
  <cp:revision>119</cp:revision>
  <dcterms:created xsi:type="dcterms:W3CDTF">2017-07-04T08:27:49Z</dcterms:created>
  <dcterms:modified xsi:type="dcterms:W3CDTF">2017-07-05T02:55:59Z</dcterms:modified>
</cp:coreProperties>
</file>