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8" r:id="rId3"/>
    <p:sldId id="279" r:id="rId4"/>
    <p:sldId id="280" r:id="rId6"/>
    <p:sldId id="28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《啊！横川国民学校》  1978年 145cm*244cm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《啊！横川国民学校》  1978年 145cm*244cm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Han Sans SC Light" panose="020B0300000000000000" charset="-122"/>
          <a:ea typeface="Source Han Sans SC Light" panose="020B030000000000000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Source Han Sans SC Light" panose="020B0300000000000000" charset="-122"/>
          <a:ea typeface="Source Han Sans SC Light" panose="020B03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Source Han Sans SC Light" panose="020B0300000000000000" charset="-122"/>
          <a:ea typeface="Source Han Sans SC Light" panose="020B03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Source Han Sans SC Light" panose="020B0300000000000000" charset="-122"/>
          <a:ea typeface="Source Han Sans SC Light" panose="020B03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Source Han Sans SC Light" panose="020B0300000000000000" charset="-122"/>
          <a:ea typeface="Source Han Sans SC Light" panose="020B03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Source Han Sans SC Light" panose="020B0300000000000000" charset="-122"/>
          <a:ea typeface="Source Han Sans SC Light" panose="020B03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学习目的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正确的书写，为书法和中国画打好基础；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规范的结构，让写字课更加轻松；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井上有一-颜体-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50" y="-12065"/>
            <a:ext cx="4110355" cy="6882130"/>
          </a:xfrm>
          <a:prstGeom prst="rect">
            <a:avLst/>
          </a:prstGeom>
        </p:spPr>
      </p:pic>
      <p:pic>
        <p:nvPicPr>
          <p:cNvPr id="5" name="图片 4" descr="井上有一-颜体-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805" y="-12065"/>
            <a:ext cx="4925695" cy="6881495"/>
          </a:xfrm>
          <a:prstGeom prst="rect">
            <a:avLst/>
          </a:prstGeom>
        </p:spPr>
      </p:pic>
      <p:pic>
        <p:nvPicPr>
          <p:cNvPr id="6" name="图片 5" descr="井上有一-颜体-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790" y="-13335"/>
            <a:ext cx="5053330" cy="68827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井上有一-颜体-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590915" y="-144780"/>
            <a:ext cx="23659465" cy="71475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图片 7" descr="井上有一-颜体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120" y="-23495"/>
            <a:ext cx="11542395" cy="6905625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方正书宋_GBK</vt:lpstr>
      <vt:lpstr>Wingdings</vt:lpstr>
      <vt:lpstr>Source Han Sans SC Light</vt:lpstr>
      <vt:lpstr>冬青黑体简体中文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Office 主题</vt:lpstr>
      <vt:lpstr>学习目的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zhaoyunlai</dc:creator>
  <cp:lastModifiedBy>zyl</cp:lastModifiedBy>
  <cp:revision>16</cp:revision>
  <dcterms:created xsi:type="dcterms:W3CDTF">2020-09-05T10:56:50Z</dcterms:created>
  <dcterms:modified xsi:type="dcterms:W3CDTF">2020-09-05T10:56:50Z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