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80" r:id="rId4"/>
    <p:sldId id="262" r:id="rId5"/>
    <p:sldId id="264" r:id="rId6"/>
    <p:sldId id="265" r:id="rId7"/>
    <p:sldId id="266" r:id="rId8"/>
    <p:sldId id="263" r:id="rId9"/>
    <p:sldId id="267" r:id="rId10"/>
    <p:sldId id="278" r:id="rId11"/>
    <p:sldId id="298" r:id="rId12"/>
    <p:sldId id="276" r:id="rId13"/>
    <p:sldId id="296" r:id="rId14"/>
    <p:sldId id="27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第一课 初识材质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笔墨纸张认识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王者荣耀上官婉儿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69180" cy="4351655"/>
          </a:xfrm>
        </p:spPr>
        <p:txBody>
          <a:bodyPr/>
          <a:p>
            <a:r>
              <a:rPr lang="zh-CN" altLang="en-US"/>
              <a:t>第一用笔，第二识势，第三裹束，三者兼备，然后为书。</a:t>
            </a:r>
            <a:endParaRPr lang="zh-CN" altLang="en-US"/>
          </a:p>
          <a:p>
            <a:pPr marL="1371600" lvl="3" indent="0">
              <a:buNone/>
            </a:pPr>
            <a:r>
              <a:rPr lang="zh-CN" altLang="en-US"/>
              <a:t> </a:t>
            </a:r>
            <a:r>
              <a:rPr lang="en-US" altLang="zh-CN"/>
              <a:t>					</a:t>
            </a:r>
            <a:r>
              <a:rPr lang="zh-CN" altLang="en-US"/>
              <a:t>—— 唐张怀瓘《玉堂禁经》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上官婉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4080" y="1691005"/>
            <a:ext cx="572833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毛笔在纸上书写传达出的艺术审美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第一次用毛笔</a:t>
            </a:r>
            <a:r>
              <a:rPr lang="zh-CN" altLang="en-US"/>
              <a:t>写了一个蛋；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了解了禅书，以及每个人写字风格都不一样；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找到自己的风格。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学习目的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课程规划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单字作品</a:t>
            </a:r>
            <a:r>
              <a:rPr lang="en-US" altLang="zh-CN"/>
              <a:t>--</a:t>
            </a:r>
            <a:r>
              <a:rPr lang="zh-CN" altLang="en-US"/>
              <a:t>各种字体尝试</a:t>
            </a:r>
            <a:r>
              <a:rPr lang="en-US" altLang="zh-CN"/>
              <a:t>--</a:t>
            </a:r>
            <a:r>
              <a:rPr lang="zh-CN" altLang="en-US"/>
              <a:t>对繁体、篆体、甲骨文有初步认识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二字作品</a:t>
            </a:r>
            <a:r>
              <a:rPr lang="en-US" altLang="zh-CN"/>
              <a:t>-- </a:t>
            </a:r>
            <a:r>
              <a:rPr lang="zh-CN" altLang="en-US"/>
              <a:t>魏碑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四字作品、</a:t>
            </a:r>
            <a:r>
              <a:rPr lang="zh-CN" altLang="en-US"/>
              <a:t>对联 </a:t>
            </a:r>
            <a:r>
              <a:rPr lang="en-US" altLang="zh-CN"/>
              <a:t>-- </a:t>
            </a:r>
            <a:r>
              <a:rPr lang="zh-CN" altLang="en-US"/>
              <a:t>楷书、控笔、规范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诗词 </a:t>
            </a:r>
            <a:r>
              <a:rPr lang="en-US" altLang="zh-CN"/>
              <a:t>-- </a:t>
            </a:r>
            <a:r>
              <a:rPr lang="zh-CN" altLang="en-US"/>
              <a:t>行书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古文、写经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老师介绍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小朋友介绍自己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导入</a:t>
            </a:r>
            <a:r>
              <a:rPr lang="en-US" altLang="zh-CN"/>
              <a:t>--</a:t>
            </a:r>
            <a:r>
              <a:rPr lang="zh-CN" altLang="en-US"/>
              <a:t>面前的工具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lvl="1"/>
            <a:r>
              <a:rPr lang="zh-CN" altLang="en-US" sz="2800"/>
              <a:t>笔，羊毛；</a:t>
            </a:r>
            <a:r>
              <a:rPr lang="zh-CN" altLang="en-US" sz="2800">
                <a:sym typeface="+mn-ea"/>
              </a:rPr>
              <a:t>笔架；</a:t>
            </a:r>
            <a:endParaRPr lang="zh-CN" altLang="en-US" sz="2800"/>
          </a:p>
          <a:p>
            <a:pPr lvl="1"/>
            <a:r>
              <a:rPr lang="zh-CN" altLang="en-US" sz="2800"/>
              <a:t>纸张：毛边纸，宣纸；</a:t>
            </a:r>
            <a:r>
              <a:rPr lang="zh-CN" altLang="en-US" sz="2800">
                <a:sym typeface="+mn-ea"/>
              </a:rPr>
              <a:t>镇尺；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砚台，装墨；</a:t>
            </a:r>
            <a:r>
              <a:rPr lang="zh-CN" altLang="en-US" sz="2800"/>
              <a:t>墨；</a:t>
            </a:r>
            <a:endParaRPr lang="zh-CN" altLang="en-US" sz="2800"/>
          </a:p>
          <a:p>
            <a:pPr lvl="1"/>
            <a:r>
              <a:rPr lang="zh-CN" altLang="en-US" sz="2800"/>
              <a:t>笔洗：水，墨太干；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阅读架、临帖架。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仙崖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-6985"/>
            <a:ext cx="11016000" cy="68720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训练：</a:t>
            </a:r>
            <a:r>
              <a:rPr lang="zh-CN" altLang="en-US">
                <a:sym typeface="+mn-ea"/>
              </a:rPr>
              <a:t>写一个形状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在纸上写一个圆、方、三角等任何形状，</a:t>
            </a:r>
            <a:r>
              <a:rPr lang="zh-CN" altLang="en-US">
                <a:sym typeface="+mn-ea"/>
              </a:rPr>
              <a:t>体验纸笔水墨的感觉。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主体；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有一个自己的签名（落款）；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盖一个章。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禅书，禅画。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仙崖义梵</a:t>
            </a:r>
            <a:endParaRPr lang="zh-CN" altLang="en-US"/>
          </a:p>
          <a:p>
            <a:pPr lvl="1"/>
            <a:r>
              <a:rPr lang="zh-CN" altLang="en-US"/>
              <a:t>仙崖义梵，（1750年－1837年），日本江户时代的画家与书法家。他11岁成为临济禅僧人。在其后76年的生命中，他投身于绘画与书法。仙崖义梵的作品题材多样，从佛教肖像到风景、植物、动物等皆有涉略。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仙崖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0795"/>
            <a:ext cx="11664000" cy="6836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仙崖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3810"/>
            <a:ext cx="9072000" cy="68504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操作开始：</a:t>
            </a:r>
            <a:r>
              <a:rPr lang="zh-CN" altLang="en-US">
                <a:sym typeface="+mn-ea"/>
              </a:rPr>
              <a:t>写一个形状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在纸上写一个圆、方、三角等任何形状；</a:t>
            </a:r>
            <a:r>
              <a:rPr lang="zh-CN" altLang="en-US">
                <a:sym typeface="+mn-ea"/>
              </a:rPr>
              <a:t>体验纸笔水墨的质感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主体；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有一个自己的签名（落款）；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盖一个章。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方正书宋_GBK</vt:lpstr>
      <vt:lpstr>Wingdings</vt:lpstr>
      <vt:lpstr>Source Han Sans SC Light</vt:lpstr>
      <vt:lpstr>冬青黑体简体中文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</vt:lpstr>
      <vt:lpstr>第一课 初识材质</vt:lpstr>
      <vt:lpstr>自我介绍</vt:lpstr>
      <vt:lpstr>导入--面前的工具</vt:lpstr>
      <vt:lpstr>PowerPoint 演示文稿</vt:lpstr>
      <vt:lpstr>训练：写一个形状</vt:lpstr>
      <vt:lpstr>小知识</vt:lpstr>
      <vt:lpstr>PowerPoint 演示文稿</vt:lpstr>
      <vt:lpstr>PowerPoint 演示文稿</vt:lpstr>
      <vt:lpstr>操作开始：写一个形状</vt:lpstr>
      <vt:lpstr>PowerPoint 演示文稿</vt:lpstr>
      <vt:lpstr>小结</vt:lpstr>
      <vt:lpstr>学习目的</vt:lpstr>
      <vt:lpstr>课程规划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zhaoyunlai</dc:creator>
  <cp:lastModifiedBy>zyl</cp:lastModifiedBy>
  <cp:revision>18</cp:revision>
  <dcterms:created xsi:type="dcterms:W3CDTF">2020-09-09T08:13:59Z</dcterms:created>
  <dcterms:modified xsi:type="dcterms:W3CDTF">2020-09-09T08:13:59Z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