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86" r:id="rId4"/>
    <p:sldId id="287" r:id="rId5"/>
    <p:sldId id="269" r:id="rId6"/>
    <p:sldId id="282" r:id="rId7"/>
    <p:sldId id="283" r:id="rId8"/>
    <p:sldId id="284" r:id="rId9"/>
    <p:sldId id="275" r:id="rId10"/>
    <p:sldId id="285" r:id="rId11"/>
    <p:sldId id="271" r:id="rId12"/>
    <p:sldId id="273" r:id="rId14"/>
    <p:sldId id="270" r:id="rId15"/>
    <p:sldId id="272" r:id="rId16"/>
    <p:sldId id="274" r:id="rId17"/>
    <p:sldId id="276" r:id="rId18"/>
    <p:sldId id="278" r:id="rId19"/>
    <p:sldId id="27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75</a:t>
            </a:r>
            <a:r>
              <a:rPr lang="zh-CN" altLang="en-US"/>
              <a:t>万港币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第二课 第一个字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井上有一-花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-246380"/>
            <a:ext cx="11431270" cy="7117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井上有一-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895" y="-3175"/>
            <a:ext cx="12315825" cy="6851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630" y="1691005"/>
            <a:ext cx="5619750" cy="4414520"/>
          </a:xfrm>
        </p:spPr>
        <p:txBody>
          <a:bodyPr/>
          <a:p>
            <a:r>
              <a:rPr lang="zh-CN" altLang="en-US"/>
              <a:t>井上有一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1916-1985年，生于东京，是一位代表了20世纪后期日本的艺术家。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井上有一是唯一写进西方美术史的亚洲汉字艺术家。</a:t>
            </a:r>
            <a:endParaRPr lang="zh-CN" altLang="en-US"/>
          </a:p>
        </p:txBody>
      </p:sp>
      <p:pic>
        <p:nvPicPr>
          <p:cNvPr id="4" name="图片 3" descr="井上有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8230" y="1137285"/>
            <a:ext cx="3435350" cy="5319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井上有一-花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-8890"/>
            <a:ext cx="9855200" cy="6875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井上有一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5080"/>
            <a:ext cx="1034224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起笔正确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学习目的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毛笔不一样的握笔；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写了第一个字；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横竖点运笔方法；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课程规划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单字作品</a:t>
            </a:r>
            <a:r>
              <a:rPr lang="en-US" altLang="zh-CN"/>
              <a:t>--</a:t>
            </a:r>
            <a:r>
              <a:rPr lang="zh-CN" altLang="en-US"/>
              <a:t>各种字体尝试</a:t>
            </a:r>
            <a:r>
              <a:rPr lang="en-US" altLang="zh-CN"/>
              <a:t>--</a:t>
            </a:r>
            <a:r>
              <a:rPr lang="zh-CN" altLang="en-US"/>
              <a:t>对繁体、篆体、甲骨文有初步认识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二字作品 </a:t>
            </a:r>
            <a:r>
              <a:rPr lang="en-US" altLang="zh-CN"/>
              <a:t>-- </a:t>
            </a:r>
            <a:r>
              <a:rPr lang="zh-CN" altLang="en-US"/>
              <a:t>魏碑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四字作品、</a:t>
            </a:r>
            <a:r>
              <a:rPr lang="zh-CN" altLang="en-US"/>
              <a:t>对联 </a:t>
            </a:r>
            <a:r>
              <a:rPr lang="en-US" altLang="zh-CN"/>
              <a:t>-- </a:t>
            </a:r>
            <a:r>
              <a:rPr lang="zh-CN" altLang="en-US"/>
              <a:t>楷书、控笔、规范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诗词 </a:t>
            </a:r>
            <a:r>
              <a:rPr lang="en-US" altLang="zh-CN"/>
              <a:t>-- </a:t>
            </a:r>
            <a:r>
              <a:rPr lang="zh-CN" altLang="en-US"/>
              <a:t>行书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古文、写经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老师介绍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小朋友介绍自己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导入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lvl="1"/>
            <a:r>
              <a:rPr lang="zh-CN" altLang="en-US" sz="2800">
                <a:sym typeface="+mn-ea"/>
              </a:rPr>
              <a:t>笔墨纸砚，文房四宝；</a:t>
            </a:r>
            <a:endParaRPr lang="zh-CN" altLang="en-US" sz="2800">
              <a:sym typeface="+mn-ea"/>
            </a:endParaRPr>
          </a:p>
          <a:p>
            <a:pPr lvl="1"/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握笔。</a:t>
            </a:r>
            <a:endParaRPr lang="zh-CN" altLang="en-US" sz="2800">
              <a:sym typeface="+mn-ea"/>
            </a:endParaRPr>
          </a:p>
        </p:txBody>
      </p:sp>
      <p:pic>
        <p:nvPicPr>
          <p:cNvPr id="3" name="图片 2" descr="握笔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680" y="826135"/>
            <a:ext cx="5356225" cy="5902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福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2562860" y="-104140"/>
            <a:ext cx="7066280" cy="706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福字04"/>
          <p:cNvPicPr>
            <a:picLocks noChangeAspect="1"/>
          </p:cNvPicPr>
          <p:nvPr/>
        </p:nvPicPr>
        <p:blipFill>
          <a:blip r:embed="rId1"/>
          <a:srcRect l="8251" t="16340" r="9908" b="24457"/>
          <a:stretch>
            <a:fillRect/>
          </a:stretch>
        </p:blipFill>
        <p:spPr>
          <a:xfrm>
            <a:off x="6177280" y="-43180"/>
            <a:ext cx="6006465" cy="69272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小知识</a:t>
            </a:r>
            <a:r>
              <a:rPr lang="en-US" altLang="zh-CN"/>
              <a:t>-</a:t>
            </a:r>
            <a:r>
              <a:rPr lang="zh-CN" altLang="en-US"/>
              <a:t>写福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2520" cy="4351655"/>
          </a:xfrm>
        </p:spPr>
        <p:txBody>
          <a:bodyPr/>
          <a:p>
            <a:r>
              <a:rPr lang="zh-CN" altLang="en-US"/>
              <a:t>福字是人们祈求平安、吉祥的代名词；</a:t>
            </a:r>
            <a:endParaRPr lang="zh-CN" altLang="en-US"/>
          </a:p>
          <a:p>
            <a:r>
              <a:rPr lang="zh-CN" altLang="en-US"/>
              <a:t>福倒，福到。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福字02"/>
          <p:cNvPicPr>
            <a:picLocks noChangeAspect="1"/>
          </p:cNvPicPr>
          <p:nvPr/>
        </p:nvPicPr>
        <p:blipFill>
          <a:blip r:embed="rId1"/>
          <a:srcRect l="6305" t="10159" b="45001"/>
          <a:stretch>
            <a:fillRect/>
          </a:stretch>
        </p:blipFill>
        <p:spPr>
          <a:xfrm>
            <a:off x="-33655" y="365125"/>
            <a:ext cx="6293485" cy="6052185"/>
          </a:xfrm>
          <a:prstGeom prst="rect">
            <a:avLst/>
          </a:prstGeom>
        </p:spPr>
      </p:pic>
      <p:pic>
        <p:nvPicPr>
          <p:cNvPr id="5" name="图片 4" descr="福字03"/>
          <p:cNvPicPr>
            <a:picLocks noChangeAspect="1"/>
          </p:cNvPicPr>
          <p:nvPr/>
        </p:nvPicPr>
        <p:blipFill>
          <a:blip r:embed="rId2"/>
          <a:srcRect l="22837" t="20999" r="26352" b="27528"/>
          <a:stretch>
            <a:fillRect/>
          </a:stretch>
        </p:blipFill>
        <p:spPr>
          <a:xfrm>
            <a:off x="6259830" y="372745"/>
            <a:ext cx="5952490" cy="6044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福字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705" y="-20955"/>
            <a:ext cx="12297410" cy="6899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训练：</a:t>
            </a:r>
            <a:r>
              <a:rPr lang="zh-CN" altLang="en-US">
                <a:sym typeface="+mn-ea"/>
              </a:rPr>
              <a:t>写一个汉字形状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挑选一个汉字，在纸上写；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一个福字为主体；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体验魏碑笔法。正确起笔。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单字书写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方正书宋_GBK</vt:lpstr>
      <vt:lpstr>Wingdings</vt:lpstr>
      <vt:lpstr>Source Han Sans SC Light</vt:lpstr>
      <vt:lpstr>冬青黑体简体中文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</vt:lpstr>
      <vt:lpstr>第二课 第一个字</vt:lpstr>
      <vt:lpstr>自我介绍</vt:lpstr>
      <vt:lpstr>导入</vt:lpstr>
      <vt:lpstr>PowerPoint 演示文稿</vt:lpstr>
      <vt:lpstr>小知识-写福</vt:lpstr>
      <vt:lpstr>PowerPoint 演示文稿</vt:lpstr>
      <vt:lpstr>PowerPoint 演示文稿</vt:lpstr>
      <vt:lpstr>训练：写一个汉字形状</vt:lpstr>
      <vt:lpstr>拓展</vt:lpstr>
      <vt:lpstr>PowerPoint 演示文稿</vt:lpstr>
      <vt:lpstr>PowerPoint 演示文稿</vt:lpstr>
      <vt:lpstr>小知识</vt:lpstr>
      <vt:lpstr>PowerPoint 演示文稿</vt:lpstr>
      <vt:lpstr>PowerPoint 演示文稿</vt:lpstr>
      <vt:lpstr>小结</vt:lpstr>
      <vt:lpstr>学习目的</vt:lpstr>
      <vt:lpstr>课程规划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zhaoyunlai</dc:creator>
  <cp:lastModifiedBy>zyl</cp:lastModifiedBy>
  <cp:revision>20</cp:revision>
  <dcterms:created xsi:type="dcterms:W3CDTF">2020-09-09T07:46:01Z</dcterms:created>
  <dcterms:modified xsi:type="dcterms:W3CDTF">2020-09-09T07:46:01Z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