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8"/>
  </p:notesMasterIdLst>
  <p:sldIdLst>
    <p:sldId id="488" r:id="rId2"/>
    <p:sldId id="588" r:id="rId3"/>
    <p:sldId id="589" r:id="rId4"/>
    <p:sldId id="590" r:id="rId5"/>
    <p:sldId id="603" r:id="rId6"/>
    <p:sldId id="587" r:id="rId7"/>
  </p:sldIdLst>
  <p:sldSz cx="9906000" cy="6858000" type="A4"/>
  <p:notesSz cx="7099300" cy="10234613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101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B7847-3416-4AAB-9AC2-AAC505C02CB4}" v="32" dt="2019-02-07T11:56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31361" autoAdjust="0"/>
  </p:normalViewPr>
  <p:slideViewPr>
    <p:cSldViewPr showGuides="1">
      <p:cViewPr varScale="1">
        <p:scale>
          <a:sx n="115" d="100"/>
          <a:sy n="115" d="100"/>
        </p:scale>
        <p:origin x="1116" y="102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101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8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6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한욱" userId="a82ef7ea-3144-4e09-9ae7-9cb6e003fd20" providerId="ADAL" clId="{A1FB7847-3416-4AAB-9AC2-AAC505C02CB4}"/>
    <pc:docChg chg="custSel addSld delSld modSld">
      <pc:chgData name="김한욱" userId="a82ef7ea-3144-4e09-9ae7-9cb6e003fd20" providerId="ADAL" clId="{A1FB7847-3416-4AAB-9AC2-AAC505C02CB4}" dt="2019-02-07T11:56:55.920" v="29" actId="2696"/>
      <pc:docMkLst>
        <pc:docMk/>
      </pc:docMkLst>
      <pc:sldChg chg="modNotes">
        <pc:chgData name="김한욱" userId="a82ef7ea-3144-4e09-9ae7-9cb6e003fd20" providerId="ADAL" clId="{A1FB7847-3416-4AAB-9AC2-AAC505C02CB4}" dt="2019-02-07T11:54:59.465" v="1" actId="27636"/>
        <pc:sldMkLst>
          <pc:docMk/>
          <pc:sldMk cId="359259339" sldId="448"/>
        </pc:sldMkLst>
      </pc:sldChg>
      <pc:sldChg chg="modNotes">
        <pc:chgData name="김한욱" userId="a82ef7ea-3144-4e09-9ae7-9cb6e003fd20" providerId="ADAL" clId="{A1FB7847-3416-4AAB-9AC2-AAC505C02CB4}" dt="2019-02-07T11:54:59.474" v="2" actId="27636"/>
        <pc:sldMkLst>
          <pc:docMk/>
          <pc:sldMk cId="1012074265" sldId="453"/>
        </pc:sldMkLst>
      </pc:sldChg>
      <pc:sldChg chg="add del">
        <pc:chgData name="김한욱" userId="a82ef7ea-3144-4e09-9ae7-9cb6e003fd20" providerId="ADAL" clId="{A1FB7847-3416-4AAB-9AC2-AAC505C02CB4}" dt="2019-02-07T11:56:55.918" v="28" actId="2696"/>
        <pc:sldMkLst>
          <pc:docMk/>
          <pc:sldMk cId="45565141" sldId="583"/>
        </pc:sldMkLst>
      </pc:sldChg>
      <pc:sldChg chg="addSp add del">
        <pc:chgData name="김한욱" userId="a82ef7ea-3144-4e09-9ae7-9cb6e003fd20" providerId="ADAL" clId="{A1FB7847-3416-4AAB-9AC2-AAC505C02CB4}" dt="2019-02-07T11:56:13.538" v="6" actId="2696"/>
        <pc:sldMkLst>
          <pc:docMk/>
          <pc:sldMk cId="217897956" sldId="584"/>
        </pc:sldMkLst>
        <pc:spChg chg="add">
          <ac:chgData name="김한욱" userId="a82ef7ea-3144-4e09-9ae7-9cb6e003fd20" providerId="ADAL" clId="{A1FB7847-3416-4AAB-9AC2-AAC505C02CB4}" dt="2019-02-07T11:55:56.740" v="4"/>
          <ac:spMkLst>
            <pc:docMk/>
            <pc:sldMk cId="217897956" sldId="584"/>
            <ac:spMk id="2" creationId="{4F4B42A9-970A-4E56-B955-F724338DD97E}"/>
          </ac:spMkLst>
        </pc:spChg>
      </pc:sldChg>
      <pc:sldChg chg="addSp delSp modSp add">
        <pc:chgData name="김한욱" userId="a82ef7ea-3144-4e09-9ae7-9cb6e003fd20" providerId="ADAL" clId="{A1FB7847-3416-4AAB-9AC2-AAC505C02CB4}" dt="2019-02-07T11:56:51.097" v="27" actId="478"/>
        <pc:sldMkLst>
          <pc:docMk/>
          <pc:sldMk cId="2462690931" sldId="585"/>
        </pc:sldMkLst>
        <pc:spChg chg="mod">
          <ac:chgData name="김한욱" userId="a82ef7ea-3144-4e09-9ae7-9cb6e003fd20" providerId="ADAL" clId="{A1FB7847-3416-4AAB-9AC2-AAC505C02CB4}" dt="2019-02-07T11:56:47.765" v="26"/>
          <ac:spMkLst>
            <pc:docMk/>
            <pc:sldMk cId="2462690931" sldId="585"/>
            <ac:spMk id="3" creationId="{00000000-0000-0000-0000-000000000000}"/>
          </ac:spMkLst>
        </pc:spChg>
        <pc:spChg chg="mod">
          <ac:chgData name="김한욱" userId="a82ef7ea-3144-4e09-9ae7-9cb6e003fd20" providerId="ADAL" clId="{A1FB7847-3416-4AAB-9AC2-AAC505C02CB4}" dt="2019-02-07T11:56:40.205" v="25"/>
          <ac:spMkLst>
            <pc:docMk/>
            <pc:sldMk cId="2462690931" sldId="585"/>
            <ac:spMk id="6" creationId="{00000000-0000-0000-0000-000000000000}"/>
          </ac:spMkLst>
        </pc:spChg>
        <pc:picChg chg="add del">
          <ac:chgData name="김한욱" userId="a82ef7ea-3144-4e09-9ae7-9cb6e003fd20" providerId="ADAL" clId="{A1FB7847-3416-4AAB-9AC2-AAC505C02CB4}" dt="2019-02-07T11:56:51.097" v="27" actId="478"/>
          <ac:picMkLst>
            <pc:docMk/>
            <pc:sldMk cId="2462690931" sldId="585"/>
            <ac:picMk id="2" creationId="{551D95C5-8B40-46B2-96CF-F9F4DA039F4F}"/>
          </ac:picMkLst>
        </pc:picChg>
      </pc:sldChg>
      <pc:sldMasterChg chg="delSldLayout">
        <pc:chgData name="김한욱" userId="a82ef7ea-3144-4e09-9ae7-9cb6e003fd20" providerId="ADAL" clId="{A1FB7847-3416-4AAB-9AC2-AAC505C02CB4}" dt="2019-02-07T11:56:55.920" v="29" actId="2696"/>
        <pc:sldMasterMkLst>
          <pc:docMk/>
          <pc:sldMasterMk cId="4181198506" sldId="2147483654"/>
        </pc:sldMasterMkLst>
        <pc:sldLayoutChg chg="del">
          <pc:chgData name="김한욱" userId="a82ef7ea-3144-4e09-9ae7-9cb6e003fd20" providerId="ADAL" clId="{A1FB7847-3416-4AAB-9AC2-AAC505C02CB4}" dt="2019-02-07T11:56:55.920" v="29" actId="2696"/>
          <pc:sldLayoutMkLst>
            <pc:docMk/>
            <pc:sldMasterMk cId="4181198506" sldId="2147483654"/>
            <pc:sldLayoutMk cId="3652755304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0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3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5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3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0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4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446" y="978339"/>
            <a:ext cx="721992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비선형 자료구조의 </a:t>
            </a:r>
            <a:r>
              <a:rPr lang="ko-KR" altLang="en-US" sz="4400" b="1" spc="-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완전검색</a:t>
            </a: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b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BFS</a:t>
            </a:r>
            <a:endParaRPr lang="en-US" altLang="ko-KR" sz="4400" b="1" spc="-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532" y="3071810"/>
            <a:ext cx="1079142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pc="-50" dirty="0" smtClean="0">
                <a:solidFill>
                  <a:prstClr val="white"/>
                </a:solidFill>
              </a:rPr>
              <a:t>BFS</a:t>
            </a: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연습문제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err="1" smtClean="0">
                <a:solidFill>
                  <a:prstClr val="white"/>
                </a:solidFill>
              </a:rPr>
              <a:t>실습문제</a:t>
            </a:r>
            <a:endParaRPr lang="en-US" altLang="ko-KR" spc="-5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3791" y="764704"/>
            <a:ext cx="552819" cy="709716"/>
            <a:chOff x="783791" y="647167"/>
            <a:chExt cx="552819" cy="709716"/>
          </a:xfrm>
        </p:grpSpPr>
        <p:sp>
          <p:nvSpPr>
            <p:cNvPr id="5" name="TextBox 4"/>
            <p:cNvSpPr txBox="1"/>
            <p:nvPr/>
          </p:nvSpPr>
          <p:spPr>
            <a:xfrm>
              <a:off x="783791" y="647167"/>
              <a:ext cx="46166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기본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8699" y="922232"/>
            <a:ext cx="40075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00A8EB"/>
                </a:solidFill>
                <a:cs typeface="Segoe UI" pitchFamily="34" charset="0"/>
              </a:rPr>
              <a:t>2</a:t>
            </a:r>
            <a:endParaRPr lang="ko-KR" altLang="en-US" sz="5400" b="1" dirty="0">
              <a:solidFill>
                <a:srgbClr val="00A8EB"/>
              </a:solidFill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1071" y="732438"/>
            <a:ext cx="2823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spc="-50" dirty="0">
                <a:solidFill>
                  <a:prstClr val="black">
                    <a:lumMod val="50000"/>
                    <a:lumOff val="50000"/>
                  </a:prstClr>
                </a:solidFill>
              </a:rPr>
              <a:t>APS(Algorithm Problem Solving)</a:t>
            </a:r>
            <a:endParaRPr lang="ko-KR" altLang="en-US" sz="1600" spc="-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BFS(Breadth First Search)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434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그래프를 탐색하는 방법에는 크게 두 가지가 있음</a:t>
            </a:r>
            <a:endParaRPr kumimoji="1" lang="en-US" altLang="ko-KR" sz="2100" b="1" spc="-15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깊이 우선 탐색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(Depth First Search, DFS)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너비 우선 탐색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(Breadth First Search, BFS)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너비우선탐색은 탐색 시작점의 인접한 정점들을 먼저 모두 차례로 방문한 후에</a:t>
            </a: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방문했던 정점을 시작점으로 하여 다시 인접한 정점들을 차례로 방문하는 방식</a:t>
            </a:r>
            <a:endParaRPr kumimoji="1" lang="en-US" altLang="ko-KR" sz="2100" b="1" spc="-15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인접한 정점들에 대해 탐색을 한 후</a:t>
            </a: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차례로 다시 너비우선탐색을 진행해야 하므로</a:t>
            </a: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선입선출 형태의 자료구조인 큐를 활용함</a:t>
            </a:r>
            <a:endParaRPr kumimoji="1" lang="en-US" altLang="ko-KR" sz="2100" b="1" spc="-15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38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3367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BFS(Breadth First Search)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BFS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는 예제 그래프를 아래와 같은 순서로 탐색함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86957" y="2387351"/>
            <a:ext cx="6406056" cy="3312368"/>
            <a:chOff x="386910" y="3212976"/>
            <a:chExt cx="5913282" cy="3312368"/>
          </a:xfrm>
        </p:grpSpPr>
        <p:sp>
          <p:nvSpPr>
            <p:cNvPr id="5" name="타원 4"/>
            <p:cNvSpPr/>
            <p:nvPr/>
          </p:nvSpPr>
          <p:spPr>
            <a:xfrm>
              <a:off x="2699792" y="321297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699792" y="4509120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C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43608" y="4509120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B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55976" y="4509120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D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86910" y="5877272"/>
              <a:ext cx="1962218" cy="648072"/>
              <a:chOff x="1827070" y="5661248"/>
              <a:chExt cx="1962218" cy="648072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141216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F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827070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023828" y="5877272"/>
              <a:ext cx="3276364" cy="648072"/>
              <a:chOff x="4463988" y="5661248"/>
              <a:chExt cx="3276364" cy="648072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778134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463988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G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092280" y="5661248"/>
                <a:ext cx="648072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직선 연결선 10"/>
            <p:cNvCxnSpPr>
              <a:stCxn id="7" idx="4"/>
              <a:endCxn id="23" idx="0"/>
            </p:cNvCxnSpPr>
            <p:nvPr/>
          </p:nvCxnSpPr>
          <p:spPr>
            <a:xfrm flipH="1">
              <a:off x="710946" y="5157192"/>
              <a:ext cx="656698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4"/>
              <a:endCxn id="22" idx="0"/>
            </p:cNvCxnSpPr>
            <p:nvPr/>
          </p:nvCxnSpPr>
          <p:spPr>
            <a:xfrm>
              <a:off x="1367644" y="5157192"/>
              <a:ext cx="657448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8" idx="4"/>
              <a:endCxn id="20" idx="0"/>
            </p:cNvCxnSpPr>
            <p:nvPr/>
          </p:nvCxnSpPr>
          <p:spPr>
            <a:xfrm flipH="1">
              <a:off x="3347864" y="5157192"/>
              <a:ext cx="1332148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8" idx="4"/>
              <a:endCxn id="19" idx="0"/>
            </p:cNvCxnSpPr>
            <p:nvPr/>
          </p:nvCxnSpPr>
          <p:spPr>
            <a:xfrm flipH="1">
              <a:off x="4662010" y="5157192"/>
              <a:ext cx="18002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4"/>
              <a:endCxn id="21" idx="0"/>
            </p:cNvCxnSpPr>
            <p:nvPr/>
          </p:nvCxnSpPr>
          <p:spPr>
            <a:xfrm>
              <a:off x="4680012" y="5157192"/>
              <a:ext cx="1296144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4"/>
              <a:endCxn id="7" idx="0"/>
            </p:cNvCxnSpPr>
            <p:nvPr/>
          </p:nvCxnSpPr>
          <p:spPr>
            <a:xfrm flipH="1">
              <a:off x="1367644" y="3861048"/>
              <a:ext cx="1656184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4"/>
              <a:endCxn id="6" idx="0"/>
            </p:cNvCxnSpPr>
            <p:nvPr/>
          </p:nvCxnSpPr>
          <p:spPr>
            <a:xfrm>
              <a:off x="3023828" y="3861048"/>
              <a:ext cx="0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4"/>
              <a:endCxn id="8" idx="0"/>
            </p:cNvCxnSpPr>
            <p:nvPr/>
          </p:nvCxnSpPr>
          <p:spPr>
            <a:xfrm>
              <a:off x="3023828" y="3861048"/>
              <a:ext cx="1656184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729923" y="20002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①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564354" y="32514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②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530222" y="32514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③</a:t>
            </a:r>
            <a:endParaRPr lang="ko-KR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680229" y="32514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④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14835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⑤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638493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⑥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62151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⑦</a:t>
            </a:r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485809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⑧</a:t>
            </a:r>
            <a:endParaRPr lang="ko-KR" alt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9467" y="57119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43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BFS </a:t>
            </a:r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kumimoji="1" lang="ko-KR" altLang="en-US" sz="2100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탐색 시작점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0210" y="1744514"/>
            <a:ext cx="8576840" cy="48528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BFS(G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v) :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그래프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G,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탐색 시작점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visited = [0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* n 		#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 :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정점의 개수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collections.deque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	# </a:t>
            </a:r>
            <a:r>
              <a:rPr lang="ko-KR" alt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덱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생성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큐보다 효율 좋음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deq.append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(v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시작점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EnQueue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visited[t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= True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방문한 것으로 표시</a:t>
            </a:r>
          </a:p>
          <a:p>
            <a:pPr>
              <a:lnSpc>
                <a:spcPct val="130000"/>
              </a:lnSpc>
            </a:pPr>
            <a:endParaRPr lang="ko-KR" alt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!= 0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큐가 비어있지 않은 경우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 =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deq.popleft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	#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DeQueue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왼쪽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원소 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반환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G[t] :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#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와 연결된 모든 선에 대해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not visited[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: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방문되지 않은 곳이라면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deq.append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#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EnQueue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큐에 넣기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visited[t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= True # 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방문한 것으로 표시</a:t>
            </a:r>
          </a:p>
          <a:p>
            <a:pPr>
              <a:lnSpc>
                <a:spcPct val="130000"/>
              </a:lnSpc>
            </a:pPr>
            <a:endParaRPr lang="ko-KR" alt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연습문제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397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연결되어 있는 두 개의 정점 사이의 간선을 순서대로 나열 해 놓은 것이다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정점을 깊이 우선 탐색하여 화면에 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너비우선탐색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출력하시오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정점을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시작하시오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입</a:t>
            </a:r>
            <a:r>
              <a:rPr kumimoji="1" lang="ko-KR" altLang="en-US" sz="18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력</a:t>
            </a:r>
            <a:endParaRPr kumimoji="1" lang="en-US" altLang="ko-KR" sz="18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800100" lvl="2" indent="-365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7 8</a:t>
            </a: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800100" lvl="2" indent="-365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1 2 1 3 2 4 2 5 4 6 5 6 6 7 3 7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출력</a:t>
            </a:r>
            <a:endParaRPr kumimoji="1" lang="en-US" altLang="ko-KR" sz="18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 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3 4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5 7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</a:t>
            </a: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47200" y="2814836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06106" y="3491483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49278" y="3491483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73071" y="4168130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44917" y="4168130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701659" y="5373216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44917" y="5373216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5" idx="3"/>
            <a:endCxn id="6" idx="7"/>
          </p:cNvCxnSpPr>
          <p:nvPr/>
        </p:nvCxnSpPr>
        <p:spPr>
          <a:xfrm flipH="1">
            <a:off x="6256777" y="3060688"/>
            <a:ext cx="533431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3"/>
            <a:endCxn id="8" idx="7"/>
          </p:cNvCxnSpPr>
          <p:nvPr/>
        </p:nvCxnSpPr>
        <p:spPr>
          <a:xfrm flipH="1">
            <a:off x="5523742" y="3737334"/>
            <a:ext cx="525371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>
          <a:xfrm>
            <a:off x="6256777" y="3737334"/>
            <a:ext cx="531149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7" idx="1"/>
          </p:cNvCxnSpPr>
          <p:nvPr/>
        </p:nvCxnSpPr>
        <p:spPr>
          <a:xfrm>
            <a:off x="6997871" y="3060688"/>
            <a:ext cx="494415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5"/>
            <a:endCxn id="11" idx="1"/>
          </p:cNvCxnSpPr>
          <p:nvPr/>
        </p:nvCxnSpPr>
        <p:spPr>
          <a:xfrm>
            <a:off x="5523742" y="4413981"/>
            <a:ext cx="1264183" cy="10014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4"/>
            <a:endCxn id="11" idx="0"/>
          </p:cNvCxnSpPr>
          <p:nvPr/>
        </p:nvCxnSpPr>
        <p:spPr>
          <a:xfrm>
            <a:off x="6891757" y="4456162"/>
            <a:ext cx="0" cy="91705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6"/>
            <a:endCxn id="10" idx="2"/>
          </p:cNvCxnSpPr>
          <p:nvPr/>
        </p:nvCxnSpPr>
        <p:spPr>
          <a:xfrm>
            <a:off x="7038597" y="5517232"/>
            <a:ext cx="66306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981226" y="2872682"/>
            <a:ext cx="156017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81226" y="5248946"/>
            <a:ext cx="156017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0" idx="0"/>
            <a:endCxn id="7" idx="4"/>
          </p:cNvCxnSpPr>
          <p:nvPr/>
        </p:nvCxnSpPr>
        <p:spPr>
          <a:xfrm flipH="1" flipV="1">
            <a:off x="7596118" y="3779516"/>
            <a:ext cx="252381" cy="159370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실습문제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안전영역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https://www.acmicpc.net/problem/2468 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341</Words>
  <Application>Microsoft Office PowerPoint</Application>
  <PresentationFormat>A4 용지(210x297mm)</PresentationFormat>
  <Paragraphs>69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KoPub돋움체 Light</vt:lpstr>
      <vt:lpstr>Consolas</vt:lpstr>
      <vt:lpstr>맑은 고딕</vt:lpstr>
      <vt:lpstr>Segoe UI</vt:lpstr>
      <vt:lpstr>Arial</vt:lpstr>
      <vt:lpstr>Wingdings</vt:lpstr>
      <vt:lpstr>2_Office 테마</vt:lpstr>
      <vt:lpstr>PowerPoint 프레젠테이션</vt:lpstr>
      <vt:lpstr>BFS(Breadth First Search)</vt:lpstr>
      <vt:lpstr>BFS(Breadth First Search)</vt:lpstr>
      <vt:lpstr>BFS 알고리즘</vt:lpstr>
      <vt:lpstr>연습문제</vt:lpstr>
      <vt:lpstr>실습문제 : 안전영역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multicampus</cp:lastModifiedBy>
  <cp:revision>200</cp:revision>
  <cp:lastPrinted>2019-01-01T11:32:28Z</cp:lastPrinted>
  <dcterms:created xsi:type="dcterms:W3CDTF">2018-11-13T12:53:18Z</dcterms:created>
  <dcterms:modified xsi:type="dcterms:W3CDTF">2020-02-05T10:47:37Z</dcterms:modified>
</cp:coreProperties>
</file>