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8" r:id="rId2"/>
    <p:sldId id="588" r:id="rId3"/>
    <p:sldId id="589" r:id="rId4"/>
    <p:sldId id="590" r:id="rId5"/>
    <p:sldId id="587" r:id="rId6"/>
  </p:sldIdLst>
  <p:sldSz cx="9906000" cy="6858000" type="A4"/>
  <p:notesSz cx="7099300" cy="10234613"/>
  <p:embeddedFontLst>
    <p:embeddedFont>
      <p:font typeface="샘물체" panose="020B0600000101010101" charset="-127"/>
      <p:regular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나눔고딕" panose="020D0604000000000000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10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0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2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06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88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610423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조합적 문제의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조합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4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52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원소 중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순서 없이 골라낸 것을 조합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(combination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부른다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조합의 수식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4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836969" y="3174082"/>
          <a:ext cx="3862652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5" imgW="1600200" imgH="1143000" progId="Equation.3">
                  <p:embed/>
                </p:oleObj>
              </mc:Choice>
              <mc:Fallback>
                <p:oleObj name="수식" r:id="rId5" imgW="1600200" imgH="1143000" progId="Equation.3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9" y="3174082"/>
                        <a:ext cx="3862652" cy="234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953929" y="4783732"/>
            <a:ext cx="12481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0077" y="4589194"/>
            <a:ext cx="202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재귀적 표현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8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392" y="1190421"/>
            <a:ext cx="8915400" cy="33886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호출을 이용한 조합 생성 알고리즘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9312" y="1755775"/>
            <a:ext cx="8555037" cy="3797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an[] 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n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개의 원소를 가지고 있는 배열</a:t>
            </a:r>
            <a:endParaRPr lang="en-US" altLang="ko-KR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: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개의 크기의 배열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조합이 임시 저장될 배열</a:t>
            </a:r>
            <a:endParaRPr lang="en-US" altLang="ko-KR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r)</a:t>
            </a: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 == 0 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print_array_t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 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[r - 1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← 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an[n - 1]</a:t>
            </a:r>
            <a:endParaRPr lang="en-US" altLang="ko-KR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 - 1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 - 1)</a:t>
            </a: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comb(n - 1</a:t>
            </a:r>
            <a:r>
              <a:rPr lang="en-US" altLang="ko-KR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r)</a:t>
            </a: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조합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0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조합 구현하기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N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개의 정수 중에서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K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개를 뽑아낼 때 가능한 경우들을 조합이라고 한다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{1, 2, 3, 4,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5, 6, 7, 8, 9,10}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집합에서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N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받아 조합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kumimoji="1" lang="ko-KR" altLang="en-US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</a:b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5≤N≤10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, 1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≤K≤N)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 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/>
            </a:r>
            <a:b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</a:b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 2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3 4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3 4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2 4 </a:t>
            </a:r>
            <a:endParaRPr kumimoji="1" lang="en-US" altLang="ko-KR" sz="16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2 3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1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cs typeface="+mn-cs"/>
              </a:rPr>
              <a:t>스타트와 링크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u="sng" dirty="0">
                <a:solidFill>
                  <a:srgbClr val="0563C1"/>
                </a:solidFill>
                <a:latin typeface="맑은 고딕" panose="020B0503020000020004" pitchFamily="50" charset="-127"/>
                <a:hlinkClick r:id="rId3"/>
              </a:rPr>
              <a:t>https://www.acmicpc.net/problem/14889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208</Words>
  <Application>Microsoft Office PowerPoint</Application>
  <PresentationFormat>A4 용지(210x297mm)</PresentationFormat>
  <Paragraphs>47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KoPub돋움체 Light</vt:lpstr>
      <vt:lpstr>샘물체</vt:lpstr>
      <vt:lpstr>Consolas</vt:lpstr>
      <vt:lpstr>맑은 고딕</vt:lpstr>
      <vt:lpstr>Segoe UI</vt:lpstr>
      <vt:lpstr>Arial</vt:lpstr>
      <vt:lpstr>나눔고딕</vt:lpstr>
      <vt:lpstr>Wingdings</vt:lpstr>
      <vt:lpstr>2_Office 테마</vt:lpstr>
      <vt:lpstr>수식</vt:lpstr>
      <vt:lpstr>PowerPoint 프레젠테이션</vt:lpstr>
      <vt:lpstr>조합</vt:lpstr>
      <vt:lpstr>PowerPoint 프레젠테이션</vt:lpstr>
      <vt:lpstr>연습문제</vt:lpstr>
      <vt:lpstr>실습문제 : 스타트와 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204</cp:revision>
  <cp:lastPrinted>2019-01-01T11:32:28Z</cp:lastPrinted>
  <dcterms:created xsi:type="dcterms:W3CDTF">2018-11-13T12:53:18Z</dcterms:created>
  <dcterms:modified xsi:type="dcterms:W3CDTF">2020-02-06T07:28:40Z</dcterms:modified>
</cp:coreProperties>
</file>