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7"/>
  </p:notesMasterIdLst>
  <p:sldIdLst>
    <p:sldId id="488" r:id="rId2"/>
    <p:sldId id="611" r:id="rId3"/>
    <p:sldId id="613" r:id="rId4"/>
    <p:sldId id="612" r:id="rId5"/>
    <p:sldId id="587" r:id="rId6"/>
  </p:sldIdLst>
  <p:sldSz cx="9906000" cy="6858000" type="A4"/>
  <p:notesSz cx="7099300" cy="10234613"/>
  <p:embeddedFontLst>
    <p:embeddedFont>
      <p:font typeface="샘물체" panose="020B0600000101010101" charset="-127"/>
      <p:regular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나눔고딕" panose="020D0604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115" d="100"/>
          <a:sy n="115" d="100"/>
        </p:scale>
        <p:origin x="1116" y="102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7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404664"/>
            <a:ext cx="89154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13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  <p:sldLayoutId id="2147483662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610423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조합적 문제의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부분집합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부분집합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5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부분집합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491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집합에 포함된 원소들을 선택하는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중요 알고리즘들이 원소들의 그룹에서 최적의 부분집합을 찾는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배낭 </a:t>
            </a:r>
            <a:r>
              <a:rPr kumimoji="1" lang="ko-KR" altLang="en-US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짐싸기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(knapsack)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원소를 포함한 집합 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 자신과 공집합 포함한 모든 부분집합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(power set)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개수는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800" spc="-15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원소의 수가 증가하면 부분집합의 개수는 지수적으로 증가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1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392" y="1190421"/>
            <a:ext cx="8915400" cy="33886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호출을 이용한 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부분집합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알고리즘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9312" y="1755775"/>
            <a:ext cx="8555037" cy="3797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A[] : </a:t>
            </a:r>
            <a:r>
              <a:rPr lang="ko-KR" alt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해당원소의</a:t>
            </a:r>
            <a:r>
              <a:rPr lang="ko-KR" alt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포함여부를 저장</a:t>
            </a:r>
            <a:r>
              <a:rPr lang="en-US" altLang="ko-K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(0, 1)</a:t>
            </a:r>
          </a:p>
          <a:p>
            <a:pPr>
              <a:lnSpc>
                <a:spcPct val="130000"/>
              </a:lnSpc>
            </a:pPr>
            <a:r>
              <a:rPr lang="ko-KR" altLang="ko-KR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k):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n: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원소의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갯수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, k: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depth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k:    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Basis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Part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printSet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        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Inductive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Part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요소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k +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다음 요소 포함 여부 결정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요소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k +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다음 요소 포함 여부 결정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부분집합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570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부분집합 합 문제 구현하기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정수 집합에 대한 모든 부분집합 중 원소의 합이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부분집합을 모두 출력하시오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r>
              <a:rPr kumimoji="1"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&gt;{1, 2, 3, 4, 5, 6, 7, 8, 9, 10};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2 3 4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2 7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3 6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4 5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3 5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 </a:t>
            </a: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게리맨더링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 u="sng" dirty="0">
                <a:solidFill>
                  <a:srgbClr val="0563C1"/>
                </a:solidFill>
                <a:latin typeface="맑은 고딕" panose="020B0503020000020004" pitchFamily="50" charset="-127"/>
                <a:hlinkClick r:id="rId3"/>
              </a:rPr>
              <a:t>https://www.acmicpc.net/problem/17471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1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</TotalTime>
  <Words>256</Words>
  <Application>Microsoft Office PowerPoint</Application>
  <PresentationFormat>A4 용지(210x297mm)</PresentationFormat>
  <Paragraphs>43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KoPub돋움체 Light</vt:lpstr>
      <vt:lpstr>샘물체</vt:lpstr>
      <vt:lpstr>Consolas</vt:lpstr>
      <vt:lpstr>맑은 고딕</vt:lpstr>
      <vt:lpstr>Segoe UI</vt:lpstr>
      <vt:lpstr>Arial</vt:lpstr>
      <vt:lpstr>나눔고딕</vt:lpstr>
      <vt:lpstr>굴림체</vt:lpstr>
      <vt:lpstr>Wingdings</vt:lpstr>
      <vt:lpstr>2_Office 테마</vt:lpstr>
      <vt:lpstr>PowerPoint 프레젠테이션</vt:lpstr>
      <vt:lpstr>부분집합</vt:lpstr>
      <vt:lpstr>PowerPoint 프레젠테이션</vt:lpstr>
      <vt:lpstr>연습문제</vt:lpstr>
      <vt:lpstr>실습문제 : 게리맨더링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multicampus</cp:lastModifiedBy>
  <cp:revision>203</cp:revision>
  <cp:lastPrinted>2019-01-01T11:32:28Z</cp:lastPrinted>
  <dcterms:created xsi:type="dcterms:W3CDTF">2018-11-13T12:53:18Z</dcterms:created>
  <dcterms:modified xsi:type="dcterms:W3CDTF">2020-02-06T07:40:48Z</dcterms:modified>
</cp:coreProperties>
</file>