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7"/>
  </p:notesMasterIdLst>
  <p:sldIdLst>
    <p:sldId id="488" r:id="rId2"/>
    <p:sldId id="469" r:id="rId3"/>
    <p:sldId id="585" r:id="rId4"/>
    <p:sldId id="487" r:id="rId5"/>
    <p:sldId id="587" r:id="rId6"/>
  </p:sldIdLst>
  <p:sldSz cx="9906000" cy="6858000" type="A4"/>
  <p:notesSz cx="7099300" cy="10234613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55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1101">
          <p15:clr>
            <a:srgbClr val="A4A3A4"/>
          </p15:clr>
        </p15:guide>
        <p15:guide id="8" pos="3120">
          <p15:clr>
            <a:srgbClr val="A4A3A4"/>
          </p15:clr>
        </p15:guide>
        <p15:guide id="9" pos="308">
          <p15:clr>
            <a:srgbClr val="A4A3A4"/>
          </p15:clr>
        </p15:guide>
        <p15:guide id="10" pos="5932">
          <p15:clr>
            <a:srgbClr val="A4A3A4"/>
          </p15:clr>
        </p15:guide>
        <p15:guide id="11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EB"/>
    <a:srgbClr val="777777"/>
    <a:srgbClr val="5F5F5F"/>
    <a:srgbClr val="4D4D4D"/>
    <a:srgbClr val="EAEAEA"/>
    <a:srgbClr val="0066B3"/>
    <a:srgbClr val="034EA2"/>
    <a:srgbClr val="000000"/>
    <a:srgbClr val="00A1FA"/>
    <a:srgbClr val="04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B7847-3416-4AAB-9AC2-AAC505C02CB4}" v="32" dt="2019-02-07T11:56:5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31361" autoAdjust="0"/>
  </p:normalViewPr>
  <p:slideViewPr>
    <p:cSldViewPr showGuides="1">
      <p:cViewPr varScale="1">
        <p:scale>
          <a:sx n="115" d="100"/>
          <a:sy n="115" d="100"/>
        </p:scale>
        <p:origin x="1116" y="102"/>
      </p:cViewPr>
      <p:guideLst>
        <p:guide orient="horz" pos="2160"/>
        <p:guide orient="horz" pos="4020"/>
        <p:guide orient="horz" pos="346"/>
        <p:guide orient="horz" pos="754"/>
        <p:guide orient="horz" pos="550"/>
        <p:guide orient="horz" pos="142"/>
        <p:guide orient="horz" pos="1101"/>
        <p:guide pos="3120"/>
        <p:guide pos="308"/>
        <p:guide pos="5932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68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68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6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한욱" userId="a82ef7ea-3144-4e09-9ae7-9cb6e003fd20" providerId="ADAL" clId="{A1FB7847-3416-4AAB-9AC2-AAC505C02CB4}"/>
    <pc:docChg chg="custSel addSld delSld modSld">
      <pc:chgData name="김한욱" userId="a82ef7ea-3144-4e09-9ae7-9cb6e003fd20" providerId="ADAL" clId="{A1FB7847-3416-4AAB-9AC2-AAC505C02CB4}" dt="2019-02-07T11:56:55.920" v="29" actId="2696"/>
      <pc:docMkLst>
        <pc:docMk/>
      </pc:docMkLst>
      <pc:sldChg chg="modNotes">
        <pc:chgData name="김한욱" userId="a82ef7ea-3144-4e09-9ae7-9cb6e003fd20" providerId="ADAL" clId="{A1FB7847-3416-4AAB-9AC2-AAC505C02CB4}" dt="2019-02-07T11:54:59.465" v="1" actId="27636"/>
        <pc:sldMkLst>
          <pc:docMk/>
          <pc:sldMk cId="359259339" sldId="448"/>
        </pc:sldMkLst>
      </pc:sldChg>
      <pc:sldChg chg="modNotes">
        <pc:chgData name="김한욱" userId="a82ef7ea-3144-4e09-9ae7-9cb6e003fd20" providerId="ADAL" clId="{A1FB7847-3416-4AAB-9AC2-AAC505C02CB4}" dt="2019-02-07T11:54:59.474" v="2" actId="27636"/>
        <pc:sldMkLst>
          <pc:docMk/>
          <pc:sldMk cId="1012074265" sldId="453"/>
        </pc:sldMkLst>
      </pc:sldChg>
      <pc:sldChg chg="add del">
        <pc:chgData name="김한욱" userId="a82ef7ea-3144-4e09-9ae7-9cb6e003fd20" providerId="ADAL" clId="{A1FB7847-3416-4AAB-9AC2-AAC505C02CB4}" dt="2019-02-07T11:56:55.918" v="28" actId="2696"/>
        <pc:sldMkLst>
          <pc:docMk/>
          <pc:sldMk cId="45565141" sldId="583"/>
        </pc:sldMkLst>
      </pc:sldChg>
      <pc:sldChg chg="addSp add del">
        <pc:chgData name="김한욱" userId="a82ef7ea-3144-4e09-9ae7-9cb6e003fd20" providerId="ADAL" clId="{A1FB7847-3416-4AAB-9AC2-AAC505C02CB4}" dt="2019-02-07T11:56:13.538" v="6" actId="2696"/>
        <pc:sldMkLst>
          <pc:docMk/>
          <pc:sldMk cId="217897956" sldId="584"/>
        </pc:sldMkLst>
        <pc:spChg chg="add">
          <ac:chgData name="김한욱" userId="a82ef7ea-3144-4e09-9ae7-9cb6e003fd20" providerId="ADAL" clId="{A1FB7847-3416-4AAB-9AC2-AAC505C02CB4}" dt="2019-02-07T11:55:56.740" v="4"/>
          <ac:spMkLst>
            <pc:docMk/>
            <pc:sldMk cId="217897956" sldId="584"/>
            <ac:spMk id="2" creationId="{4F4B42A9-970A-4E56-B955-F724338DD97E}"/>
          </ac:spMkLst>
        </pc:spChg>
      </pc:sldChg>
      <pc:sldChg chg="addSp delSp modSp add">
        <pc:chgData name="김한욱" userId="a82ef7ea-3144-4e09-9ae7-9cb6e003fd20" providerId="ADAL" clId="{A1FB7847-3416-4AAB-9AC2-AAC505C02CB4}" dt="2019-02-07T11:56:51.097" v="27" actId="478"/>
        <pc:sldMkLst>
          <pc:docMk/>
          <pc:sldMk cId="2462690931" sldId="585"/>
        </pc:sldMkLst>
        <pc:spChg chg="mod">
          <ac:chgData name="김한욱" userId="a82ef7ea-3144-4e09-9ae7-9cb6e003fd20" providerId="ADAL" clId="{A1FB7847-3416-4AAB-9AC2-AAC505C02CB4}" dt="2019-02-07T11:56:47.765" v="26"/>
          <ac:spMkLst>
            <pc:docMk/>
            <pc:sldMk cId="2462690931" sldId="585"/>
            <ac:spMk id="3" creationId="{00000000-0000-0000-0000-000000000000}"/>
          </ac:spMkLst>
        </pc:spChg>
        <pc:spChg chg="mod">
          <ac:chgData name="김한욱" userId="a82ef7ea-3144-4e09-9ae7-9cb6e003fd20" providerId="ADAL" clId="{A1FB7847-3416-4AAB-9AC2-AAC505C02CB4}" dt="2019-02-07T11:56:40.205" v="25"/>
          <ac:spMkLst>
            <pc:docMk/>
            <pc:sldMk cId="2462690931" sldId="585"/>
            <ac:spMk id="6" creationId="{00000000-0000-0000-0000-000000000000}"/>
          </ac:spMkLst>
        </pc:spChg>
        <pc:picChg chg="add del">
          <ac:chgData name="김한욱" userId="a82ef7ea-3144-4e09-9ae7-9cb6e003fd20" providerId="ADAL" clId="{A1FB7847-3416-4AAB-9AC2-AAC505C02CB4}" dt="2019-02-07T11:56:51.097" v="27" actId="478"/>
          <ac:picMkLst>
            <pc:docMk/>
            <pc:sldMk cId="2462690931" sldId="585"/>
            <ac:picMk id="2" creationId="{551D95C5-8B40-46B2-96CF-F9F4DA039F4F}"/>
          </ac:picMkLst>
        </pc:picChg>
      </pc:sldChg>
      <pc:sldMasterChg chg="delSldLayout">
        <pc:chgData name="김한욱" userId="a82ef7ea-3144-4e09-9ae7-9cb6e003fd20" providerId="ADAL" clId="{A1FB7847-3416-4AAB-9AC2-AAC505C02CB4}" dt="2019-02-07T11:56:55.920" v="29" actId="2696"/>
        <pc:sldMasterMkLst>
          <pc:docMk/>
          <pc:sldMasterMk cId="4181198506" sldId="2147483654"/>
        </pc:sldMasterMkLst>
        <pc:sldLayoutChg chg="del">
          <pc:chgData name="김한욱" userId="a82ef7ea-3144-4e09-9ae7-9cb6e003fd20" providerId="ADAL" clId="{A1FB7847-3416-4AAB-9AC2-AAC505C02CB4}" dt="2019-02-07T11:56:55.920" v="29" actId="2696"/>
          <pc:sldLayoutMkLst>
            <pc:docMk/>
            <pc:sldMasterMk cId="4181198506" sldId="2147483654"/>
            <pc:sldLayoutMk cId="3652755304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DB33154-5829-47EA-9456-3E08F40060B0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8350"/>
            <a:ext cx="5543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426414A-14D3-438F-91F6-B1C5F8AFB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0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9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037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9A721AC-9484-42C7-A245-249BDDA7D490}"/>
              </a:ext>
            </a:extLst>
          </p:cNvPr>
          <p:cNvSpPr txBox="1">
            <a:spLocks/>
          </p:cNvSpPr>
          <p:nvPr userDrawn="1"/>
        </p:nvSpPr>
        <p:spPr>
          <a:xfrm>
            <a:off x="3838575" y="643848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55B8B4B-9081-404F-BBEF-C8E6B9DBC512}" type="slidenum">
              <a:rPr lang="ko-KR" altLang="en-US" sz="750" smtClean="0">
                <a:solidFill>
                  <a:srgbClr val="4D4D4D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pPr algn="ctr"/>
              <a:t>‹#›</a:t>
            </a:fld>
            <a:endParaRPr lang="ko-KR" altLang="en-US" sz="750" dirty="0">
              <a:solidFill>
                <a:srgbClr val="4D4D4D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233">
            <a:extLst>
              <a:ext uri="{FF2B5EF4-FFF2-40B4-BE49-F238E27FC236}">
                <a16:creationId xmlns:a16="http://schemas.microsoft.com/office/drawing/2014/main" id="{730DB83E-8644-4E35-8B20-AB00DA0A52C0}"/>
              </a:ext>
            </a:extLst>
          </p:cNvPr>
          <p:cNvSpPr txBox="1"/>
          <p:nvPr userDrawn="1"/>
        </p:nvSpPr>
        <p:spPr>
          <a:xfrm>
            <a:off x="6716006" y="6563335"/>
            <a:ext cx="2709848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414772" rtl="0" eaLnBrk="1" latinLnBrk="0" hangingPunct="1">
              <a:defRPr/>
            </a:pPr>
            <a:r>
              <a:rPr lang="en-US" altLang="ko-KR" sz="750" b="0" kern="1200" spc="0" baseline="0" dirty="0">
                <a:solidFill>
                  <a:srgbClr val="777777"/>
                </a:solidFill>
                <a:latin typeface="Segoe UI" pitchFamily="34" charset="0"/>
                <a:ea typeface="맑은 고딕" pitchFamily="50" charset="-127"/>
                <a:cs typeface="Segoe UI" pitchFamily="34" charset="0"/>
              </a:rPr>
              <a:t>SSAFY</a:t>
            </a:r>
            <a:endParaRPr lang="ko-KR" altLang="en-US" sz="750" b="0" kern="1200" spc="0" baseline="0" dirty="0">
              <a:solidFill>
                <a:srgbClr val="777777"/>
              </a:solidFill>
              <a:latin typeface="Segoe UI" pitchFamily="34" charset="0"/>
              <a:ea typeface="맑은 고딕" pitchFamily="50" charset="-127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0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5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9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43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25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  <p:sldLayoutId id="2147483661" r:id="rId4"/>
    <p:sldLayoutId id="2147483662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66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3446" y="978339"/>
            <a:ext cx="7219925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비선형 자료구조의 </a:t>
            </a:r>
            <a:r>
              <a:rPr lang="ko-KR" altLang="en-US" sz="4400" b="1" spc="-5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완전검색</a:t>
            </a: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b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4400" b="1" spc="-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DFS</a:t>
            </a:r>
            <a:endParaRPr lang="en-US" altLang="ko-KR" sz="4400" b="1" spc="-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532" y="3071810"/>
            <a:ext cx="1079142" cy="1138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pc="-50" dirty="0" smtClean="0">
                <a:solidFill>
                  <a:prstClr val="white"/>
                </a:solidFill>
              </a:rPr>
              <a:t>DFS</a:t>
            </a: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smtClean="0">
                <a:solidFill>
                  <a:prstClr val="white"/>
                </a:solidFill>
              </a:rPr>
              <a:t>연습문제</a:t>
            </a:r>
            <a:endParaRPr lang="en-US" altLang="ko-KR" spc="-50" dirty="0" smtClean="0">
              <a:solidFill>
                <a:prstClr val="white"/>
              </a:solidFill>
            </a:endParaRPr>
          </a:p>
          <a:p>
            <a:pPr marL="179388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pc="-50" dirty="0" err="1" smtClean="0">
                <a:solidFill>
                  <a:prstClr val="white"/>
                </a:solidFill>
              </a:rPr>
              <a:t>실습문제</a:t>
            </a:r>
            <a:endParaRPr lang="en-US" altLang="ko-KR" spc="-50" dirty="0">
              <a:solidFill>
                <a:prstClr val="white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83791" y="764704"/>
            <a:ext cx="552819" cy="709716"/>
            <a:chOff x="783791" y="647167"/>
            <a:chExt cx="552819" cy="709716"/>
          </a:xfrm>
        </p:grpSpPr>
        <p:sp>
          <p:nvSpPr>
            <p:cNvPr id="5" name="TextBox 4"/>
            <p:cNvSpPr txBox="1"/>
            <p:nvPr/>
          </p:nvSpPr>
          <p:spPr>
            <a:xfrm>
              <a:off x="783791" y="647167"/>
              <a:ext cx="46166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A8EB"/>
                  </a:solidFill>
                  <a:latin typeface="Segoe UI" pitchFamily="34" charset="0"/>
                  <a:cs typeface="Segoe UI" pitchFamily="34" charset="0"/>
                </a:rPr>
                <a:t>기본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75410" y="1295683"/>
              <a:ext cx="61200" cy="61200"/>
            </a:xfrm>
            <a:prstGeom prst="roundRect">
              <a:avLst>
                <a:gd name="adj" fmla="val 9952"/>
              </a:avLst>
            </a:prstGeom>
            <a:solidFill>
              <a:srgbClr val="00A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8699" y="922232"/>
            <a:ext cx="40075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00A8EB"/>
                </a:solidFill>
                <a:cs typeface="Segoe UI" pitchFamily="34" charset="0"/>
              </a:rPr>
              <a:t>1</a:t>
            </a:r>
            <a:endParaRPr lang="ko-KR" altLang="en-US" sz="5400" b="1" dirty="0">
              <a:solidFill>
                <a:srgbClr val="00A8EB"/>
              </a:solidFill>
              <a:cs typeface="Segoe U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1071" y="732438"/>
            <a:ext cx="28232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spc="-50" dirty="0">
                <a:solidFill>
                  <a:prstClr val="black">
                    <a:lumMod val="50000"/>
                    <a:lumOff val="50000"/>
                  </a:prstClr>
                </a:solidFill>
              </a:rPr>
              <a:t>APS(Algorithm Problem Solving)</a:t>
            </a:r>
            <a:endParaRPr lang="ko-KR" altLang="en-US" sz="1600" spc="-5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31275" cy="470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비선형구조인 그래프 구조는 그래프로 표현된 모든 자료를 빠짐없이 검색하는 것이 중요함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가지 방법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깊이 우선 탐색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(Depth First Search, DFS)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1"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너비 우선 탐색</a:t>
            </a: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(Breadth First Search, BFS)</a:t>
            </a: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시작 정점의 한 방향으로 갈 수 있는 경로가 있는 곳까지 깊이 탐색해 가다가 더 이상 갈 곳이 없게 되면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가장 마지막에 만났던 갈림길 간선이 있는 정점으로 되돌아와서 다른 방향의 정점으로 탐색을 계속 반복하여 결국 모든 정점을 방문하는 순회방법</a:t>
            </a:r>
            <a:endParaRPr kumimoji="1" lang="en-US" altLang="ko-KR" sz="21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가장 마지막에 만났던 갈림길의 정점으로 되돌아가서 다시 깊이 우선 탐색을 반복해야 하므로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후입선출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구조의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스택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사용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82600" y="224706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DFS(</a:t>
            </a:r>
            <a:r>
              <a:rPr lang="ko-KR" altLang="en-US"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깊이우선탐색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6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8950" y="1197988"/>
            <a:ext cx="8909056" cy="28590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DFS_Recursive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(G,  v)</a:t>
            </a:r>
          </a:p>
          <a:p>
            <a:pPr lvl="1">
              <a:lnSpc>
                <a:spcPct val="130000"/>
              </a:lnSpc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visited[ v ] ←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// v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방문 설정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FOR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each all w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adjacency( G, v )</a:t>
            </a:r>
          </a:p>
          <a:p>
            <a:pPr lvl="1">
              <a:lnSpc>
                <a:spcPct val="130000"/>
              </a:lnSpc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IF 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visited[w]  ≠  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3">
              <a:lnSpc>
                <a:spcPct val="130000"/>
              </a:lnSpc>
            </a:pPr>
            <a:r>
              <a:rPr lang="en-US" altLang="ko-KR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DFS_Recursive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(G, w)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82606" y="225425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DFS 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 </a:t>
            </a: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재귀</a:t>
            </a:r>
          </a:p>
        </p:txBody>
      </p:sp>
    </p:spTree>
    <p:extLst>
      <p:ext uri="{BB962C8B-B14F-4D97-AF65-F5344CB8AC3E}">
        <p14:creationId xmlns:p14="http://schemas.microsoft.com/office/powerpoint/2010/main" val="246269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연습문제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7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66700" indent="-26670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7F7F7F"/>
              </a:buClr>
              <a:buSzPct val="95000"/>
              <a:buFontTx/>
              <a:buBlip>
                <a:blip r:embed="rId3"/>
              </a:buBlip>
            </a:pP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다음은 연결되어 있는 두 개의 정점 사이의 간선을 순서대로 나열 해 놓은 것이다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모든 정점을 깊이 우선 탐색하여 화면에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깊이우선탐색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경로를 출력하시오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정점을 </a:t>
            </a:r>
            <a:r>
              <a:rPr kumimoji="1" lang="en-US" altLang="ko-KR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21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kumimoji="1" lang="ko-KR" altLang="en-US" sz="21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시작하시오</a:t>
            </a:r>
            <a:r>
              <a:rPr kumimoji="1" lang="en-US" altLang="ko-KR" sz="21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입</a:t>
            </a:r>
            <a:r>
              <a:rPr kumimoji="1" lang="ko-KR" altLang="en-US" sz="1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력</a:t>
            </a:r>
            <a:endParaRPr kumimoji="1" lang="en-US" altLang="ko-KR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800100" lvl="2" indent="-365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7 8</a:t>
            </a: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800100" lvl="2" indent="-3651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1 2 1 3 2 4 2 5 4 6 5 6 6 7 3 7</a:t>
            </a: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ko-KR" altLang="en-US" sz="1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출력</a:t>
            </a:r>
            <a:endParaRPr kumimoji="1" lang="en-US" altLang="ko-KR" sz="1800" b="1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</a:endParaRP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600" spc="-1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  1 </a:t>
            </a:r>
            <a:r>
              <a:rPr kumimoji="1"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</a:rPr>
              <a:t>2 4 6 5 7 3</a:t>
            </a:r>
          </a:p>
          <a:p>
            <a:pPr marL="563562" lvl="2" indent="0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20000"/>
              <a:buNone/>
            </a:pPr>
            <a:endParaRPr kumimoji="1" lang="en-US" altLang="ko-KR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747200" y="281483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06106" y="3491483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49278" y="3491483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73071" y="4168130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44917" y="4168130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01659" y="537321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744917" y="5373216"/>
            <a:ext cx="293680" cy="28803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5" idx="3"/>
            <a:endCxn id="6" idx="7"/>
          </p:cNvCxnSpPr>
          <p:nvPr/>
        </p:nvCxnSpPr>
        <p:spPr>
          <a:xfrm flipH="1">
            <a:off x="6256777" y="3060688"/>
            <a:ext cx="533431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6" idx="3"/>
            <a:endCxn id="8" idx="7"/>
          </p:cNvCxnSpPr>
          <p:nvPr/>
        </p:nvCxnSpPr>
        <p:spPr>
          <a:xfrm flipH="1">
            <a:off x="5523742" y="3737334"/>
            <a:ext cx="525371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9" idx="1"/>
          </p:cNvCxnSpPr>
          <p:nvPr/>
        </p:nvCxnSpPr>
        <p:spPr>
          <a:xfrm>
            <a:off x="6256777" y="3737334"/>
            <a:ext cx="531149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5"/>
            <a:endCxn id="7" idx="1"/>
          </p:cNvCxnSpPr>
          <p:nvPr/>
        </p:nvCxnSpPr>
        <p:spPr>
          <a:xfrm>
            <a:off x="6997871" y="3060688"/>
            <a:ext cx="494415" cy="47297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5"/>
            <a:endCxn id="11" idx="1"/>
          </p:cNvCxnSpPr>
          <p:nvPr/>
        </p:nvCxnSpPr>
        <p:spPr>
          <a:xfrm>
            <a:off x="5523742" y="4413981"/>
            <a:ext cx="1264183" cy="100141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4"/>
            <a:endCxn id="11" idx="0"/>
          </p:cNvCxnSpPr>
          <p:nvPr/>
        </p:nvCxnSpPr>
        <p:spPr>
          <a:xfrm>
            <a:off x="6891757" y="4456162"/>
            <a:ext cx="0" cy="91705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1" idx="6"/>
            <a:endCxn id="10" idx="2"/>
          </p:cNvCxnSpPr>
          <p:nvPr/>
        </p:nvCxnSpPr>
        <p:spPr>
          <a:xfrm>
            <a:off x="7038597" y="5517232"/>
            <a:ext cx="66306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981226" y="2872682"/>
            <a:ext cx="156017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1226" y="5248946"/>
            <a:ext cx="156017" cy="194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>
            <a:stCxn id="10" idx="0"/>
            <a:endCxn id="7" idx="4"/>
          </p:cNvCxnSpPr>
          <p:nvPr/>
        </p:nvCxnSpPr>
        <p:spPr>
          <a:xfrm flipH="1" flipV="1">
            <a:off x="7596118" y="3779516"/>
            <a:ext cx="252381" cy="159370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7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/>
          <p:cNvSpPr>
            <a:spLocks noGrp="1"/>
          </p:cNvSpPr>
          <p:nvPr>
            <p:ph type="title" idx="4294967295"/>
          </p:nvPr>
        </p:nvSpPr>
        <p:spPr>
          <a:xfrm>
            <a:off x="476796" y="222250"/>
            <a:ext cx="891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 spc="-15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실습문제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2800" b="1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단지번호붙이기</a:t>
            </a:r>
            <a:endParaRPr lang="ko-KR" altLang="en-US" sz="28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485775" y="1204898"/>
            <a:ext cx="8915400" cy="39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3400" lvl="1" indent="-169863" fontAlgn="base" latinLnBrk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</a:pPr>
            <a:r>
              <a:rPr kumimoji="1" lang="en-US" altLang="ko-KR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hlinkClick r:id="rId3"/>
              </a:rPr>
              <a:t>https://www.acmicpc.net/problem/2667</a:t>
            </a:r>
            <a:endParaRPr kumimoji="1" lang="en-US" altLang="ko-KR" sz="1800" spc="-15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22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225</Words>
  <Application>Microsoft Office PowerPoint</Application>
  <PresentationFormat>A4 용지(210x297mm)</PresentationFormat>
  <Paragraphs>42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Consolas</vt:lpstr>
      <vt:lpstr>KoPub돋움체 Light</vt:lpstr>
      <vt:lpstr>맑은 고딕</vt:lpstr>
      <vt:lpstr>Segoe UI</vt:lpstr>
      <vt:lpstr>Arial</vt:lpstr>
      <vt:lpstr>Wingdings</vt:lpstr>
      <vt:lpstr>2_Office 테마</vt:lpstr>
      <vt:lpstr>PowerPoint 프레젠테이션</vt:lpstr>
      <vt:lpstr>DFS(깊이우선탐색)</vt:lpstr>
      <vt:lpstr>PowerPoint 프레젠테이션</vt:lpstr>
      <vt:lpstr>연습문제</vt:lpstr>
      <vt:lpstr>실습문제 : 단지번호붙이기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교니미니</dc:creator>
  <cp:lastModifiedBy>multicampus</cp:lastModifiedBy>
  <cp:revision>191</cp:revision>
  <cp:lastPrinted>2019-01-01T11:32:28Z</cp:lastPrinted>
  <dcterms:created xsi:type="dcterms:W3CDTF">2018-11-13T12:53:18Z</dcterms:created>
  <dcterms:modified xsi:type="dcterms:W3CDTF">2020-01-31T02:34:48Z</dcterms:modified>
</cp:coreProperties>
</file>