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424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1644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659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517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16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375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739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2020-02-19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cmicpc.net/problem/266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단지번호붙이기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4FB62-0513-4A59-9471-5021183B5592}"/>
              </a:ext>
            </a:extLst>
          </p:cNvPr>
          <p:cNvSpPr txBox="1"/>
          <p:nvPr/>
        </p:nvSpPr>
        <p:spPr>
          <a:xfrm>
            <a:off x="539552" y="112474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2"/>
              </a:rPr>
              <a:t>https://www.acmicpc.net/problem/2667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단지번호붙이기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AD04B4-8ADF-4D65-8027-D099F5698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053898"/>
            <a:ext cx="597666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())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list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()))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_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)]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res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[]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][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]: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res.append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))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res.sort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len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res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))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res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444208" y="1772816"/>
          <a:ext cx="2087365" cy="1817319"/>
        </p:xfrm>
        <a:graphic>
          <a:graphicData uri="http://schemas.openxmlformats.org/drawingml/2006/table">
            <a:tbl>
              <a:tblPr/>
              <a:tblGrid>
                <a:gridCol w="2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V="1">
            <a:off x="3059832" y="1916832"/>
            <a:ext cx="3744416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3968" y="20875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시작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499992" y="3632521"/>
          <a:ext cx="13918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3059832" y="1850806"/>
            <a:ext cx="4680520" cy="107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059832" y="2924944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1"/>
          </p:cNvCxnSpPr>
          <p:nvPr/>
        </p:nvCxnSpPr>
        <p:spPr>
          <a:xfrm>
            <a:off x="2267744" y="3284984"/>
            <a:ext cx="2232248" cy="53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804083" y="4456514"/>
          <a:ext cx="13918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>
            <a:endCxn id="18" idx="1"/>
          </p:cNvCxnSpPr>
          <p:nvPr/>
        </p:nvCxnSpPr>
        <p:spPr>
          <a:xfrm>
            <a:off x="1835696" y="3704204"/>
            <a:ext cx="1968387" cy="93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단지번호붙이기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F38CA3-3481-4E13-9ADF-0DE3FB90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140968"/>
            <a:ext cx="635957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def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][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=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[(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), (-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), (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), (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-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)]: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not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&lt;=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&lt;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and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0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&lt;=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&lt;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):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continue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][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]: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+=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dfs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xx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yy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return</a:t>
            </a:r>
            <a:r>
              <a:rPr kumimoji="0" lang="ko-K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555776" y="1040228"/>
          <a:ext cx="2087365" cy="1817319"/>
        </p:xfrm>
        <a:graphic>
          <a:graphicData uri="http://schemas.openxmlformats.org/drawingml/2006/table">
            <a:tbl>
              <a:tblPr/>
              <a:tblGrid>
                <a:gridCol w="2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364088" y="1048117"/>
          <a:ext cx="2087365" cy="1817319"/>
        </p:xfrm>
        <a:graphic>
          <a:graphicData uri="http://schemas.openxmlformats.org/drawingml/2006/table">
            <a:tbl>
              <a:tblPr/>
              <a:tblGrid>
                <a:gridCol w="2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4932040" y="191683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7716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0,1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시작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580112" y="5013175"/>
          <a:ext cx="1402458" cy="928560"/>
        </p:xfrm>
        <a:graphic>
          <a:graphicData uri="http://schemas.openxmlformats.org/drawingml/2006/table">
            <a:tbl>
              <a:tblPr/>
              <a:tblGrid>
                <a:gridCol w="46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4716016" y="5517232"/>
            <a:ext cx="1008112" cy="42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7824" y="595678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이웃한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노드의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개수와 자기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노드의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반환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352</Words>
  <Application>Microsoft Office PowerPoint</Application>
  <PresentationFormat>화면 슬라이드 쇼(4:3)</PresentationFormat>
  <Paragraphs>174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1훈막대연필 R</vt:lpstr>
      <vt:lpstr>HY헤드라인M</vt:lpstr>
      <vt:lpstr>샘물체</vt:lpstr>
      <vt:lpstr>Arial</vt:lpstr>
      <vt:lpstr>Consolas</vt:lpstr>
      <vt:lpstr>맑은 고딕</vt:lpstr>
      <vt:lpstr>1_테마1</vt:lpstr>
      <vt:lpstr>단지번호붙이기</vt:lpstr>
      <vt:lpstr>단지번호붙이기</vt:lpstr>
      <vt:lpstr>단지번호붙이기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단지번호붙이기</dc:title>
  <dc:creator>multicampus</dc:creator>
  <cp:lastModifiedBy>multicampus</cp:lastModifiedBy>
  <cp:revision>1</cp:revision>
  <dcterms:created xsi:type="dcterms:W3CDTF">2020-02-19T07:38:19Z</dcterms:created>
  <dcterms:modified xsi:type="dcterms:W3CDTF">2020-02-19T07:43:32Z</dcterms:modified>
</cp:coreProperties>
</file>