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488" r:id="rId2"/>
    <p:sldId id="611" r:id="rId3"/>
    <p:sldId id="613" r:id="rId4"/>
    <p:sldId id="612" r:id="rId5"/>
    <p:sldId id="614" r:id="rId6"/>
  </p:sldIdLst>
  <p:sldSz cx="9906000" cy="6858000" type="A4"/>
  <p:notesSz cx="7099300" cy="10234613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나눔고딕" panose="020D0604000000000000" pitchFamily="50" charset="-127"/>
      <p:regular r:id="rId18"/>
      <p:bold r:id="rId19"/>
    </p:embeddedFont>
    <p:embeddedFont>
      <p:font typeface="샘물체" panose="020B0600000101010101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84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07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404664"/>
            <a:ext cx="89154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613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103" y="657227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594635" y="6564338"/>
            <a:ext cx="23114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06506" y="274638"/>
            <a:ext cx="9459071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71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2" r:id="rId5"/>
    <p:sldLayoutId id="2147483663" r:id="rId6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50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610423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조합적 문제의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부분집합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부분집합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5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491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집합에 포함된 원소들을 선택하는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중요 알고리즘들이 원소들의 그룹에서 최적의 부분집합을 찾는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배낭 </a:t>
            </a:r>
            <a:r>
              <a:rPr kumimoji="1" lang="ko-KR" altLang="en-US" sz="18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짐싸기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(knapsack)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원소를 포함한 집합 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 자신과 공집합 포함한 모든 부분집합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(power set)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개수는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800" spc="-150" baseline="30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kumimoji="1" lang="ko-KR" altLang="en-US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원소의 수가 증가하면 부분집합의 개수는 지수적으로 증가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2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1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392" y="1190421"/>
            <a:ext cx="8915400" cy="33886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재귀 호출을 이용한 </a:t>
            </a:r>
            <a:r>
              <a:rPr kumimoji="1" lang="ko-KR" altLang="en-US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부분집합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 알고리즘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Blip>
                <a:blip r:embed="rId3"/>
              </a:buBlip>
            </a:pPr>
            <a:endParaRPr kumimoji="1" lang="ko-KR" altLang="en-US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9312" y="1755775"/>
            <a:ext cx="8555037" cy="3797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A[] : </a:t>
            </a:r>
            <a:r>
              <a:rPr lang="ko-KR" altLang="en-US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해당원소의</a:t>
            </a:r>
            <a:r>
              <a:rPr lang="ko-KR" altLang="en-US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포함여부를 저장</a:t>
            </a:r>
            <a:r>
              <a:rPr lang="en-US" altLang="ko-K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(0, 1)</a:t>
            </a:r>
          </a:p>
          <a:p>
            <a:pPr>
              <a:lnSpc>
                <a:spcPct val="130000"/>
              </a:lnSpc>
            </a:pPr>
            <a:r>
              <a:rPr lang="ko-KR" altLang="ko-KR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lang="ko-KR" altLang="ko-KR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k):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n: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원소의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갯수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, k: 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depth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k:    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Basis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Part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printSet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        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Inductive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Part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요소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k +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다음 요소 포함 여부 결정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k</a:t>
            </a:r>
            <a:r>
              <a:rPr lang="ko-KR" altLang="ko-KR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요소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ko-KR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powerset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k + </a:t>
            </a:r>
            <a:r>
              <a:rPr lang="ko-K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다음 요소 포함 여부 결정</a:t>
            </a:r>
            <a:b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부분집합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6833" y="1197489"/>
            <a:ext cx="8915400" cy="570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부분집합 합 문제 구현하기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정수 집합에 대한 모든 부분집합 중 원소의 합이 </a:t>
            </a:r>
            <a:r>
              <a:rPr kumimoji="1" lang="en-US" altLang="ko-KR" sz="18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부분집합을 모두 출력하시오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</a:pPr>
            <a:r>
              <a:rPr kumimoji="1"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&gt;{1, 2, 3, 4, 5, 6, 7, 8, 9, 10};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2 3 4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2 7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3 6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4 5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3 5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 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 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83E640-C1B4-41CF-B765-1AE1F46D9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en-US" altLang="ko-KR" smtClean="0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0F3A9A-0767-4029-8546-3D67D6554237}"/>
              </a:ext>
            </a:extLst>
          </p:cNvPr>
          <p:cNvSpPr/>
          <p:nvPr/>
        </p:nvSpPr>
        <p:spPr>
          <a:xfrm>
            <a:off x="872555" y="1097070"/>
            <a:ext cx="4502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solidFill>
                  <a:srgbClr val="0563C1"/>
                </a:solidFill>
                <a:latin typeface="맑은 고딕" panose="020B0503020000020004" pitchFamily="50" charset="-127"/>
                <a:hlinkClick r:id="rId2"/>
              </a:rPr>
              <a:t>https://www.acmicpc.net/problem/14501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488950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</a:t>
            </a:r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퇴사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4181</TotalTime>
  <Words>256</Words>
  <Application>Microsoft Office PowerPoint</Application>
  <PresentationFormat>A4 용지(210x297mm)</PresentationFormat>
  <Paragraphs>43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KoPub돋움체 Light</vt:lpstr>
      <vt:lpstr>Consolas</vt:lpstr>
      <vt:lpstr>맑은 고딕</vt:lpstr>
      <vt:lpstr>Segoe UI</vt:lpstr>
      <vt:lpstr>Arial</vt:lpstr>
      <vt:lpstr>Wingdings</vt:lpstr>
      <vt:lpstr>나눔고딕</vt:lpstr>
      <vt:lpstr>굴림체</vt:lpstr>
      <vt:lpstr>샘물체</vt:lpstr>
      <vt:lpstr>2_Office 테마</vt:lpstr>
      <vt:lpstr>PowerPoint 프레젠테이션</vt:lpstr>
      <vt:lpstr>부분집합</vt:lpstr>
      <vt:lpstr>PowerPoint 프레젠테이션</vt:lpstr>
      <vt:lpstr>연습문제</vt:lpstr>
      <vt:lpstr>실습문제 : 퇴사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김한욱</cp:lastModifiedBy>
  <cp:revision>204</cp:revision>
  <cp:lastPrinted>2019-01-01T11:32:28Z</cp:lastPrinted>
  <dcterms:created xsi:type="dcterms:W3CDTF">2018-11-13T12:53:18Z</dcterms:created>
  <dcterms:modified xsi:type="dcterms:W3CDTF">2020-02-19T08:33:03Z</dcterms:modified>
</cp:coreProperties>
</file>