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8"/>
  </p:notesMasterIdLst>
  <p:sldIdLst>
    <p:sldId id="488" r:id="rId2"/>
    <p:sldId id="604" r:id="rId3"/>
    <p:sldId id="605" r:id="rId4"/>
    <p:sldId id="609" r:id="rId5"/>
    <p:sldId id="610" r:id="rId6"/>
    <p:sldId id="611" r:id="rId7"/>
  </p:sldIdLst>
  <p:sldSz cx="9906000" cy="6858000" type="A4"/>
  <p:notesSz cx="7099300" cy="10234613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샘물체" panose="020B0600000101010101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101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B7847-3416-4AAB-9AC2-AAC505C02CB4}" v="32" dt="2019-02-07T11:56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31361" autoAdjust="0"/>
  </p:normalViewPr>
  <p:slideViewPr>
    <p:cSldViewPr showGuides="1">
      <p:cViewPr varScale="1">
        <p:scale>
          <a:sx n="115" d="100"/>
          <a:sy n="115" d="100"/>
        </p:scale>
        <p:origin x="1116" y="84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101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8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6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한욱" userId="a82ef7ea-3144-4e09-9ae7-9cb6e003fd20" providerId="ADAL" clId="{A1FB7847-3416-4AAB-9AC2-AAC505C02CB4}"/>
    <pc:docChg chg="custSel addSld delSld modSld">
      <pc:chgData name="김한욱" userId="a82ef7ea-3144-4e09-9ae7-9cb6e003fd20" providerId="ADAL" clId="{A1FB7847-3416-4AAB-9AC2-AAC505C02CB4}" dt="2019-02-07T11:56:55.920" v="29" actId="2696"/>
      <pc:docMkLst>
        <pc:docMk/>
      </pc:docMkLst>
      <pc:sldChg chg="modNotes">
        <pc:chgData name="김한욱" userId="a82ef7ea-3144-4e09-9ae7-9cb6e003fd20" providerId="ADAL" clId="{A1FB7847-3416-4AAB-9AC2-AAC505C02CB4}" dt="2019-02-07T11:54:59.465" v="1" actId="27636"/>
        <pc:sldMkLst>
          <pc:docMk/>
          <pc:sldMk cId="359259339" sldId="448"/>
        </pc:sldMkLst>
      </pc:sldChg>
      <pc:sldChg chg="modNotes">
        <pc:chgData name="김한욱" userId="a82ef7ea-3144-4e09-9ae7-9cb6e003fd20" providerId="ADAL" clId="{A1FB7847-3416-4AAB-9AC2-AAC505C02CB4}" dt="2019-02-07T11:54:59.474" v="2" actId="27636"/>
        <pc:sldMkLst>
          <pc:docMk/>
          <pc:sldMk cId="1012074265" sldId="453"/>
        </pc:sldMkLst>
      </pc:sldChg>
      <pc:sldChg chg="add del">
        <pc:chgData name="김한욱" userId="a82ef7ea-3144-4e09-9ae7-9cb6e003fd20" providerId="ADAL" clId="{A1FB7847-3416-4AAB-9AC2-AAC505C02CB4}" dt="2019-02-07T11:56:55.918" v="28" actId="2696"/>
        <pc:sldMkLst>
          <pc:docMk/>
          <pc:sldMk cId="45565141" sldId="583"/>
        </pc:sldMkLst>
      </pc:sldChg>
      <pc:sldChg chg="addSp add del">
        <pc:chgData name="김한욱" userId="a82ef7ea-3144-4e09-9ae7-9cb6e003fd20" providerId="ADAL" clId="{A1FB7847-3416-4AAB-9AC2-AAC505C02CB4}" dt="2019-02-07T11:56:13.538" v="6" actId="2696"/>
        <pc:sldMkLst>
          <pc:docMk/>
          <pc:sldMk cId="217897956" sldId="584"/>
        </pc:sldMkLst>
        <pc:spChg chg="add">
          <ac:chgData name="김한욱" userId="a82ef7ea-3144-4e09-9ae7-9cb6e003fd20" providerId="ADAL" clId="{A1FB7847-3416-4AAB-9AC2-AAC505C02CB4}" dt="2019-02-07T11:55:56.740" v="4"/>
          <ac:spMkLst>
            <pc:docMk/>
            <pc:sldMk cId="217897956" sldId="584"/>
            <ac:spMk id="2" creationId="{4F4B42A9-970A-4E56-B955-F724338DD97E}"/>
          </ac:spMkLst>
        </pc:spChg>
      </pc:sldChg>
      <pc:sldChg chg="addSp delSp modSp add">
        <pc:chgData name="김한욱" userId="a82ef7ea-3144-4e09-9ae7-9cb6e003fd20" providerId="ADAL" clId="{A1FB7847-3416-4AAB-9AC2-AAC505C02CB4}" dt="2019-02-07T11:56:51.097" v="27" actId="478"/>
        <pc:sldMkLst>
          <pc:docMk/>
          <pc:sldMk cId="2462690931" sldId="585"/>
        </pc:sldMkLst>
        <pc:spChg chg="mod">
          <ac:chgData name="김한욱" userId="a82ef7ea-3144-4e09-9ae7-9cb6e003fd20" providerId="ADAL" clId="{A1FB7847-3416-4AAB-9AC2-AAC505C02CB4}" dt="2019-02-07T11:56:47.765" v="26"/>
          <ac:spMkLst>
            <pc:docMk/>
            <pc:sldMk cId="2462690931" sldId="585"/>
            <ac:spMk id="3" creationId="{00000000-0000-0000-0000-000000000000}"/>
          </ac:spMkLst>
        </pc:spChg>
        <pc:spChg chg="mod">
          <ac:chgData name="김한욱" userId="a82ef7ea-3144-4e09-9ae7-9cb6e003fd20" providerId="ADAL" clId="{A1FB7847-3416-4AAB-9AC2-AAC505C02CB4}" dt="2019-02-07T11:56:40.205" v="25"/>
          <ac:spMkLst>
            <pc:docMk/>
            <pc:sldMk cId="2462690931" sldId="585"/>
            <ac:spMk id="6" creationId="{00000000-0000-0000-0000-000000000000}"/>
          </ac:spMkLst>
        </pc:spChg>
        <pc:picChg chg="add del">
          <ac:chgData name="김한욱" userId="a82ef7ea-3144-4e09-9ae7-9cb6e003fd20" providerId="ADAL" clId="{A1FB7847-3416-4AAB-9AC2-AAC505C02CB4}" dt="2019-02-07T11:56:51.097" v="27" actId="478"/>
          <ac:picMkLst>
            <pc:docMk/>
            <pc:sldMk cId="2462690931" sldId="585"/>
            <ac:picMk id="2" creationId="{551D95C5-8B40-46B2-96CF-F9F4DA039F4F}"/>
          </ac:picMkLst>
        </pc:picChg>
      </pc:sldChg>
      <pc:sldMasterChg chg="delSldLayout">
        <pc:chgData name="김한욱" userId="a82ef7ea-3144-4e09-9ae7-9cb6e003fd20" providerId="ADAL" clId="{A1FB7847-3416-4AAB-9AC2-AAC505C02CB4}" dt="2019-02-07T11:56:55.920" v="29" actId="2696"/>
        <pc:sldMasterMkLst>
          <pc:docMk/>
          <pc:sldMasterMk cId="4181198506" sldId="2147483654"/>
        </pc:sldMasterMkLst>
        <pc:sldLayoutChg chg="del">
          <pc:chgData name="김한욱" userId="a82ef7ea-3144-4e09-9ae7-9cb6e003fd20" providerId="ADAL" clId="{A1FB7847-3416-4AAB-9AC2-AAC505C02CB4}" dt="2019-02-07T11:56:55.920" v="29" actId="2696"/>
          <pc:sldLayoutMkLst>
            <pc:docMk/>
            <pc:sldMasterMk cId="4181198506" sldId="2147483654"/>
            <pc:sldLayoutMk cId="3652755304" sldId="214748366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5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5300" y="404664"/>
            <a:ext cx="8915400" cy="581041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400"/>
            </a:lvl4pPr>
            <a:lvl5pPr>
              <a:lnSpc>
                <a:spcPts val="3500"/>
              </a:lnSpc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541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06506" y="274638"/>
            <a:ext cx="9459071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5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  <p:sldLayoutId id="2147483662" r:id="rId5"/>
    <p:sldLayoutId id="2147483663" r:id="rId6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88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446" y="978339"/>
            <a:ext cx="610423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조합적 문제의 </a:t>
            </a:r>
            <a:r>
              <a:rPr lang="ko-KR" altLang="en-US" sz="4400" b="1" spc="-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완전검색</a:t>
            </a: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b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순열</a:t>
            </a:r>
            <a:endParaRPr lang="en-US" altLang="ko-KR" sz="4400" b="1" spc="-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532" y="3071810"/>
            <a:ext cx="1079142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순열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연습문제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err="1" smtClean="0">
                <a:solidFill>
                  <a:prstClr val="white"/>
                </a:solidFill>
              </a:rPr>
              <a:t>실습문제</a:t>
            </a:r>
            <a:endParaRPr lang="en-US" altLang="ko-KR" spc="-5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3791" y="764704"/>
            <a:ext cx="552819" cy="709716"/>
            <a:chOff x="783791" y="647167"/>
            <a:chExt cx="552819" cy="709716"/>
          </a:xfrm>
        </p:grpSpPr>
        <p:sp>
          <p:nvSpPr>
            <p:cNvPr id="5" name="TextBox 4"/>
            <p:cNvSpPr txBox="1"/>
            <p:nvPr/>
          </p:nvSpPr>
          <p:spPr>
            <a:xfrm>
              <a:off x="783791" y="647167"/>
              <a:ext cx="46166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기본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8699" y="922232"/>
            <a:ext cx="40075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00A8EB"/>
                </a:solidFill>
                <a:cs typeface="Segoe UI" pitchFamily="34" charset="0"/>
              </a:rPr>
              <a:t>3</a:t>
            </a:r>
            <a:endParaRPr lang="ko-KR" altLang="en-US" sz="5400" b="1" dirty="0">
              <a:solidFill>
                <a:srgbClr val="00A8EB"/>
              </a:solidFill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1071" y="732438"/>
            <a:ext cx="2823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spc="-50" dirty="0">
                <a:solidFill>
                  <a:prstClr val="black">
                    <a:lumMod val="50000"/>
                    <a:lumOff val="50000"/>
                  </a:prstClr>
                </a:solidFill>
              </a:rPr>
              <a:t>APS(Algorithm Problem Solving)</a:t>
            </a:r>
            <a:endParaRPr lang="ko-KR" altLang="en-US" sz="1600" spc="-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1918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순열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Permutation)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93629" y="1194616"/>
            <a:ext cx="8915400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것들 중 몇 개를 뽑아서 한 줄로 나열하는 것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중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택하는 순열은 아래와 같이 표현한다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nPr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다음과 같은 식이 성립한다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en-US" altLang="ko-KR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nPn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n!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표기하며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Factorial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부른다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847725" y="2276475"/>
          <a:ext cx="669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수식" r:id="rId4" imgW="241200" imgH="241200" progId="Equation.3">
                  <p:embed/>
                </p:oleObj>
              </mc:Choice>
              <mc:Fallback>
                <p:oleObj name="수식" r:id="rId4" imgW="241200" imgH="241200" progId="Equation.3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276475"/>
                        <a:ext cx="669925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847725" y="3698875"/>
          <a:ext cx="65008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438400" imgH="215900" progId="Equation.3">
                  <p:embed/>
                </p:oleObj>
              </mc:Choice>
              <mc:Fallback>
                <p:oleObj name="Equation" r:id="rId6" imgW="2438400" imgH="215900" progId="Equation.3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698875"/>
                        <a:ext cx="6500813" cy="512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847725" y="5178425"/>
          <a:ext cx="6500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1968500" imgH="203200" progId="Equation.3">
                  <p:embed/>
                </p:oleObj>
              </mc:Choice>
              <mc:Fallback>
                <p:oleObj name="Equation" r:id="rId8" imgW="1968500" imgH="203200" progId="Equation.3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178425"/>
                        <a:ext cx="6500813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0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183" y="1194094"/>
            <a:ext cx="8915400" cy="35686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알고리즘 문제들은 순서화된 요소들의 집합에서 최선의 방법을 찾는 것과 관련 있다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TSP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요소들에 대해서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n!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순열들이 존재한다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12! = 479,001,600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&gt; </a:t>
            </a:r>
            <a:r>
              <a:rPr kumimoji="1" lang="en-US" altLang="ko-KR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kumimoji="1"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시간 복잡도 폭발적으로 </a:t>
            </a:r>
            <a:r>
              <a:rPr kumimoji="1"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</a:t>
            </a:r>
            <a:endParaRPr kumimoji="1"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1918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순열</a:t>
            </a:r>
            <a:r>
              <a:rPr lang="en-US" altLang="ko-KR" sz="2800" b="1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(Permutation)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3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88950" y="1196975"/>
            <a:ext cx="8915400" cy="4801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 호출을 통한 순열 생성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458" y="1755775"/>
            <a:ext cx="8560892" cy="4481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altLang="ko-KR" sz="1400" b="0" dirty="0" smtClean="0"/>
              <a:t>// </a:t>
            </a:r>
            <a:r>
              <a:rPr lang="en-US" altLang="ko-KR" sz="1400" b="0" dirty="0" err="1" smtClean="0"/>
              <a:t>arr</a:t>
            </a:r>
            <a:r>
              <a:rPr lang="en-US" altLang="ko-KR" sz="1400" b="0" dirty="0" smtClean="0"/>
              <a:t>[] : </a:t>
            </a:r>
            <a:r>
              <a:rPr lang="ko-KR" altLang="en-US" sz="1400" b="0" dirty="0" smtClean="0"/>
              <a:t>데이터가 저장된 배열</a:t>
            </a:r>
            <a:endParaRPr lang="en-US" altLang="ko-KR" sz="1400" b="0" dirty="0" smtClean="0"/>
          </a:p>
          <a:p>
            <a:r>
              <a:rPr lang="en-US" altLang="ko-KR" sz="1400" b="0" dirty="0" smtClean="0"/>
              <a:t>// swap(</a:t>
            </a:r>
            <a:r>
              <a:rPr lang="en-US" altLang="ko-KR" sz="1400" b="0" dirty="0" err="1" smtClean="0"/>
              <a:t>i</a:t>
            </a:r>
            <a:r>
              <a:rPr lang="en-US" altLang="ko-KR" sz="1400" b="0" dirty="0" smtClean="0"/>
              <a:t>, j): </a:t>
            </a:r>
            <a:r>
              <a:rPr lang="en-US" altLang="ko-KR" sz="1400" b="0" dirty="0" err="1" smtClean="0"/>
              <a:t>arr</a:t>
            </a:r>
            <a:r>
              <a:rPr lang="en-US" altLang="ko-KR" sz="1400" b="0" dirty="0" smtClean="0"/>
              <a:t>[</a:t>
            </a:r>
            <a:r>
              <a:rPr lang="en-US" altLang="ko-KR" sz="1400" b="0" dirty="0" err="1" smtClean="0"/>
              <a:t>i</a:t>
            </a:r>
            <a:r>
              <a:rPr lang="en-US" altLang="ko-KR" sz="1400" b="0" dirty="0" smtClean="0"/>
              <a:t>] &lt;--</a:t>
            </a:r>
            <a:r>
              <a:rPr lang="ko-KR" altLang="en-US" sz="1400" b="0" dirty="0" smtClean="0"/>
              <a:t>교환</a:t>
            </a:r>
            <a:r>
              <a:rPr lang="en-US" altLang="ko-KR" sz="1400" b="0" dirty="0" smtClean="0"/>
              <a:t>--&gt; </a:t>
            </a:r>
            <a:r>
              <a:rPr lang="en-US" altLang="ko-KR" sz="1400" b="0" dirty="0" err="1" smtClean="0"/>
              <a:t>arr</a:t>
            </a:r>
            <a:r>
              <a:rPr lang="en-US" altLang="ko-KR" sz="1400" b="0" dirty="0" smtClean="0"/>
              <a:t>[j]</a:t>
            </a:r>
          </a:p>
          <a:p>
            <a:r>
              <a:rPr lang="en-US" altLang="ko-KR" sz="1400" b="0" dirty="0" smtClean="0"/>
              <a:t>// n: </a:t>
            </a:r>
            <a:r>
              <a:rPr lang="ko-KR" altLang="en-US" sz="1400" b="0" dirty="0" smtClean="0"/>
              <a:t>원소의 개수</a:t>
            </a:r>
            <a:r>
              <a:rPr lang="en-US" altLang="ko-KR" sz="1400" b="0" dirty="0" smtClean="0"/>
              <a:t>, k: </a:t>
            </a:r>
            <a:r>
              <a:rPr lang="ko-KR" altLang="en-US" sz="1400" b="0" dirty="0" smtClean="0"/>
              <a:t>현</a:t>
            </a:r>
            <a:r>
              <a:rPr lang="ko-KR" altLang="en-US" sz="1400" b="0" dirty="0"/>
              <a:t>재</a:t>
            </a:r>
            <a:r>
              <a:rPr lang="ko-KR" altLang="en-US" sz="1400" b="0" dirty="0" smtClean="0"/>
              <a:t>까지 교환된 원소의 개수</a:t>
            </a:r>
            <a:endParaRPr lang="en-US" altLang="ko-KR" b="0" dirty="0" smtClean="0"/>
          </a:p>
          <a:p>
            <a:r>
              <a:rPr lang="en-US" altLang="ko-KR" dirty="0" smtClean="0"/>
              <a:t>perm</a:t>
            </a:r>
            <a:r>
              <a:rPr lang="en-US" altLang="ko-KR" b="0" dirty="0" smtClean="0"/>
              <a:t>( n</a:t>
            </a:r>
            <a:r>
              <a:rPr lang="en-US" altLang="ko-KR" b="0" dirty="0"/>
              <a:t>, </a:t>
            </a:r>
            <a:r>
              <a:rPr lang="en-US" altLang="ko-KR" b="0" dirty="0" smtClean="0"/>
              <a:t> k )</a:t>
            </a:r>
            <a:endParaRPr lang="en-US" altLang="ko-KR" b="0" dirty="0"/>
          </a:p>
          <a:p>
            <a:r>
              <a:rPr lang="en-US" altLang="ko-KR" b="0" dirty="0"/>
              <a:t>	</a:t>
            </a:r>
            <a:r>
              <a:rPr lang="en-US" altLang="ko-KR" dirty="0" smtClean="0"/>
              <a:t>IF</a:t>
            </a:r>
            <a:r>
              <a:rPr lang="en-US" altLang="ko-KR" b="0" dirty="0" smtClean="0"/>
              <a:t> </a:t>
            </a:r>
            <a:r>
              <a:rPr lang="en-US" altLang="ko-KR" b="0" dirty="0"/>
              <a:t>k</a:t>
            </a:r>
            <a:r>
              <a:rPr lang="en-US" altLang="ko-KR" b="0" dirty="0" smtClean="0"/>
              <a:t> </a:t>
            </a:r>
            <a:r>
              <a:rPr lang="en-US" altLang="ko-KR" b="0" dirty="0"/>
              <a:t>== </a:t>
            </a:r>
            <a:r>
              <a:rPr lang="en-US" altLang="ko-KR" b="0" dirty="0" smtClean="0"/>
              <a:t>n</a:t>
            </a:r>
            <a:endParaRPr lang="en-US" altLang="ko-KR" b="0" dirty="0"/>
          </a:p>
          <a:p>
            <a:r>
              <a:rPr lang="en-US" altLang="ko-KR" b="0" dirty="0"/>
              <a:t>		</a:t>
            </a:r>
            <a:r>
              <a:rPr lang="en-US" altLang="ko-KR" b="0" dirty="0" smtClean="0"/>
              <a:t>print array // </a:t>
            </a:r>
            <a:r>
              <a:rPr lang="ko-KR" altLang="en-US" b="0" dirty="0" smtClean="0"/>
              <a:t>원하는 작업 수행</a:t>
            </a:r>
            <a:endParaRPr lang="en-US" altLang="ko-KR" b="0" dirty="0"/>
          </a:p>
          <a:p>
            <a:r>
              <a:rPr lang="en-US" altLang="ko-KR" b="0" dirty="0"/>
              <a:t>	</a:t>
            </a:r>
            <a:r>
              <a:rPr lang="en-US" altLang="ko-KR" dirty="0" smtClean="0"/>
              <a:t>ELSE</a:t>
            </a:r>
            <a:endParaRPr lang="en-US" altLang="ko-KR" dirty="0"/>
          </a:p>
          <a:p>
            <a:r>
              <a:rPr lang="en-US" altLang="ko-KR" b="0" dirty="0"/>
              <a:t>		</a:t>
            </a:r>
            <a:r>
              <a:rPr lang="en-US" altLang="ko-KR" dirty="0" smtClean="0"/>
              <a:t>FOR</a:t>
            </a:r>
            <a:r>
              <a:rPr lang="en-US" altLang="ko-KR" b="0" dirty="0" smtClean="0"/>
              <a:t> 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  in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k -&gt; n-1</a:t>
            </a:r>
            <a:endParaRPr lang="en-US" altLang="ko-KR" b="0" dirty="0"/>
          </a:p>
          <a:p>
            <a:r>
              <a:rPr lang="en-US" altLang="ko-KR" b="0" dirty="0"/>
              <a:t>			</a:t>
            </a:r>
            <a:r>
              <a:rPr lang="en-US" altLang="ko-KR" b="0" dirty="0" smtClean="0"/>
              <a:t>swap(k,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);</a:t>
            </a:r>
            <a:endParaRPr lang="en-US" altLang="ko-KR" b="0" dirty="0"/>
          </a:p>
          <a:p>
            <a:r>
              <a:rPr lang="en-US" altLang="ko-KR" b="0" dirty="0"/>
              <a:t>			perm(n, </a:t>
            </a:r>
            <a:r>
              <a:rPr lang="en-US" altLang="ko-KR" b="0" dirty="0" smtClean="0"/>
              <a:t>k </a:t>
            </a:r>
            <a:r>
              <a:rPr lang="en-US" altLang="ko-KR" b="0" dirty="0"/>
              <a:t>+ 1);</a:t>
            </a:r>
          </a:p>
          <a:p>
            <a:r>
              <a:rPr lang="en-US" altLang="ko-KR" b="0" dirty="0"/>
              <a:t>			</a:t>
            </a:r>
            <a:r>
              <a:rPr lang="en-US" altLang="ko-KR" b="0" dirty="0" smtClean="0"/>
              <a:t>swap(k, </a:t>
            </a:r>
            <a:r>
              <a:rPr lang="en-US" altLang="ko-KR" b="0" dirty="0" err="1" smtClean="0"/>
              <a:t>i</a:t>
            </a:r>
            <a:r>
              <a:rPr lang="en-US" altLang="ko-KR" b="0" dirty="0" smtClean="0"/>
              <a:t>);</a:t>
            </a:r>
            <a:endParaRPr lang="en-US" altLang="ko-KR" b="0" dirty="0"/>
          </a:p>
          <a:p>
            <a:r>
              <a:rPr lang="en-US" altLang="ko-KR" dirty="0"/>
              <a:t>		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순열 생성 방법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0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연습문제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6833" y="1197489"/>
            <a:ext cx="8915400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숫자에 대해서 완전 검색을 적용해서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Baby-gin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검사해보시오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예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124783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667767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054060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101123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6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7382F0-7E76-4528-98E4-EE8BE359F290}"/>
              </a:ext>
            </a:extLst>
          </p:cNvPr>
          <p:cNvSpPr/>
          <p:nvPr/>
        </p:nvSpPr>
        <p:spPr>
          <a:xfrm>
            <a:off x="860351" y="1097070"/>
            <a:ext cx="4502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563C1"/>
                </a:solidFill>
                <a:latin typeface="맑은 고딕" panose="020B0503020000020004" pitchFamily="50" charset="-127"/>
                <a:hlinkClick r:id="rId2"/>
              </a:rPr>
              <a:t>https://www.acmicpc.net/problem/14888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15"/>
          <p:cNvSpPr txBox="1">
            <a:spLocks/>
          </p:cNvSpPr>
          <p:nvPr/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실습문제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 err="1">
                <a:solidFill>
                  <a:schemeClr val="bg1"/>
                </a:solidFill>
                <a:latin typeface="맑은 고딕" panose="020B0503020000020004" pitchFamily="50" charset="-127"/>
                <a:cs typeface="+mn-cs"/>
              </a:rPr>
              <a:t>연산자끼워넣기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</TotalTime>
  <Words>224</Words>
  <Application>Microsoft Office PowerPoint</Application>
  <PresentationFormat>A4 용지(210x297mm)</PresentationFormat>
  <Paragraphs>49</Paragraphs>
  <Slides>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KoPub돋움체 Light</vt:lpstr>
      <vt:lpstr>Consolas</vt:lpstr>
      <vt:lpstr>맑은 고딕</vt:lpstr>
      <vt:lpstr>Segoe UI</vt:lpstr>
      <vt:lpstr>Arial</vt:lpstr>
      <vt:lpstr>Wingdings</vt:lpstr>
      <vt:lpstr>샘물체</vt:lpstr>
      <vt:lpstr>2_Office 테마</vt:lpstr>
      <vt:lpstr>수식</vt:lpstr>
      <vt:lpstr>Equation</vt:lpstr>
      <vt:lpstr>PowerPoint 프레젠테이션</vt:lpstr>
      <vt:lpstr>순열(Permutation)</vt:lpstr>
      <vt:lpstr>PowerPoint 프레젠테이션</vt:lpstr>
      <vt:lpstr>PowerPoint 프레젠테이션</vt:lpstr>
      <vt:lpstr>연습문제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김한욱</cp:lastModifiedBy>
  <cp:revision>201</cp:revision>
  <cp:lastPrinted>2019-01-01T11:32:28Z</cp:lastPrinted>
  <dcterms:created xsi:type="dcterms:W3CDTF">2018-11-13T12:53:18Z</dcterms:created>
  <dcterms:modified xsi:type="dcterms:W3CDTF">2020-02-19T08:24:29Z</dcterms:modified>
</cp:coreProperties>
</file>