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110" d="100"/>
          <a:sy n="110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3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9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1670-C58F-4941-9964-4DDE0A2DD293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374F-F4C6-4955-97C2-AC10AB74A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" y="120742"/>
            <a:ext cx="10515600" cy="8206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基于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GrabCut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的交互式前景提取算法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996"/>
            <a:ext cx="5556024" cy="4514803"/>
          </a:xfrm>
        </p:spPr>
      </p:pic>
      <p:sp>
        <p:nvSpPr>
          <p:cNvPr id="4" name="矩形 3"/>
          <p:cNvSpPr/>
          <p:nvPr/>
        </p:nvSpPr>
        <p:spPr>
          <a:xfrm>
            <a:off x="364058" y="6311900"/>
            <a:ext cx="11433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Rother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, Carsten, Vladimir Kolmogorov, and Andrew Blake. "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Grabcut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: Interactive foreground extraction using iterated graph cuts." </a:t>
            </a:r>
            <a:r>
              <a:rPr lang="en-US" altLang="zh-CN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ACM transactions on graphics (TOG)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 Vol. 23. No. 3. ACM, 2004.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057" y="906297"/>
            <a:ext cx="1170957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GrabCut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是一种基于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区域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边界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信息的全新分割算法，它将目标和背景建立为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三通道的混合高斯模型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GMM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）。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GrabCut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只需要提供背景区域的像素集。只需要框选目标，在方框外的像素全部当成背景，就可以对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GMM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进行建模和完成良好的分割。即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GrabCut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允许不完全的标注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如果增加额外的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用户交互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（由用户指定一些像素属于目标），那么效果就可以更完美。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14" y="2124382"/>
            <a:ext cx="6133236" cy="1125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50" y="3395732"/>
            <a:ext cx="3607756" cy="28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960" y="41601"/>
            <a:ext cx="10515600" cy="9707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基于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GrabCut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的交互式前景提取算法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218843" y="4226748"/>
            <a:ext cx="4784400" cy="2520000"/>
            <a:chOff x="2032000" y="1289050"/>
            <a:chExt cx="8128000" cy="42799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289050"/>
              <a:ext cx="8128000" cy="42799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5401">
              <a:off x="5937035" y="1618275"/>
              <a:ext cx="3919455" cy="3424492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30" y="1863599"/>
            <a:ext cx="2790825" cy="2095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8" y="4226748"/>
            <a:ext cx="4785756" cy="25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32" y="1863599"/>
            <a:ext cx="2790825" cy="2095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9960" y="906297"/>
            <a:ext cx="1170957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在真实应用环境下，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GrabCut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的输入前景框可以通过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人脸识别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或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行人识别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算法自动生成。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设计背景会预留给用户贴图区域。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用户可以对抠出的前景进行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缩放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旋转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操作，以便其准确贴合背景区域。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186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Simsun</vt:lpstr>
      <vt:lpstr>等线</vt:lpstr>
      <vt:lpstr>等线 Light</vt:lpstr>
      <vt:lpstr>微软雅黑</vt:lpstr>
      <vt:lpstr>Arial</vt:lpstr>
      <vt:lpstr>Wingdings</vt:lpstr>
      <vt:lpstr>Office 主题​​</vt:lpstr>
      <vt:lpstr>基于GrabCut的交互式前景提取算法</vt:lpstr>
      <vt:lpstr>基于GrabCut的交互式前景提取算法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Yuming Li</dc:creator>
  <cp:lastModifiedBy>Yuming Li</cp:lastModifiedBy>
  <cp:revision>20</cp:revision>
  <dcterms:created xsi:type="dcterms:W3CDTF">2016-08-14T06:44:20Z</dcterms:created>
  <dcterms:modified xsi:type="dcterms:W3CDTF">2016-08-14T08:39:10Z</dcterms:modified>
</cp:coreProperties>
</file>