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diagrams/layout3.xml" ContentType="application/vnd.openxmlformats-officedocument.drawingml.diagramLayout+xml"/>
  <Override PartName="/ppt/diagrams/data3.xml" ContentType="application/vnd.openxmlformats-officedocument.drawingml.diagramData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slides/slide13.xml" ContentType="application/vnd.openxmlformats-officedocument.presentationml.slide+xml"/>
  <Override PartName="/ppt/diagrams/layout4.xml" ContentType="application/vnd.openxmlformats-officedocument.drawingml.diagramLayout+xml"/>
  <Override PartName="/ppt/diagrams/data4.xml" ContentType="application/vnd.openxmlformats-officedocument.drawingml.diagramData+xml"/>
  <Override PartName="/ppt/diagrams/drawing4.xml" ContentType="application/vnd.ms-office.drawingml.diagramDrawing+xml"/>
  <Override PartName="/ppt/diagrams/colors4.xml" ContentType="application/vnd.openxmlformats-officedocument.drawingml.diagramColors+xml"/>
  <Override PartName="/ppt/diagrams/quickStyle4.xml" ContentType="application/vnd.openxmlformats-officedocument.drawingml.diagramStyle+xml"/>
  <Override PartName="/ppt/slides/slide14.xml" ContentType="application/vnd.openxmlformats-officedocument.presentationml.slide+xml"/>
  <Override PartName="/ppt/diagrams/layout5.xml" ContentType="application/vnd.openxmlformats-officedocument.drawingml.diagramLayout+xml"/>
  <Override PartName="/ppt/diagrams/data5.xml" ContentType="application/vnd.openxmlformats-officedocument.drawingml.diagramData+xml"/>
  <Override PartName="/ppt/diagrams/drawing5.xml" ContentType="application/vnd.ms-office.drawingml.diagramDrawing+xml"/>
  <Override PartName="/ppt/diagrams/colors5.xml" ContentType="application/vnd.openxmlformats-officedocument.drawingml.diagramColors+xml"/>
  <Override PartName="/ppt/diagrams/quickStyle5.xml" ContentType="application/vnd.openxmlformats-officedocument.drawingml.diagramStyle+xml"/>
  <Override PartName="/ppt/slides/slide15.xml" ContentType="application/vnd.openxmlformats-officedocument.presentationml.slide+xml"/>
  <Override PartName="/ppt/diagrams/layout6.xml" ContentType="application/vnd.openxmlformats-officedocument.drawingml.diagramLayout+xml"/>
  <Override PartName="/ppt/diagrams/data6.xml" ContentType="application/vnd.openxmlformats-officedocument.drawingml.diagramData+xml"/>
  <Override PartName="/ppt/diagrams/drawing6.xml" ContentType="application/vnd.ms-office.drawingml.diagramDrawing+xml"/>
  <Override PartName="/ppt/diagrams/colors6.xml" ContentType="application/vnd.openxmlformats-officedocument.drawingml.diagramColors+xml"/>
  <Override PartName="/ppt/diagrams/quickStyle6.xml" ContentType="application/vnd.openxmlformats-officedocument.drawingml.diagramStyle+xml"/>
  <Override PartName="/ppt/slides/slide16.xml" ContentType="application/vnd.openxmlformats-officedocument.presentationml.slide+xml"/>
  <Override PartName="/ppt/diagrams/layout7.xml" ContentType="application/vnd.openxmlformats-officedocument.drawingml.diagramLayout+xml"/>
  <Override PartName="/ppt/diagrams/data7.xml" ContentType="application/vnd.openxmlformats-officedocument.drawingml.diagramData+xml"/>
  <Override PartName="/ppt/diagrams/drawing7.xml" ContentType="application/vnd.ms-office.drawingml.diagramDrawing+xml"/>
  <Override PartName="/ppt/diagrams/colors7.xml" ContentType="application/vnd.openxmlformats-officedocument.drawingml.diagramColors+xml"/>
  <Override PartName="/ppt/diagrams/quickStyle7.xml" ContentType="application/vnd.openxmlformats-officedocument.drawingml.diagramStyle+xml"/>
  <Override PartName="/ppt/slides/slide17.xml" ContentType="application/vnd.openxmlformats-officedocument.presentationml.slide+xml"/>
  <Override PartName="/ppt/diagrams/layout8.xml" ContentType="application/vnd.openxmlformats-officedocument.drawingml.diagramLayout+xml"/>
  <Override PartName="/ppt/diagrams/data8.xml" ContentType="application/vnd.openxmlformats-officedocument.drawingml.diagramData+xml"/>
  <Override PartName="/ppt/diagrams/drawing8.xml" ContentType="application/vnd.ms-office.drawingml.diagramDrawing+xml"/>
  <Override PartName="/ppt/diagrams/colors8.xml" ContentType="application/vnd.openxmlformats-officedocument.drawingml.diagramColors+xml"/>
  <Override PartName="/ppt/diagrams/quickStyle8.xml" ContentType="application/vnd.openxmlformats-officedocument.drawingml.diagramStyle+xml"/>
  <Override PartName="/ppt/slides/slide18.xml" ContentType="application/vnd.openxmlformats-officedocument.presentationml.slide+xml"/>
  <Override PartName="/ppt/diagrams/layout9.xml" ContentType="application/vnd.openxmlformats-officedocument.drawingml.diagramLayout+xml"/>
  <Override PartName="/ppt/diagrams/data9.xml" ContentType="application/vnd.openxmlformats-officedocument.drawingml.diagramData+xml"/>
  <Override PartName="/ppt/diagrams/drawing9.xml" ContentType="application/vnd.ms-office.drawingml.diagramDrawing+xml"/>
  <Override PartName="/ppt/diagrams/colors9.xml" ContentType="application/vnd.openxmlformats-officedocument.drawingml.diagramColors+xml"/>
  <Override PartName="/ppt/diagrams/quickStyle9.xml" ContentType="application/vnd.openxmlformats-officedocument.drawingml.diagramStyle+xml"/>
  <Override PartName="/ppt/slides/slide19.xml" ContentType="application/vnd.openxmlformats-officedocument.presentationml.slide+xml"/>
  <Override PartName="/ppt/diagrams/layout10.xml" ContentType="application/vnd.openxmlformats-officedocument.drawingml.diagramLayout+xml"/>
  <Override PartName="/ppt/diagrams/data10.xml" ContentType="application/vnd.openxmlformats-officedocument.drawingml.diagramData+xml"/>
  <Override PartName="/ppt/diagrams/drawing10.xml" ContentType="application/vnd.ms-office.drawingml.diagramDrawing+xml"/>
  <Override PartName="/ppt/diagrams/colors10.xml" ContentType="application/vnd.openxmlformats-officedocument.drawingml.diagramColors+xml"/>
  <Override PartName="/ppt/diagrams/quickStyle10.xml" ContentType="application/vnd.openxmlformats-officedocument.drawingml.diagramStyle+xml"/>
  <Override PartName="/ppt/slides/slide20.xml" ContentType="application/vnd.openxmlformats-officedocument.presentationml.slide+xml"/>
  <Override PartName="/ppt/diagrams/layout11.xml" ContentType="application/vnd.openxmlformats-officedocument.drawingml.diagramLayout+xml"/>
  <Override PartName="/ppt/diagrams/data11.xml" ContentType="application/vnd.openxmlformats-officedocument.drawingml.diagramData+xml"/>
  <Override PartName="/ppt/diagrams/drawing11.xml" ContentType="application/vnd.ms-office.drawingml.diagramDrawing+xml"/>
  <Override PartName="/ppt/diagrams/colors11.xml" ContentType="application/vnd.openxmlformats-officedocument.drawingml.diagramColors+xml"/>
  <Override PartName="/ppt/diagrams/quickStyle11.xml" ContentType="application/vnd.openxmlformats-officedocument.drawingml.diagramStyle+xml"/>
  <Override PartName="/ppt/slides/slide21.xml" ContentType="application/vnd.openxmlformats-officedocument.presentationml.slide+xml"/>
  <Override PartName="/ppt/diagrams/layout12.xml" ContentType="application/vnd.openxmlformats-officedocument.drawingml.diagramLayout+xml"/>
  <Override PartName="/ppt/diagrams/data12.xml" ContentType="application/vnd.openxmlformats-officedocument.drawingml.diagramData+xml"/>
  <Override PartName="/ppt/diagrams/drawing12.xml" ContentType="application/vnd.ms-office.drawingml.diagramDrawing+xml"/>
  <Override PartName="/ppt/diagrams/colors12.xml" ContentType="application/vnd.openxmlformats-officedocument.drawingml.diagramColors+xml"/>
  <Override PartName="/ppt/diagrams/quickStyle12.xml" ContentType="application/vnd.openxmlformats-officedocument.drawingml.diagramStyl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diagrams/layout13.xml" ContentType="application/vnd.openxmlformats-officedocument.drawingml.diagramLayout+xml"/>
  <Override PartName="/ppt/diagrams/data13.xml" ContentType="application/vnd.openxmlformats-officedocument.drawingml.diagramData+xml"/>
  <Override PartName="/ppt/diagrams/drawing13.xml" ContentType="application/vnd.ms-office.drawingml.diagramDrawing+xml"/>
  <Override PartName="/ppt/diagrams/colors13.xml" ContentType="application/vnd.openxmlformats-officedocument.drawingml.diagramColors+xml"/>
  <Override PartName="/ppt/diagrams/quickStyle13.xml" ContentType="application/vnd.openxmlformats-officedocument.drawingml.diagramStyle+xml"/>
  <Override PartName="/ppt/slides/slide27.xml" ContentType="application/vnd.openxmlformats-officedocument.presentationml.slide+xml"/>
  <Override PartName="/ppt/diagrams/layout14.xml" ContentType="application/vnd.openxmlformats-officedocument.drawingml.diagramLayout+xml"/>
  <Override PartName="/ppt/diagrams/data14.xml" ContentType="application/vnd.openxmlformats-officedocument.drawingml.diagramData+xml"/>
  <Override PartName="/ppt/diagrams/drawing14.xml" ContentType="application/vnd.ms-office.drawingml.diagramDrawing+xml"/>
  <Override PartName="/ppt/diagrams/colors14.xml" ContentType="application/vnd.openxmlformats-officedocument.drawingml.diagramColors+xml"/>
  <Override PartName="/ppt/diagrams/quickStyle14.xml" ContentType="application/vnd.openxmlformats-officedocument.drawingml.diagramStyle+xml"/>
  <Override PartName="/ppt/notesSlides/notesSlide2.xml" ContentType="application/vnd.openxmlformats-officedocument.presentationml.notesSlide+xml"/>
  <Override PartName="/ppt/slides/slide28.xml" ContentType="application/vnd.openxmlformats-officedocument.presentationml.slide+xml"/>
  <Override PartName="/ppt/diagrams/layout15.xml" ContentType="application/vnd.openxmlformats-officedocument.drawingml.diagramLayout+xml"/>
  <Override PartName="/ppt/diagrams/data15.xml" ContentType="application/vnd.openxmlformats-officedocument.drawingml.diagramData+xml"/>
  <Override PartName="/ppt/diagrams/drawing15.xml" ContentType="application/vnd.ms-office.drawingml.diagramDrawing+xml"/>
  <Override PartName="/ppt/diagrams/colors15.xml" ContentType="application/vnd.openxmlformats-officedocument.drawingml.diagramColors+xml"/>
  <Override PartName="/ppt/diagrams/quickStyle15.xml" ContentType="application/vnd.openxmlformats-officedocument.drawingml.diagramStyle+xml"/>
  <Override PartName="/ppt/slides/slide29.xml" ContentType="application/vnd.openxmlformats-officedocument.presentationml.slide+xml"/>
  <Override PartName="/ppt/diagrams/layout16.xml" ContentType="application/vnd.openxmlformats-officedocument.drawingml.diagramLayout+xml"/>
  <Override PartName="/ppt/diagrams/data16.xml" ContentType="application/vnd.openxmlformats-officedocument.drawingml.diagramData+xml"/>
  <Override PartName="/ppt/diagrams/drawing16.xml" ContentType="application/vnd.ms-office.drawingml.diagramDrawing+xml"/>
  <Override PartName="/ppt/diagrams/colors16.xml" ContentType="application/vnd.openxmlformats-officedocument.drawingml.diagramColors+xml"/>
  <Override PartName="/ppt/diagrams/quickStyle16.xml" ContentType="application/vnd.openxmlformats-officedocument.drawingml.diagramStyle+xml"/>
  <Override PartName="/ppt/slides/slide30.xml" ContentType="application/vnd.openxmlformats-officedocument.presentationml.slide+xml"/>
  <Override PartName="/ppt/diagrams/layout17.xml" ContentType="application/vnd.openxmlformats-officedocument.drawingml.diagramLayout+xml"/>
  <Override PartName="/ppt/diagrams/data17.xml" ContentType="application/vnd.openxmlformats-officedocument.drawingml.diagramData+xml"/>
  <Override PartName="/ppt/diagrams/drawing17.xml" ContentType="application/vnd.ms-office.drawingml.diagramDrawing+xml"/>
  <Override PartName="/ppt/diagrams/colors17.xml" ContentType="application/vnd.openxmlformats-officedocument.drawingml.diagramColors+xml"/>
  <Override PartName="/ppt/diagrams/quickStyle17.xml" ContentType="application/vnd.openxmlformats-officedocument.drawingml.diagramStyle+xml"/>
  <Override PartName="/ppt/notesSlides/notesSlide3.xml" ContentType="application/vnd.openxmlformats-officedocument.presentationml.notes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diagrams/layout18.xml" ContentType="application/vnd.openxmlformats-officedocument.drawingml.diagramLayout+xml"/>
  <Override PartName="/ppt/diagrams/data18.xml" ContentType="application/vnd.openxmlformats-officedocument.drawingml.diagramData+xml"/>
  <Override PartName="/ppt/diagrams/drawing18.xml" ContentType="application/vnd.ms-office.drawingml.diagramDrawing+xml"/>
  <Override PartName="/ppt/diagrams/colors18.xml" ContentType="application/vnd.openxmlformats-officedocument.drawingml.diagramColors+xml"/>
  <Override PartName="/ppt/diagrams/quickStyle18.xml" ContentType="application/vnd.openxmlformats-officedocument.drawingml.diagramStyle+xml"/>
  <Override PartName="/ppt/notesSlides/notesSlide4.xml" ContentType="application/vnd.openxmlformats-officedocument.presentationml.notesSlide+xml"/>
  <Override PartName="/ppt/slides/slide34.xml" ContentType="application/vnd.openxmlformats-officedocument.presentationml.slide+xml"/>
  <Override PartName="/ppt/diagrams/layout19.xml" ContentType="application/vnd.openxmlformats-officedocument.drawingml.diagramLayout+xml"/>
  <Override PartName="/ppt/diagrams/data19.xml" ContentType="application/vnd.openxmlformats-officedocument.drawingml.diagramData+xml"/>
  <Override PartName="/ppt/diagrams/drawing19.xml" ContentType="application/vnd.ms-office.drawingml.diagramDrawing+xml"/>
  <Override PartName="/ppt/diagrams/colors19.xml" ContentType="application/vnd.openxmlformats-officedocument.drawingml.diagramColors+xml"/>
  <Override PartName="/ppt/diagrams/quickStyle19.xml" ContentType="application/vnd.openxmlformats-officedocument.drawingml.diagramStyle+xml"/>
  <Override PartName="/ppt/notesSlides/notesSlide5.xml" ContentType="application/vnd.openxmlformats-officedocument.presentationml.notes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diagrams/layout20.xml" ContentType="application/vnd.openxmlformats-officedocument.drawingml.diagramLayout+xml"/>
  <Override PartName="/ppt/diagrams/data20.xml" ContentType="application/vnd.openxmlformats-officedocument.drawingml.diagramData+xml"/>
  <Override PartName="/ppt/diagrams/drawing20.xml" ContentType="application/vnd.ms-office.drawingml.diagramDrawing+xml"/>
  <Override PartName="/ppt/diagrams/colors20.xml" ContentType="application/vnd.openxmlformats-officedocument.drawingml.diagramColors+xml"/>
  <Override PartName="/ppt/diagrams/quickStyle20.xml" ContentType="application/vnd.openxmlformats-officedocument.drawingml.diagramStyl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diagrams/layout21.xml" ContentType="application/vnd.openxmlformats-officedocument.drawingml.diagramLayout+xml"/>
  <Override PartName="/ppt/diagrams/data21.xml" ContentType="application/vnd.openxmlformats-officedocument.drawingml.diagramData+xml"/>
  <Override PartName="/ppt/diagrams/drawing21.xml" ContentType="application/vnd.ms-office.drawingml.diagramDrawing+xml"/>
  <Override PartName="/ppt/diagrams/colors21.xml" ContentType="application/vnd.openxmlformats-officedocument.drawingml.diagramColors+xml"/>
  <Override PartName="/ppt/diagrams/quickStyle21.xml" ContentType="application/vnd.openxmlformats-officedocument.drawingml.diagramStyle+xml"/>
  <Override PartName="/ppt/notesSlides/notesSlide6.xml" ContentType="application/vnd.openxmlformats-officedocument.presentationml.notes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diagrams/layout22.xml" ContentType="application/vnd.openxmlformats-officedocument.drawingml.diagramLayout+xml"/>
  <Override PartName="/ppt/diagrams/data22.xml" ContentType="application/vnd.openxmlformats-officedocument.drawingml.diagramData+xml"/>
  <Override PartName="/ppt/diagrams/drawing22.xml" ContentType="application/vnd.ms-office.drawingml.diagramDrawing+xml"/>
  <Override PartName="/ppt/diagrams/colors22.xml" ContentType="application/vnd.openxmlformats-officedocument.drawingml.diagramColors+xml"/>
  <Override PartName="/ppt/diagrams/quickStyle22.xml" ContentType="application/vnd.openxmlformats-officedocument.drawingml.diagramStyl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diagrams/layout23.xml" ContentType="application/vnd.openxmlformats-officedocument.drawingml.diagramLayout+xml"/>
  <Override PartName="/ppt/diagrams/data23.xml" ContentType="application/vnd.openxmlformats-officedocument.drawingml.diagramData+xml"/>
  <Override PartName="/ppt/diagrams/drawing23.xml" ContentType="application/vnd.ms-office.drawingml.diagramDrawing+xml"/>
  <Override PartName="/ppt/diagrams/colors23.xml" ContentType="application/vnd.openxmlformats-officedocument.drawingml.diagramColors+xml"/>
  <Override PartName="/ppt/diagrams/quickStyle23.xml" ContentType="application/vnd.openxmlformats-officedocument.drawingml.diagramStyle+xml"/>
  <Override PartName="/ppt/slides/slide46.xml" ContentType="application/vnd.openxmlformats-officedocument.presentationml.slide+xml"/>
  <Override PartName="/ppt/diagrams/layout24.xml" ContentType="application/vnd.openxmlformats-officedocument.drawingml.diagramLayout+xml"/>
  <Override PartName="/ppt/diagrams/data24.xml" ContentType="application/vnd.openxmlformats-officedocument.drawingml.diagramData+xml"/>
  <Override PartName="/ppt/diagrams/drawing24.xml" ContentType="application/vnd.ms-office.drawingml.diagramDrawing+xml"/>
  <Override PartName="/ppt/diagrams/colors24.xml" ContentType="application/vnd.openxmlformats-officedocument.drawingml.diagramColors+xml"/>
  <Override PartName="/ppt/diagrams/quickStyle24.xml" ContentType="application/vnd.openxmlformats-officedocument.drawingml.diagramStyle+xml"/>
  <Override PartName="/ppt/notesSlides/notesSlide7.xml" ContentType="application/vnd.openxmlformats-officedocument.presentationml.notesSlide+xml"/>
  <Override PartName="/ppt/slides/slide47.xml" ContentType="application/vnd.openxmlformats-officedocument.presentationml.slide+xml"/>
  <Override PartName="/ppt/diagrams/layout25.xml" ContentType="application/vnd.openxmlformats-officedocument.drawingml.diagramLayout+xml"/>
  <Override PartName="/ppt/diagrams/data25.xml" ContentType="application/vnd.openxmlformats-officedocument.drawingml.diagramData+xml"/>
  <Override PartName="/ppt/diagrams/drawing25.xml" ContentType="application/vnd.ms-office.drawingml.diagramDrawing+xml"/>
  <Override PartName="/ppt/diagrams/colors25.xml" ContentType="application/vnd.openxmlformats-officedocument.drawingml.diagramColors+xml"/>
  <Override PartName="/ppt/diagrams/quickStyle25.xml" ContentType="application/vnd.openxmlformats-officedocument.drawingml.diagramStyle+xml"/>
  <Override PartName="/ppt/notesSlides/notesSlide8.xml" ContentType="application/vnd.openxmlformats-officedocument.presentationml.notes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diagrams/layout26.xml" ContentType="application/vnd.openxmlformats-officedocument.drawingml.diagramLayout+xml"/>
  <Override PartName="/ppt/diagrams/data26.xml" ContentType="application/vnd.openxmlformats-officedocument.drawingml.diagramData+xml"/>
  <Override PartName="/ppt/diagrams/drawing26.xml" ContentType="application/vnd.ms-office.drawingml.diagramDrawing+xml"/>
  <Override PartName="/ppt/diagrams/colors26.xml" ContentType="application/vnd.openxmlformats-officedocument.drawingml.diagramColors+xml"/>
  <Override PartName="/ppt/diagrams/quickStyle26.xml" ContentType="application/vnd.openxmlformats-officedocument.drawingml.diagramStyle+xml"/>
  <Override PartName="/ppt/slides/slide51.xml" ContentType="application/vnd.openxmlformats-officedocument.presentationml.slide+xml"/>
  <Override PartName="/ppt/diagrams/layout27.xml" ContentType="application/vnd.openxmlformats-officedocument.drawingml.diagramLayout+xml"/>
  <Override PartName="/ppt/diagrams/data27.xml" ContentType="application/vnd.openxmlformats-officedocument.drawingml.diagramData+xml"/>
  <Override PartName="/ppt/diagrams/drawing27.xml" ContentType="application/vnd.ms-office.drawingml.diagramDrawing+xml"/>
  <Override PartName="/ppt/diagrams/colors27.xml" ContentType="application/vnd.openxmlformats-officedocument.drawingml.diagramColors+xml"/>
  <Override PartName="/ppt/diagrams/quickStyle27.xml" ContentType="application/vnd.openxmlformats-officedocument.drawingml.diagramStyle+xml"/>
  <Override PartName="/ppt/notesSlides/notesSlide9.xml" ContentType="application/vnd.openxmlformats-officedocument.presentationml.notesSlide+xml"/>
  <Override PartName="/ppt/slides/slide52.xml" ContentType="application/vnd.openxmlformats-officedocument.presentationml.slide+xml"/>
  <Override PartName="/ppt/diagrams/layout28.xml" ContentType="application/vnd.openxmlformats-officedocument.drawingml.diagramLayout+xml"/>
  <Override PartName="/ppt/diagrams/data28.xml" ContentType="application/vnd.openxmlformats-officedocument.drawingml.diagramData+xml"/>
  <Override PartName="/ppt/diagrams/drawing28.xml" ContentType="application/vnd.ms-office.drawingml.diagramDrawing+xml"/>
  <Override PartName="/ppt/diagrams/colors28.xml" ContentType="application/vnd.openxmlformats-officedocument.drawingml.diagramColors+xml"/>
  <Override PartName="/ppt/diagrams/quickStyle28.xml" ContentType="application/vnd.openxmlformats-officedocument.drawingml.diagramStyle+xml"/>
  <Override PartName="/ppt/notesSlides/notesSlide10.xml" ContentType="application/vnd.openxmlformats-officedocument.presentationml.notesSlide+xml"/>
  <Override PartName="/ppt/slides/slide53.xml" ContentType="application/vnd.openxmlformats-officedocument.presentationml.slide+xml"/>
  <Override PartName="/ppt/diagrams/layout29.xml" ContentType="application/vnd.openxmlformats-officedocument.drawingml.diagramLayout+xml"/>
  <Override PartName="/ppt/diagrams/data29.xml" ContentType="application/vnd.openxmlformats-officedocument.drawingml.diagramData+xml"/>
  <Override PartName="/ppt/diagrams/drawing29.xml" ContentType="application/vnd.ms-office.drawingml.diagramDrawing+xml"/>
  <Override PartName="/ppt/diagrams/colors29.xml" ContentType="application/vnd.openxmlformats-officedocument.drawingml.diagramColors+xml"/>
  <Override PartName="/ppt/diagrams/quickStyle29.xml" ContentType="application/vnd.openxmlformats-officedocument.drawingml.diagramStyle+xml"/>
  <Override PartName="/ppt/notesSlides/notesSlide11.xml" ContentType="application/vnd.openxmlformats-officedocument.presentationml.notes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diagrams/layout30.xml" ContentType="application/vnd.openxmlformats-officedocument.drawingml.diagramLayout+xml"/>
  <Override PartName="/ppt/diagrams/data30.xml" ContentType="application/vnd.openxmlformats-officedocument.drawingml.diagramData+xml"/>
  <Override PartName="/ppt/diagrams/drawing30.xml" ContentType="application/vnd.ms-office.drawingml.diagramDrawing+xml"/>
  <Override PartName="/ppt/diagrams/colors30.xml" ContentType="application/vnd.openxmlformats-officedocument.drawingml.diagramColors+xml"/>
  <Override PartName="/ppt/diagrams/quickStyle30.xml" ContentType="application/vnd.openxmlformats-officedocument.drawingml.diagramStyle+xml"/>
  <Override PartName="/ppt/slides/slide59.xml" ContentType="application/vnd.openxmlformats-officedocument.presentationml.slide+xml"/>
  <Override PartName="/ppt/diagrams/layout31.xml" ContentType="application/vnd.openxmlformats-officedocument.drawingml.diagramLayout+xml"/>
  <Override PartName="/ppt/diagrams/data31.xml" ContentType="application/vnd.openxmlformats-officedocument.drawingml.diagramData+xml"/>
  <Override PartName="/ppt/diagrams/drawing31.xml" ContentType="application/vnd.ms-office.drawingml.diagramDrawing+xml"/>
  <Override PartName="/ppt/diagrams/colors31.xml" ContentType="application/vnd.openxmlformats-officedocument.drawingml.diagramColors+xml"/>
  <Override PartName="/ppt/diagrams/quickStyle31.xml" ContentType="application/vnd.openxmlformats-officedocument.drawingml.diagramStyle+xml"/>
  <Override PartName="/ppt/slides/slide60.xml" ContentType="application/vnd.openxmlformats-officedocument.presentationml.slide+xml"/>
  <Override PartName="/ppt/diagrams/layout32.xml" ContentType="application/vnd.openxmlformats-officedocument.drawingml.diagramLayout+xml"/>
  <Override PartName="/ppt/diagrams/data32.xml" ContentType="application/vnd.openxmlformats-officedocument.drawingml.diagramData+xml"/>
  <Override PartName="/ppt/diagrams/drawing32.xml" ContentType="application/vnd.ms-office.drawingml.diagramDrawing+xml"/>
  <Override PartName="/ppt/diagrams/colors32.xml" ContentType="application/vnd.openxmlformats-officedocument.drawingml.diagramColors+xml"/>
  <Override PartName="/ppt/diagrams/quickStyle32.xml" ContentType="application/vnd.openxmlformats-officedocument.drawingml.diagramStyle+xml"/>
  <Override PartName="/ppt/slides/slide61.xml" ContentType="application/vnd.openxmlformats-officedocument.presentationml.slide+xml"/>
  <Override PartName="/ppt/diagrams/layout33.xml" ContentType="application/vnd.openxmlformats-officedocument.drawingml.diagramLayout+xml"/>
  <Override PartName="/ppt/diagrams/data33.xml" ContentType="application/vnd.openxmlformats-officedocument.drawingml.diagramData+xml"/>
  <Override PartName="/ppt/diagrams/drawing33.xml" ContentType="application/vnd.ms-office.drawingml.diagramDrawing+xml"/>
  <Override PartName="/ppt/diagrams/colors33.xml" ContentType="application/vnd.openxmlformats-officedocument.drawingml.diagramColors+xml"/>
  <Override PartName="/ppt/diagrams/quickStyle33.xml" ContentType="application/vnd.openxmlformats-officedocument.drawingml.diagramStyle+xml"/>
  <Override PartName="/ppt/notesSlides/notesSlide12.xml" ContentType="application/vnd.openxmlformats-officedocument.presentationml.notesSlide+xml"/>
  <Override PartName="/ppt/slides/slide62.xml" ContentType="application/vnd.openxmlformats-officedocument.presentationml.slide+xml"/>
  <Override PartName="/ppt/diagrams/layout34.xml" ContentType="application/vnd.openxmlformats-officedocument.drawingml.diagramLayout+xml"/>
  <Override PartName="/ppt/diagrams/data34.xml" ContentType="application/vnd.openxmlformats-officedocument.drawingml.diagramData+xml"/>
  <Override PartName="/ppt/diagrams/drawing34.xml" ContentType="application/vnd.ms-office.drawingml.diagramDrawing+xml"/>
  <Override PartName="/ppt/diagrams/colors34.xml" ContentType="application/vnd.openxmlformats-officedocument.drawingml.diagramColors+xml"/>
  <Override PartName="/ppt/diagrams/quickStyle34.xml" ContentType="application/vnd.openxmlformats-officedocument.drawingml.diagramStyle+xml"/>
  <Override PartName="/ppt/notesSlides/notesSlide13.xml" ContentType="application/vnd.openxmlformats-officedocument.presentationml.notesSlide+xml"/>
  <Override PartName="/ppt/slides/slide63.xml" ContentType="application/vnd.openxmlformats-officedocument.presentationml.slide+xml"/>
  <Override PartName="/ppt/diagrams/layout35.xml" ContentType="application/vnd.openxmlformats-officedocument.drawingml.diagramLayout+xml"/>
  <Override PartName="/ppt/diagrams/data35.xml" ContentType="application/vnd.openxmlformats-officedocument.drawingml.diagramData+xml"/>
  <Override PartName="/ppt/diagrams/drawing35.xml" ContentType="application/vnd.ms-office.drawingml.diagramDrawing+xml"/>
  <Override PartName="/ppt/diagrams/colors35.xml" ContentType="application/vnd.openxmlformats-officedocument.drawingml.diagramColors+xml"/>
  <Override PartName="/ppt/diagrams/quickStyle35.xml" ContentType="application/vnd.openxmlformats-officedocument.drawingml.diagramStyle+xml"/>
  <Override PartName="/ppt/notesSlides/notesSlide14.xml" ContentType="application/vnd.openxmlformats-officedocument.presentationml.notesSlide+xml"/>
  <Override PartName="/ppt/slides/slide64.xml" ContentType="application/vnd.openxmlformats-officedocument.presentationml.slide+xml"/>
  <Override PartName="/ppt/diagrams/layout36.xml" ContentType="application/vnd.openxmlformats-officedocument.drawingml.diagramLayout+xml"/>
  <Override PartName="/ppt/diagrams/data36.xml" ContentType="application/vnd.openxmlformats-officedocument.drawingml.diagramData+xml"/>
  <Override PartName="/ppt/diagrams/drawing36.xml" ContentType="application/vnd.ms-office.drawingml.diagramDrawing+xml"/>
  <Override PartName="/ppt/diagrams/colors36.xml" ContentType="application/vnd.openxmlformats-officedocument.drawingml.diagramColors+xml"/>
  <Override PartName="/ppt/diagrams/quickStyle36.xml" ContentType="application/vnd.openxmlformats-officedocument.drawingml.diagramStyle+xml"/>
  <Override PartName="/ppt/slides/slide65.xml" ContentType="application/vnd.openxmlformats-officedocument.presentationml.slide+xml"/>
  <Override PartName="/ppt/diagrams/layout37.xml" ContentType="application/vnd.openxmlformats-officedocument.drawingml.diagramLayout+xml"/>
  <Override PartName="/ppt/diagrams/data37.xml" ContentType="application/vnd.openxmlformats-officedocument.drawingml.diagramData+xml"/>
  <Override PartName="/ppt/diagrams/drawing37.xml" ContentType="application/vnd.ms-office.drawingml.diagramDrawing+xml"/>
  <Override PartName="/ppt/diagrams/colors37.xml" ContentType="application/vnd.openxmlformats-officedocument.drawingml.diagramColors+xml"/>
  <Override PartName="/ppt/diagrams/quickStyle37.xml" ContentType="application/vnd.openxmlformats-officedocument.drawingml.diagramStyle+xml"/>
  <Override PartName="/ppt/slides/slide66.xml" ContentType="application/vnd.openxmlformats-officedocument.presentationml.slide+xml"/>
  <Override PartName="/ppt/diagrams/layout38.xml" ContentType="application/vnd.openxmlformats-officedocument.drawingml.diagramLayout+xml"/>
  <Override PartName="/ppt/diagrams/data38.xml" ContentType="application/vnd.openxmlformats-officedocument.drawingml.diagramData+xml"/>
  <Override PartName="/ppt/diagrams/drawing38.xml" ContentType="application/vnd.ms-office.drawingml.diagramDrawing+xml"/>
  <Override PartName="/ppt/diagrams/colors38.xml" ContentType="application/vnd.openxmlformats-officedocument.drawingml.diagramColors+xml"/>
  <Override PartName="/ppt/diagrams/quickStyle38.xml" ContentType="application/vnd.openxmlformats-officedocument.drawingml.diagramStyl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diagrams/layout39.xml" ContentType="application/vnd.openxmlformats-officedocument.drawingml.diagramLayout+xml"/>
  <Override PartName="/ppt/diagrams/data39.xml" ContentType="application/vnd.openxmlformats-officedocument.drawingml.diagramData+xml"/>
  <Override PartName="/ppt/diagrams/drawing39.xml" ContentType="application/vnd.ms-office.drawingml.diagramDrawing+xml"/>
  <Override PartName="/ppt/diagrams/colors39.xml" ContentType="application/vnd.openxmlformats-officedocument.drawingml.diagramColors+xml"/>
  <Override PartName="/ppt/diagrams/quickStyle39.xml" ContentType="application/vnd.openxmlformats-officedocument.drawingml.diagramStyle+xml"/>
  <Override PartName="/ppt/slides/slide70.xml" ContentType="application/vnd.openxmlformats-officedocument.presentationml.slide+xml"/>
  <Override PartName="/ppt/diagrams/layout40.xml" ContentType="application/vnd.openxmlformats-officedocument.drawingml.diagramLayout+xml"/>
  <Override PartName="/ppt/diagrams/data40.xml" ContentType="application/vnd.openxmlformats-officedocument.drawingml.diagramData+xml"/>
  <Override PartName="/ppt/diagrams/drawing40.xml" ContentType="application/vnd.ms-office.drawingml.diagramDrawing+xml"/>
  <Override PartName="/ppt/diagrams/colors40.xml" ContentType="application/vnd.openxmlformats-officedocument.drawingml.diagramColors+xml"/>
  <Override PartName="/ppt/diagrams/quickStyle40.xml" ContentType="application/vnd.openxmlformats-officedocument.drawingml.diagramStyle+xml"/>
  <Override PartName="/ppt/notesSlides/notesSlide15.xml" ContentType="application/vnd.openxmlformats-officedocument.presentationml.notesSlide+xml"/>
  <Override PartName="/ppt/slides/slide71.xml" ContentType="application/vnd.openxmlformats-officedocument.presentationml.slide+xml"/>
  <Override PartName="/ppt/diagrams/layout41.xml" ContentType="application/vnd.openxmlformats-officedocument.drawingml.diagramLayout+xml"/>
  <Override PartName="/ppt/diagrams/data41.xml" ContentType="application/vnd.openxmlformats-officedocument.drawingml.diagramData+xml"/>
  <Override PartName="/ppt/diagrams/drawing41.xml" ContentType="application/vnd.ms-office.drawingml.diagramDrawing+xml"/>
  <Override PartName="/ppt/diagrams/colors41.xml" ContentType="application/vnd.openxmlformats-officedocument.drawingml.diagramColors+xml"/>
  <Override PartName="/ppt/diagrams/quickStyle41.xml" ContentType="application/vnd.openxmlformats-officedocument.drawingml.diagramStyl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diagrams/layout42.xml" ContentType="application/vnd.openxmlformats-officedocument.drawingml.diagramLayout+xml"/>
  <Override PartName="/ppt/diagrams/data42.xml" ContentType="application/vnd.openxmlformats-officedocument.drawingml.diagramData+xml"/>
  <Override PartName="/ppt/diagrams/drawing42.xml" ContentType="application/vnd.ms-office.drawingml.diagramDrawing+xml"/>
  <Override PartName="/ppt/diagrams/colors42.xml" ContentType="application/vnd.openxmlformats-officedocument.drawingml.diagramColors+xml"/>
  <Override PartName="/ppt/diagrams/quickStyle42.xml" ContentType="application/vnd.openxmlformats-officedocument.drawingml.diagramStyl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diagrams/layout43.xml" ContentType="application/vnd.openxmlformats-officedocument.drawingml.diagramLayout+xml"/>
  <Override PartName="/ppt/diagrams/data43.xml" ContentType="application/vnd.openxmlformats-officedocument.drawingml.diagramData+xml"/>
  <Override PartName="/ppt/diagrams/drawing43.xml" ContentType="application/vnd.ms-office.drawingml.diagramDrawing+xml"/>
  <Override PartName="/ppt/diagrams/colors43.xml" ContentType="application/vnd.openxmlformats-officedocument.drawingml.diagramColors+xml"/>
  <Override PartName="/ppt/diagrams/quickStyle43.xml" ContentType="application/vnd.openxmlformats-officedocument.drawingml.diagramStyle+xml"/>
  <Override PartName="/ppt/slides/slide79.xml" ContentType="application/vnd.openxmlformats-officedocument.presentationml.slide+xml"/>
  <Override PartName="/ppt/diagrams/layout44.xml" ContentType="application/vnd.openxmlformats-officedocument.drawingml.diagramLayout+xml"/>
  <Override PartName="/ppt/diagrams/data44.xml" ContentType="application/vnd.openxmlformats-officedocument.drawingml.diagramData+xml"/>
  <Override PartName="/ppt/diagrams/drawing44.xml" ContentType="application/vnd.ms-office.drawingml.diagramDrawing+xml"/>
  <Override PartName="/ppt/diagrams/colors44.xml" ContentType="application/vnd.openxmlformats-officedocument.drawingml.diagramColors+xml"/>
  <Override PartName="/ppt/diagrams/quickStyle44.xml" ContentType="application/vnd.openxmlformats-officedocument.drawingml.diagramStyle+xml"/>
  <Override PartName="/ppt/slides/slide80.xml" ContentType="application/vnd.openxmlformats-officedocument.presentationml.slide+xml"/>
  <Override PartName="/ppt/diagrams/layout45.xml" ContentType="application/vnd.openxmlformats-officedocument.drawingml.diagramLayout+xml"/>
  <Override PartName="/ppt/diagrams/data45.xml" ContentType="application/vnd.openxmlformats-officedocument.drawingml.diagramData+xml"/>
  <Override PartName="/ppt/diagrams/drawing45.xml" ContentType="application/vnd.ms-office.drawingml.diagramDrawing+xml"/>
  <Override PartName="/ppt/diagrams/colors45.xml" ContentType="application/vnd.openxmlformats-officedocument.drawingml.diagramColors+xml"/>
  <Override PartName="/ppt/diagrams/quickStyle45.xml" ContentType="application/vnd.openxmlformats-officedocument.drawingml.diagramStyle+xml"/>
  <Override PartName="/ppt/notesSlides/notesSlide16.xml" ContentType="application/vnd.openxmlformats-officedocument.presentationml.notesSlide+xml"/>
  <Override PartName="/ppt/slides/slide81.xml" ContentType="application/vnd.openxmlformats-officedocument.presentationml.slide+xml"/>
  <Override PartName="/ppt/diagrams/layout46.xml" ContentType="application/vnd.openxmlformats-officedocument.drawingml.diagramLayout+xml"/>
  <Override PartName="/ppt/diagrams/data46.xml" ContentType="application/vnd.openxmlformats-officedocument.drawingml.diagramData+xml"/>
  <Override PartName="/ppt/diagrams/drawing46.xml" ContentType="application/vnd.ms-office.drawingml.diagramDrawing+xml"/>
  <Override PartName="/ppt/diagrams/colors46.xml" ContentType="application/vnd.openxmlformats-officedocument.drawingml.diagramColors+xml"/>
  <Override PartName="/ppt/diagrams/quickStyle46.xml" ContentType="application/vnd.openxmlformats-officedocument.drawingml.diagramStyle+xml"/>
  <Override PartName="/ppt/slides/slide82.xml" ContentType="application/vnd.openxmlformats-officedocument.presentationml.slide+xml"/>
  <Override PartName="/ppt/diagrams/layout47.xml" ContentType="application/vnd.openxmlformats-officedocument.drawingml.diagramLayout+xml"/>
  <Override PartName="/ppt/diagrams/data47.xml" ContentType="application/vnd.openxmlformats-officedocument.drawingml.diagramData+xml"/>
  <Override PartName="/ppt/diagrams/drawing47.xml" ContentType="application/vnd.ms-office.drawingml.diagramDrawing+xml"/>
  <Override PartName="/ppt/diagrams/colors47.xml" ContentType="application/vnd.openxmlformats-officedocument.drawingml.diagramColors+xml"/>
  <Override PartName="/ppt/diagrams/quickStyle47.xml" ContentType="application/vnd.openxmlformats-officedocument.drawingml.diagramStyle+xml"/>
  <Override PartName="/ppt/slides/slide83.xml" ContentType="application/vnd.openxmlformats-officedocument.presentationml.slide+xml"/>
  <Override PartName="/ppt/diagrams/layout48.xml" ContentType="application/vnd.openxmlformats-officedocument.drawingml.diagramLayout+xml"/>
  <Override PartName="/ppt/diagrams/data48.xml" ContentType="application/vnd.openxmlformats-officedocument.drawingml.diagramData+xml"/>
  <Override PartName="/ppt/diagrams/drawing48.xml" ContentType="application/vnd.ms-office.drawingml.diagramDrawing+xml"/>
  <Override PartName="/ppt/diagrams/colors48.xml" ContentType="application/vnd.openxmlformats-officedocument.drawingml.diagramColors+xml"/>
  <Override PartName="/ppt/diagrams/quickStyle48.xml" ContentType="application/vnd.openxmlformats-officedocument.drawingml.diagramStyl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diagrams/layout49.xml" ContentType="application/vnd.openxmlformats-officedocument.drawingml.diagramLayout+xml"/>
  <Override PartName="/ppt/diagrams/data49.xml" ContentType="application/vnd.openxmlformats-officedocument.drawingml.diagramData+xml"/>
  <Override PartName="/ppt/diagrams/drawing49.xml" ContentType="application/vnd.ms-office.drawingml.diagramDrawing+xml"/>
  <Override PartName="/ppt/diagrams/colors49.xml" ContentType="application/vnd.openxmlformats-officedocument.drawingml.diagramColors+xml"/>
  <Override PartName="/ppt/diagrams/quickStyle49.xml" ContentType="application/vnd.openxmlformats-officedocument.drawingml.diagramStyle+xml"/>
  <Override PartName="/ppt/slides/slide89.xml" ContentType="application/vnd.openxmlformats-officedocument.presentationml.slide+xml"/>
  <Override PartName="/ppt/diagrams/layout50.xml" ContentType="application/vnd.openxmlformats-officedocument.drawingml.diagramLayout+xml"/>
  <Override PartName="/ppt/diagrams/data50.xml" ContentType="application/vnd.openxmlformats-officedocument.drawingml.diagramData+xml"/>
  <Override PartName="/ppt/diagrams/drawing50.xml" ContentType="application/vnd.ms-office.drawingml.diagramDrawing+xml"/>
  <Override PartName="/ppt/diagrams/colors50.xml" ContentType="application/vnd.openxmlformats-officedocument.drawingml.diagramColors+xml"/>
  <Override PartName="/ppt/diagrams/quickStyle50.xml" ContentType="application/vnd.openxmlformats-officedocument.drawingml.diagramStyle+xml"/>
  <Override PartName="/ppt/notesSlides/notesSlide17.xml" ContentType="application/vnd.openxmlformats-officedocument.presentationml.notesSlide+xml"/>
  <Override PartName="/ppt/slides/slide90.xml" ContentType="application/vnd.openxmlformats-officedocument.presentationml.slide+xml"/>
  <Override PartName="/ppt/diagrams/layout51.xml" ContentType="application/vnd.openxmlformats-officedocument.drawingml.diagramLayout+xml"/>
  <Override PartName="/ppt/diagrams/data51.xml" ContentType="application/vnd.openxmlformats-officedocument.drawingml.diagramData+xml"/>
  <Override PartName="/ppt/diagrams/drawing51.xml" ContentType="application/vnd.ms-office.drawingml.diagramDrawing+xml"/>
  <Override PartName="/ppt/diagrams/colors51.xml" ContentType="application/vnd.openxmlformats-officedocument.drawingml.diagramColors+xml"/>
  <Override PartName="/ppt/diagrams/quickStyle51.xml" ContentType="application/vnd.openxmlformats-officedocument.drawingml.diagramStyle+xml"/>
  <Override PartName="/ppt/notesSlides/notesSlide18.xml" ContentType="application/vnd.openxmlformats-officedocument.presentationml.notesSlide+xml"/>
  <Override PartName="/ppt/slides/slide91.xml" ContentType="application/vnd.openxmlformats-officedocument.presentationml.slide+xml"/>
  <Override PartName="/ppt/diagrams/layout52.xml" ContentType="application/vnd.openxmlformats-officedocument.drawingml.diagramLayout+xml"/>
  <Override PartName="/ppt/diagrams/data52.xml" ContentType="application/vnd.openxmlformats-officedocument.drawingml.diagramData+xml"/>
  <Override PartName="/ppt/diagrams/drawing52.xml" ContentType="application/vnd.ms-office.drawingml.diagramDrawing+xml"/>
  <Override PartName="/ppt/diagrams/colors52.xml" ContentType="application/vnd.openxmlformats-officedocument.drawingml.diagramColors+xml"/>
  <Override PartName="/ppt/diagrams/quickStyle52.xml" ContentType="application/vnd.openxmlformats-officedocument.drawingml.diagramStyle+xml"/>
  <Override PartName="/ppt/slides/slide92.xml" ContentType="application/vnd.openxmlformats-officedocument.presentationml.slide+xml"/>
  <Override PartName="/ppt/diagrams/layout53.xml" ContentType="application/vnd.openxmlformats-officedocument.drawingml.diagramLayout+xml"/>
  <Override PartName="/ppt/diagrams/data53.xml" ContentType="application/vnd.openxmlformats-officedocument.drawingml.diagramData+xml"/>
  <Override PartName="/ppt/diagrams/drawing53.xml" ContentType="application/vnd.ms-office.drawingml.diagramDrawing+xml"/>
  <Override PartName="/ppt/diagrams/colors53.xml" ContentType="application/vnd.openxmlformats-officedocument.drawingml.diagramColors+xml"/>
  <Override PartName="/ppt/diagrams/quickStyle53.xml" ContentType="application/vnd.openxmlformats-officedocument.drawingml.diagramStyle+xml"/>
  <Override PartName="/ppt/slides/slide93.xml" ContentType="application/vnd.openxmlformats-officedocument.presentationml.slide+xml"/>
  <Override PartName="/ppt/diagrams/layout54.xml" ContentType="application/vnd.openxmlformats-officedocument.drawingml.diagramLayout+xml"/>
  <Override PartName="/ppt/diagrams/data54.xml" ContentType="application/vnd.openxmlformats-officedocument.drawingml.diagramData+xml"/>
  <Override PartName="/ppt/diagrams/drawing54.xml" ContentType="application/vnd.ms-office.drawingml.diagramDrawing+xml"/>
  <Override PartName="/ppt/diagrams/colors54.xml" ContentType="application/vnd.openxmlformats-officedocument.drawingml.diagramColors+xml"/>
  <Override PartName="/ppt/diagrams/quickStyle54.xml" ContentType="application/vnd.openxmlformats-officedocument.drawingml.diagramStyl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diagrams/layout55.xml" ContentType="application/vnd.openxmlformats-officedocument.drawingml.diagramLayout+xml"/>
  <Override PartName="/ppt/diagrams/data55.xml" ContentType="application/vnd.openxmlformats-officedocument.drawingml.diagramData+xml"/>
  <Override PartName="/ppt/diagrams/drawing55.xml" ContentType="application/vnd.ms-office.drawingml.diagramDrawing+xml"/>
  <Override PartName="/ppt/diagrams/colors55.xml" ContentType="application/vnd.openxmlformats-officedocument.drawingml.diagramColors+xml"/>
  <Override PartName="/ppt/diagrams/quickStyle55.xml" ContentType="application/vnd.openxmlformats-officedocument.drawingml.diagramStyle+xml"/>
  <Override PartName="/ppt/slides/slide99.xml" ContentType="application/vnd.openxmlformats-officedocument.presentationml.slide+xml"/>
  <Override PartName="/ppt/diagrams/layout56.xml" ContentType="application/vnd.openxmlformats-officedocument.drawingml.diagramLayout+xml"/>
  <Override PartName="/ppt/diagrams/data56.xml" ContentType="application/vnd.openxmlformats-officedocument.drawingml.diagramData+xml"/>
  <Override PartName="/ppt/diagrams/drawing56.xml" ContentType="application/vnd.ms-office.drawingml.diagramDrawing+xml"/>
  <Override PartName="/ppt/diagrams/colors56.xml" ContentType="application/vnd.openxmlformats-officedocument.drawingml.diagramColors+xml"/>
  <Override PartName="/ppt/diagrams/quickStyle56.xml" ContentType="application/vnd.openxmlformats-officedocument.drawingml.diagramStyle+xml"/>
  <Override PartName="/ppt/slides/slide100.xml" ContentType="application/vnd.openxmlformats-officedocument.presentationml.slide+xml"/>
  <Override PartName="/ppt/diagrams/layout57.xml" ContentType="application/vnd.openxmlformats-officedocument.drawingml.diagramLayout+xml"/>
  <Override PartName="/ppt/diagrams/data57.xml" ContentType="application/vnd.openxmlformats-officedocument.drawingml.diagramData+xml"/>
  <Override PartName="/ppt/diagrams/drawing57.xml" ContentType="application/vnd.ms-office.drawingml.diagramDrawing+xml"/>
  <Override PartName="/ppt/diagrams/colors57.xml" ContentType="application/vnd.openxmlformats-officedocument.drawingml.diagramColors+xml"/>
  <Override PartName="/ppt/diagrams/quickStyle57.xml" ContentType="application/vnd.openxmlformats-officedocument.drawingml.diagramStyle+xml"/>
  <Override PartName="/ppt/slides/slide101.xml" ContentType="application/vnd.openxmlformats-officedocument.presentationml.slide+xml"/>
  <Override PartName="/ppt/diagrams/layout58.xml" ContentType="application/vnd.openxmlformats-officedocument.drawingml.diagramLayout+xml"/>
  <Override PartName="/ppt/diagrams/data58.xml" ContentType="application/vnd.openxmlformats-officedocument.drawingml.diagramData+xml"/>
  <Override PartName="/ppt/diagrams/drawing58.xml" ContentType="application/vnd.ms-office.drawingml.diagramDrawing+xml"/>
  <Override PartName="/ppt/diagrams/colors58.xml" ContentType="application/vnd.openxmlformats-officedocument.drawingml.diagramColors+xml"/>
  <Override PartName="/ppt/diagrams/quickStyle58.xml" ContentType="application/vnd.openxmlformats-officedocument.drawingml.diagramStyle+xml"/>
  <Override PartName="/ppt/slides/slide102.xml" ContentType="application/vnd.openxmlformats-officedocument.presentationml.slide+xml"/>
  <Override PartName="/ppt/diagrams/layout59.xml" ContentType="application/vnd.openxmlformats-officedocument.drawingml.diagramLayout+xml"/>
  <Override PartName="/ppt/diagrams/data59.xml" ContentType="application/vnd.openxmlformats-officedocument.drawingml.diagramData+xml"/>
  <Override PartName="/ppt/diagrams/drawing59.xml" ContentType="application/vnd.ms-office.drawingml.diagramDrawing+xml"/>
  <Override PartName="/ppt/diagrams/colors59.xml" ContentType="application/vnd.openxmlformats-officedocument.drawingml.diagramColors+xml"/>
  <Override PartName="/ppt/diagrams/quickStyle59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03.xml" ContentType="application/vnd.openxmlformats-officedocument.presentationml.slide+xml"/>
  <Override PartName="/ppt/diagrams/layout60.xml" ContentType="application/vnd.openxmlformats-officedocument.drawingml.diagramLayout+xml"/>
  <Override PartName="/ppt/diagrams/data60.xml" ContentType="application/vnd.openxmlformats-officedocument.drawingml.diagramData+xml"/>
  <Override PartName="/ppt/diagrams/drawing60.xml" ContentType="application/vnd.ms-office.drawingml.diagramDrawing+xml"/>
  <Override PartName="/ppt/diagrams/colors60.xml" ContentType="application/vnd.openxmlformats-officedocument.drawingml.diagramColors+xml"/>
  <Override PartName="/ppt/diagrams/quickStyle60.xml" ContentType="application/vnd.openxmlformats-officedocument.drawingml.diagramStyle+xml"/>
  <Override PartName="/ppt/slides/slide104.xml" ContentType="application/vnd.openxmlformats-officedocument.presentationml.slide+xml"/>
  <Override PartName="/ppt/diagrams/layout61.xml" ContentType="application/vnd.openxmlformats-officedocument.drawingml.diagramLayout+xml"/>
  <Override PartName="/ppt/diagrams/data61.xml" ContentType="application/vnd.openxmlformats-officedocument.drawingml.diagramData+xml"/>
  <Override PartName="/ppt/diagrams/drawing61.xml" ContentType="application/vnd.ms-office.drawingml.diagramDrawing+xml"/>
  <Override PartName="/ppt/diagrams/colors61.xml" ContentType="application/vnd.openxmlformats-officedocument.drawingml.diagramColors+xml"/>
  <Override PartName="/ppt/diagrams/quickStyle61.xml" ContentType="application/vnd.openxmlformats-officedocument.drawingml.diagramStyle+xml"/>
  <Override PartName="/ppt/slides/slide105.xml" ContentType="application/vnd.openxmlformats-officedocument.presentationml.slide+xml"/>
  <Override PartName="/ppt/diagrams/layout62.xml" ContentType="application/vnd.openxmlformats-officedocument.drawingml.diagramLayout+xml"/>
  <Override PartName="/ppt/diagrams/data62.xml" ContentType="application/vnd.openxmlformats-officedocument.drawingml.diagramData+xml"/>
  <Override PartName="/ppt/diagrams/drawing62.xml" ContentType="application/vnd.ms-office.drawingml.diagramDrawing+xml"/>
  <Override PartName="/ppt/diagrams/colors62.xml" ContentType="application/vnd.openxmlformats-officedocument.drawingml.diagramColors+xml"/>
  <Override PartName="/ppt/diagrams/quickStyle62.xml" ContentType="application/vnd.openxmlformats-officedocument.drawingml.diagramStyle+xml"/>
  <Override PartName="/ppt/slides/slide106.xml" ContentType="application/vnd.openxmlformats-officedocument.presentationml.slide+xml"/>
  <Override PartName="/ppt/diagrams/layout63.xml" ContentType="application/vnd.openxmlformats-officedocument.drawingml.diagramLayout+xml"/>
  <Override PartName="/ppt/diagrams/data63.xml" ContentType="application/vnd.openxmlformats-officedocument.drawingml.diagramData+xml"/>
  <Override PartName="/ppt/diagrams/drawing63.xml" ContentType="application/vnd.ms-office.drawingml.diagramDrawing+xml"/>
  <Override PartName="/ppt/diagrams/colors63.xml" ContentType="application/vnd.openxmlformats-officedocument.drawingml.diagramColors+xml"/>
  <Override PartName="/ppt/diagrams/quickStyle63.xml" ContentType="application/vnd.openxmlformats-officedocument.drawingml.diagramStyle+xml"/>
  <Override PartName="/ppt/slides/slide107.xml" ContentType="application/vnd.openxmlformats-officedocument.presentationml.slide+xml"/>
  <Override PartName="/ppt/diagrams/layout64.xml" ContentType="application/vnd.openxmlformats-officedocument.drawingml.diagramLayout+xml"/>
  <Override PartName="/ppt/diagrams/data64.xml" ContentType="application/vnd.openxmlformats-officedocument.drawingml.diagramData+xml"/>
  <Override PartName="/ppt/diagrams/drawing64.xml" ContentType="application/vnd.ms-office.drawingml.diagramDrawing+xml"/>
  <Override PartName="/ppt/diagrams/colors64.xml" ContentType="application/vnd.openxmlformats-officedocument.drawingml.diagramColors+xml"/>
  <Override PartName="/ppt/diagrams/quickStyle64.xml" ContentType="application/vnd.openxmlformats-officedocument.drawingml.diagramStyl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diagrams/layout65.xml" ContentType="application/vnd.openxmlformats-officedocument.drawingml.diagramLayout+xml"/>
  <Override PartName="/ppt/diagrams/data65.xml" ContentType="application/vnd.openxmlformats-officedocument.drawingml.diagramData+xml"/>
  <Override PartName="/ppt/diagrams/drawing65.xml" ContentType="application/vnd.ms-office.drawingml.diagramDrawing+xml"/>
  <Override PartName="/ppt/diagrams/colors65.xml" ContentType="application/vnd.openxmlformats-officedocument.drawingml.diagramColors+xml"/>
  <Override PartName="/ppt/diagrams/quickStyle65.xml" ContentType="application/vnd.openxmlformats-officedocument.drawingml.diagramStyle+xml"/>
  <Override PartName="/ppt/slides/slide111.xml" ContentType="application/vnd.openxmlformats-officedocument.presentationml.slide+xml"/>
  <Override PartName="/ppt/diagrams/layout66.xml" ContentType="application/vnd.openxmlformats-officedocument.drawingml.diagramLayout+xml"/>
  <Override PartName="/ppt/diagrams/data66.xml" ContentType="application/vnd.openxmlformats-officedocument.drawingml.diagramData+xml"/>
  <Override PartName="/ppt/diagrams/drawing66.xml" ContentType="application/vnd.ms-office.drawingml.diagramDrawing+xml"/>
  <Override PartName="/ppt/diagrams/colors66.xml" ContentType="application/vnd.openxmlformats-officedocument.drawingml.diagramColors+xml"/>
  <Override PartName="/ppt/diagrams/quickStyle66.xml" ContentType="application/vnd.openxmlformats-officedocument.drawingml.diagramStyle+xml"/>
  <Override PartName="/ppt/slides/slide112.xml" ContentType="application/vnd.openxmlformats-officedocument.presentationml.slide+xml"/>
  <Override PartName="/ppt/diagrams/layout67.xml" ContentType="application/vnd.openxmlformats-officedocument.drawingml.diagramLayout+xml"/>
  <Override PartName="/ppt/diagrams/data67.xml" ContentType="application/vnd.openxmlformats-officedocument.drawingml.diagramData+xml"/>
  <Override PartName="/ppt/diagrams/drawing67.xml" ContentType="application/vnd.ms-office.drawingml.diagramDrawing+xml"/>
  <Override PartName="/ppt/diagrams/colors67.xml" ContentType="application/vnd.openxmlformats-officedocument.drawingml.diagramColors+xml"/>
  <Override PartName="/ppt/diagrams/quickStyle67.xml" ContentType="application/vnd.openxmlformats-officedocument.drawingml.diagramStyle+xml"/>
  <Override PartName="/ppt/slides/slide113.xml" ContentType="application/vnd.openxmlformats-officedocument.presentationml.slide+xml"/>
  <Override PartName="/ppt/diagrams/layout68.xml" ContentType="application/vnd.openxmlformats-officedocument.drawingml.diagramLayout+xml"/>
  <Override PartName="/ppt/diagrams/data68.xml" ContentType="application/vnd.openxmlformats-officedocument.drawingml.diagramData+xml"/>
  <Override PartName="/ppt/diagrams/drawing68.xml" ContentType="application/vnd.ms-office.drawingml.diagramDrawing+xml"/>
  <Override PartName="/ppt/diagrams/colors68.xml" ContentType="application/vnd.openxmlformats-officedocument.drawingml.diagramColors+xml"/>
  <Override PartName="/ppt/diagrams/quickStyle68.xml" ContentType="application/vnd.openxmlformats-officedocument.drawingml.diagramStyl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diagrams/layout69.xml" ContentType="application/vnd.openxmlformats-officedocument.drawingml.diagramLayout+xml"/>
  <Override PartName="/ppt/diagrams/data69.xml" ContentType="application/vnd.openxmlformats-officedocument.drawingml.diagramData+xml"/>
  <Override PartName="/ppt/diagrams/drawing69.xml" ContentType="application/vnd.ms-office.drawingml.diagramDrawing+xml"/>
  <Override PartName="/ppt/diagrams/colors69.xml" ContentType="application/vnd.openxmlformats-officedocument.drawingml.diagramColors+xml"/>
  <Override PartName="/ppt/diagrams/quickStyle69.xml" ContentType="application/vnd.openxmlformats-officedocument.drawingml.diagramStyl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diagrams/layout70.xml" ContentType="application/vnd.openxmlformats-officedocument.drawingml.diagramLayout+xml"/>
  <Override PartName="/ppt/diagrams/data70.xml" ContentType="application/vnd.openxmlformats-officedocument.drawingml.diagramData+xml"/>
  <Override PartName="/ppt/diagrams/drawing70.xml" ContentType="application/vnd.ms-office.drawingml.diagramDrawing+xml"/>
  <Override PartName="/ppt/diagrams/colors70.xml" ContentType="application/vnd.openxmlformats-officedocument.drawingml.diagramColors+xml"/>
  <Override PartName="/ppt/diagrams/quickStyle70.xml" ContentType="application/vnd.openxmlformats-officedocument.drawingml.diagramStyle+xml"/>
  <Override PartName="/ppt/slides/slide121.xml" ContentType="application/vnd.openxmlformats-officedocument.presentationml.slide+xml"/>
  <Override PartName="/ppt/diagrams/layout71.xml" ContentType="application/vnd.openxmlformats-officedocument.drawingml.diagramLayout+xml"/>
  <Override PartName="/ppt/diagrams/data71.xml" ContentType="application/vnd.openxmlformats-officedocument.drawingml.diagramData+xml"/>
  <Override PartName="/ppt/diagrams/drawing71.xml" ContentType="application/vnd.ms-office.drawingml.diagramDrawing+xml"/>
  <Override PartName="/ppt/diagrams/colors71.xml" ContentType="application/vnd.openxmlformats-officedocument.drawingml.diagramColors+xml"/>
  <Override PartName="/ppt/diagrams/quickStyle71.xml" ContentType="application/vnd.openxmlformats-officedocument.drawingml.diagramStyle+xml"/>
  <Override PartName="/ppt/slides/slide122.xml" ContentType="application/vnd.openxmlformats-officedocument.presentationml.slide+xml"/>
  <Override PartName="/ppt/diagrams/layout72.xml" ContentType="application/vnd.openxmlformats-officedocument.drawingml.diagramLayout+xml"/>
  <Override PartName="/ppt/diagrams/data72.xml" ContentType="application/vnd.openxmlformats-officedocument.drawingml.diagramData+xml"/>
  <Override PartName="/ppt/diagrams/drawing72.xml" ContentType="application/vnd.ms-office.drawingml.diagramDrawing+xml"/>
  <Override PartName="/ppt/diagrams/colors72.xml" ContentType="application/vnd.openxmlformats-officedocument.drawingml.diagramColors+xml"/>
  <Override PartName="/ppt/diagrams/quickStyle72.xml" ContentType="application/vnd.openxmlformats-officedocument.drawingml.diagramStyle+xml"/>
  <Override PartName="/ppt/slides/slide123.xml" ContentType="application/vnd.openxmlformats-officedocument.presentationml.slide+xml"/>
  <Override PartName="/ppt/diagrams/layout73.xml" ContentType="application/vnd.openxmlformats-officedocument.drawingml.diagramLayout+xml"/>
  <Override PartName="/ppt/diagrams/data73.xml" ContentType="application/vnd.openxmlformats-officedocument.drawingml.diagramData+xml"/>
  <Override PartName="/ppt/diagrams/drawing73.xml" ContentType="application/vnd.ms-office.drawingml.diagramDrawing+xml"/>
  <Override PartName="/ppt/diagrams/colors73.xml" ContentType="application/vnd.openxmlformats-officedocument.drawingml.diagramColors+xml"/>
  <Override PartName="/ppt/diagrams/quickStyle73.xml" ContentType="application/vnd.openxmlformats-officedocument.drawingml.diagramStyle+xml"/>
  <Override PartName="/ppt/slides/slide124.xml" ContentType="application/vnd.openxmlformats-officedocument.presentationml.slide+xml"/>
  <Override PartName="/ppt/diagrams/layout74.xml" ContentType="application/vnd.openxmlformats-officedocument.drawingml.diagramLayout+xml"/>
  <Override PartName="/ppt/diagrams/data74.xml" ContentType="application/vnd.openxmlformats-officedocument.drawingml.diagramData+xml"/>
  <Override PartName="/ppt/diagrams/drawing74.xml" ContentType="application/vnd.ms-office.drawingml.diagramDrawing+xml"/>
  <Override PartName="/ppt/diagrams/colors74.xml" ContentType="application/vnd.openxmlformats-officedocument.drawingml.diagramColors+xml"/>
  <Override PartName="/ppt/diagrams/quickStyle74.xml" ContentType="application/vnd.openxmlformats-officedocument.drawingml.diagramStyl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diagrams/layout75.xml" ContentType="application/vnd.openxmlformats-officedocument.drawingml.diagramLayout+xml"/>
  <Override PartName="/ppt/diagrams/data75.xml" ContentType="application/vnd.openxmlformats-officedocument.drawingml.diagramData+xml"/>
  <Override PartName="/ppt/diagrams/drawing75.xml" ContentType="application/vnd.ms-office.drawingml.diagramDrawing+xml"/>
  <Override PartName="/ppt/diagrams/colors75.xml" ContentType="application/vnd.openxmlformats-officedocument.drawingml.diagramColors+xml"/>
  <Override PartName="/ppt/diagrams/quickStyle75.xml" ContentType="application/vnd.openxmlformats-officedocument.drawingml.diagramStyle+xml"/>
  <Override PartName="/ppt/slides/slide13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55" r:id="rId1"/>
  </p:sldMasterIdLst>
  <p:notesMasterIdLst>
    <p:notesMasterId r:id="rId2"/>
  </p:notesMasterIdLst>
  <p:sldIdLst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420" r:id="rId47"/>
    <p:sldId id="421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431" r:id="rId58"/>
    <p:sldId id="432" r:id="rId59"/>
    <p:sldId id="433" r:id="rId60"/>
    <p:sldId id="434" r:id="rId61"/>
    <p:sldId id="435" r:id="rId62"/>
    <p:sldId id="436" r:id="rId63"/>
    <p:sldId id="437" r:id="rId64"/>
    <p:sldId id="438" r:id="rId65"/>
    <p:sldId id="439" r:id="rId66"/>
    <p:sldId id="440" r:id="rId67"/>
    <p:sldId id="441" r:id="rId68"/>
    <p:sldId id="442" r:id="rId69"/>
    <p:sldId id="443" r:id="rId70"/>
    <p:sldId id="444" r:id="rId71"/>
    <p:sldId id="445" r:id="rId72"/>
    <p:sldId id="446" r:id="rId73"/>
    <p:sldId id="447" r:id="rId74"/>
    <p:sldId id="448" r:id="rId75"/>
    <p:sldId id="449" r:id="rId76"/>
    <p:sldId id="450" r:id="rId77"/>
    <p:sldId id="451" r:id="rId78"/>
    <p:sldId id="452" r:id="rId79"/>
    <p:sldId id="453" r:id="rId80"/>
    <p:sldId id="454" r:id="rId81"/>
    <p:sldId id="455" r:id="rId82"/>
    <p:sldId id="456" r:id="rId83"/>
    <p:sldId id="457" r:id="rId84"/>
    <p:sldId id="458" r:id="rId85"/>
    <p:sldId id="459" r:id="rId86"/>
    <p:sldId id="460" r:id="rId87"/>
    <p:sldId id="461" r:id="rId88"/>
    <p:sldId id="462" r:id="rId89"/>
    <p:sldId id="463" r:id="rId90"/>
    <p:sldId id="464" r:id="rId91"/>
    <p:sldId id="465" r:id="rId92"/>
    <p:sldId id="466" r:id="rId93"/>
    <p:sldId id="467" r:id="rId94"/>
    <p:sldId id="468" r:id="rId95"/>
    <p:sldId id="469" r:id="rId96"/>
    <p:sldId id="470" r:id="rId97"/>
    <p:sldId id="471" r:id="rId98"/>
    <p:sldId id="472" r:id="rId99"/>
    <p:sldId id="473" r:id="rId100"/>
    <p:sldId id="474" r:id="rId101"/>
    <p:sldId id="475" r:id="rId102"/>
    <p:sldId id="476" r:id="rId103"/>
    <p:sldId id="477" r:id="rId104"/>
    <p:sldId id="478" r:id="rId105"/>
    <p:sldId id="479" r:id="rId106"/>
    <p:sldId id="480" r:id="rId107"/>
    <p:sldId id="481" r:id="rId108"/>
    <p:sldId id="482" r:id="rId109"/>
    <p:sldId id="483" r:id="rId110"/>
    <p:sldId id="484" r:id="rId111"/>
    <p:sldId id="485" r:id="rId112"/>
    <p:sldId id="486" r:id="rId113"/>
    <p:sldId id="487" r:id="rId114"/>
    <p:sldId id="488" r:id="rId115"/>
    <p:sldId id="489" r:id="rId116"/>
    <p:sldId id="490" r:id="rId117"/>
    <p:sldId id="491" r:id="rId118"/>
    <p:sldId id="492" r:id="rId119"/>
    <p:sldId id="493" r:id="rId120"/>
    <p:sldId id="494" r:id="rId121"/>
    <p:sldId id="495" r:id="rId122"/>
    <p:sldId id="496" r:id="rId123"/>
    <p:sldId id="497" r:id="rId124"/>
    <p:sldId id="498" r:id="rId125"/>
    <p:sldId id="499" r:id="rId126"/>
    <p:sldId id="500" r:id="rId127"/>
    <p:sldId id="501" r:id="rId128"/>
    <p:sldId id="502" r:id="rId129"/>
    <p:sldId id="503" r:id="rId130"/>
    <p:sldId id="504" r:id="rId131"/>
    <p:sldId id="505" r:id="rId132"/>
  </p:sldIdLst>
  <p:sldSz cy="13716000" cx="24384000"/>
  <p:notesSz cx="6858000" cy="9144000"/>
  <p:defaultTextStyle>
    <a:defPPr algn="l" defTabSz="914400" fontAlgn="auto" hangingPunct="0" indent="0" latinLnBrk="1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0" cap="none" sz="1800" i="0" kumimoji="0" normalizeH="0" spc="0" strike="noStrike" u="none">
        <a:ln>
          <a:noFill/>
        </a:ln>
        <a:solidFill>
          <a:srgbClr val="000000"/>
        </a:solidFill>
        <a:effectLst/>
      </a:defRPr>
    </a:defPPr>
    <a:lvl1pPr algn="ctr" defTabSz="825500" fontAlgn="auto" hangingPunct="0" indent="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1" cap="none" sz="3000" i="0" kumimoji="0" normalizeH="0" spc="0" strike="noStrike" u="none">
        <a:ln>
          <a:noFill/>
        </a:ln>
        <a:solidFill>
          <a:srgbClr val="000000"/>
        </a:solidFill>
        <a:effectLst/>
        <a:latin typeface="Helvetica Neue"/>
        <a:ea typeface="Helvetica Neue"/>
        <a:cs typeface="Helvetica Neue"/>
        <a:sym typeface="Helvetica Neue"/>
      </a:defRPr>
    </a:lvl1pPr>
    <a:lvl2pPr algn="ctr" defTabSz="825500" fontAlgn="auto" hangingPunct="0" indent="2286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1" cap="none" sz="3000" i="0" kumimoji="0" normalizeH="0" spc="0" strike="noStrike" u="none">
        <a:ln>
          <a:noFill/>
        </a:ln>
        <a:solidFill>
          <a:srgbClr val="000000"/>
        </a:solidFill>
        <a:effectLst/>
        <a:latin typeface="Helvetica Neue"/>
        <a:ea typeface="Helvetica Neue"/>
        <a:cs typeface="Helvetica Neue"/>
        <a:sym typeface="Helvetica Neue"/>
      </a:defRPr>
    </a:lvl2pPr>
    <a:lvl3pPr algn="ctr" defTabSz="825500" fontAlgn="auto" hangingPunct="0" indent="4572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1" cap="none" sz="3000" i="0" kumimoji="0" normalizeH="0" spc="0" strike="noStrike" u="none">
        <a:ln>
          <a:noFill/>
        </a:ln>
        <a:solidFill>
          <a:srgbClr val="000000"/>
        </a:solidFill>
        <a:effectLst/>
        <a:latin typeface="Helvetica Neue"/>
        <a:ea typeface="Helvetica Neue"/>
        <a:cs typeface="Helvetica Neue"/>
        <a:sym typeface="Helvetica Neue"/>
      </a:defRPr>
    </a:lvl3pPr>
    <a:lvl4pPr algn="ctr" defTabSz="825500" fontAlgn="auto" hangingPunct="0" indent="6858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1" cap="none" sz="3000" i="0" kumimoji="0" normalizeH="0" spc="0" strike="noStrike" u="none">
        <a:ln>
          <a:noFill/>
        </a:ln>
        <a:solidFill>
          <a:srgbClr val="000000"/>
        </a:solidFill>
        <a:effectLst/>
        <a:latin typeface="Helvetica Neue"/>
        <a:ea typeface="Helvetica Neue"/>
        <a:cs typeface="Helvetica Neue"/>
        <a:sym typeface="Helvetica Neue"/>
      </a:defRPr>
    </a:lvl4pPr>
    <a:lvl5pPr algn="ctr" defTabSz="825500" fontAlgn="auto" hangingPunct="0" indent="9144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1" cap="none" sz="3000" i="0" kumimoji="0" normalizeH="0" spc="0" strike="noStrike" u="none">
        <a:ln>
          <a:noFill/>
        </a:ln>
        <a:solidFill>
          <a:srgbClr val="000000"/>
        </a:solidFill>
        <a:effectLst/>
        <a:latin typeface="Helvetica Neue"/>
        <a:ea typeface="Helvetica Neue"/>
        <a:cs typeface="Helvetica Neue"/>
        <a:sym typeface="Helvetica Neue"/>
      </a:defRPr>
    </a:lvl5pPr>
    <a:lvl6pPr algn="ctr" defTabSz="825500" fontAlgn="auto" hangingPunct="0" indent="11430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1" cap="none" sz="3000" i="0" kumimoji="0" normalizeH="0" spc="0" strike="noStrike" u="none">
        <a:ln>
          <a:noFill/>
        </a:ln>
        <a:solidFill>
          <a:srgbClr val="000000"/>
        </a:solidFill>
        <a:effectLst/>
        <a:latin typeface="Helvetica Neue"/>
        <a:ea typeface="Helvetica Neue"/>
        <a:cs typeface="Helvetica Neue"/>
        <a:sym typeface="Helvetica Neue"/>
      </a:defRPr>
    </a:lvl6pPr>
    <a:lvl7pPr algn="ctr" defTabSz="825500" fontAlgn="auto" hangingPunct="0" indent="13716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1" cap="none" sz="3000" i="0" kumimoji="0" normalizeH="0" spc="0" strike="noStrike" u="none">
        <a:ln>
          <a:noFill/>
        </a:ln>
        <a:solidFill>
          <a:srgbClr val="000000"/>
        </a:solidFill>
        <a:effectLst/>
        <a:latin typeface="Helvetica Neue"/>
        <a:ea typeface="Helvetica Neue"/>
        <a:cs typeface="Helvetica Neue"/>
        <a:sym typeface="Helvetica Neue"/>
      </a:defRPr>
    </a:lvl7pPr>
    <a:lvl8pPr algn="ctr" defTabSz="825500" fontAlgn="auto" hangingPunct="0" indent="16002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1" cap="none" sz="3000" i="0" kumimoji="0" normalizeH="0" spc="0" strike="noStrike" u="none">
        <a:ln>
          <a:noFill/>
        </a:ln>
        <a:solidFill>
          <a:srgbClr val="000000"/>
        </a:solidFill>
        <a:effectLst/>
        <a:latin typeface="Helvetica Neue"/>
        <a:ea typeface="Helvetica Neue"/>
        <a:cs typeface="Helvetica Neue"/>
        <a:sym typeface="Helvetica Neue"/>
      </a:defRPr>
    </a:lvl8pPr>
    <a:lvl9pPr algn="ctr" defTabSz="825500" fontAlgn="auto" hangingPunct="0" indent="18288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1" cap="none" sz="3000" i="0" kumimoji="0" normalizeH="0" spc="0" strike="noStrike" u="none">
        <a:ln>
          <a:noFill/>
        </a:ln>
        <a:solidFill>
          <a:srgbClr val="000000"/>
        </a:solidFill>
        <a:effectLst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7073"/>
    <p:restoredTop sz="94643"/>
  </p:normalViewPr>
  <p:slideViewPr>
    <p:cSldViewPr snapToGrid="0" snapToObjects="1">
      <p:cViewPr varScale="1">
        <p:scale>
          <a:sx n="56" d="100"/>
          <a:sy n="56" d="100"/>
        </p:scale>
        <p:origin x="496" y="19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100" Type="http://schemas.openxmlformats.org/officeDocument/2006/relationships/slide" Target="slides/slide98.xml"/><Relationship Id="rId101" Type="http://schemas.openxmlformats.org/officeDocument/2006/relationships/slide" Target="slides/slide99.xml"/><Relationship Id="rId102" Type="http://schemas.openxmlformats.org/officeDocument/2006/relationships/slide" Target="slides/slide100.xml"/><Relationship Id="rId103" Type="http://schemas.openxmlformats.org/officeDocument/2006/relationships/slide" Target="slides/slide101.xml"/><Relationship Id="rId104" Type="http://schemas.openxmlformats.org/officeDocument/2006/relationships/slide" Target="slides/slide102.xml"/><Relationship Id="rId105" Type="http://schemas.openxmlformats.org/officeDocument/2006/relationships/slide" Target="slides/slide103.xml"/><Relationship Id="rId106" Type="http://schemas.openxmlformats.org/officeDocument/2006/relationships/slide" Target="slides/slide104.xml"/><Relationship Id="rId107" Type="http://schemas.openxmlformats.org/officeDocument/2006/relationships/slide" Target="slides/slide105.xml"/><Relationship Id="rId108" Type="http://schemas.openxmlformats.org/officeDocument/2006/relationships/slide" Target="slides/slide106.xml"/><Relationship Id="rId109" Type="http://schemas.openxmlformats.org/officeDocument/2006/relationships/slide" Target="slides/slide107.xml"/><Relationship Id="rId110" Type="http://schemas.openxmlformats.org/officeDocument/2006/relationships/slide" Target="slides/slide108.xml"/><Relationship Id="rId111" Type="http://schemas.openxmlformats.org/officeDocument/2006/relationships/slide" Target="slides/slide109.xml"/><Relationship Id="rId112" Type="http://schemas.openxmlformats.org/officeDocument/2006/relationships/slide" Target="slides/slide110.xml"/><Relationship Id="rId113" Type="http://schemas.openxmlformats.org/officeDocument/2006/relationships/slide" Target="slides/slide111.xml"/><Relationship Id="rId114" Type="http://schemas.openxmlformats.org/officeDocument/2006/relationships/slide" Target="slides/slide112.xml"/><Relationship Id="rId115" Type="http://schemas.openxmlformats.org/officeDocument/2006/relationships/slide" Target="slides/slide113.xml"/><Relationship Id="rId116" Type="http://schemas.openxmlformats.org/officeDocument/2006/relationships/slide" Target="slides/slide114.xml"/><Relationship Id="rId117" Type="http://schemas.openxmlformats.org/officeDocument/2006/relationships/slide" Target="slides/slide115.xml"/><Relationship Id="rId118" Type="http://schemas.openxmlformats.org/officeDocument/2006/relationships/slide" Target="slides/slide116.xml"/><Relationship Id="rId119" Type="http://schemas.openxmlformats.org/officeDocument/2006/relationships/slide" Target="slides/slide117.xml"/><Relationship Id="rId120" Type="http://schemas.openxmlformats.org/officeDocument/2006/relationships/slide" Target="slides/slide118.xml"/><Relationship Id="rId121" Type="http://schemas.openxmlformats.org/officeDocument/2006/relationships/slide" Target="slides/slide119.xml"/><Relationship Id="rId122" Type="http://schemas.openxmlformats.org/officeDocument/2006/relationships/slide" Target="slides/slide120.xml"/><Relationship Id="rId123" Type="http://schemas.openxmlformats.org/officeDocument/2006/relationships/slide" Target="slides/slide121.xml"/><Relationship Id="rId124" Type="http://schemas.openxmlformats.org/officeDocument/2006/relationships/slide" Target="slides/slide122.xml"/><Relationship Id="rId125" Type="http://schemas.openxmlformats.org/officeDocument/2006/relationships/slide" Target="slides/slide123.xml"/><Relationship Id="rId126" Type="http://schemas.openxmlformats.org/officeDocument/2006/relationships/slide" Target="slides/slide124.xml"/><Relationship Id="rId127" Type="http://schemas.openxmlformats.org/officeDocument/2006/relationships/slide" Target="slides/slide125.xml"/><Relationship Id="rId128" Type="http://schemas.openxmlformats.org/officeDocument/2006/relationships/slide" Target="slides/slide126.xml"/><Relationship Id="rId129" Type="http://schemas.openxmlformats.org/officeDocument/2006/relationships/slide" Target="slides/slide127.xml"/><Relationship Id="rId130" Type="http://schemas.openxmlformats.org/officeDocument/2006/relationships/slide" Target="slides/slide128.xml"/><Relationship Id="rId131" Type="http://schemas.openxmlformats.org/officeDocument/2006/relationships/slide" Target="slides/slide129.xml"/><Relationship Id="rId132" Type="http://schemas.openxmlformats.org/officeDocument/2006/relationships/slide" Target="slides/slide130.xml"/><Relationship Id="rId133" Type="http://schemas.openxmlformats.org/officeDocument/2006/relationships/tableStyles" Target="tableStyles.xml"/><Relationship Id="rId134" Type="http://schemas.openxmlformats.org/officeDocument/2006/relationships/presProps" Target="presProps.xml"/><Relationship Id="rId135" Type="http://schemas.openxmlformats.org/officeDocument/2006/relationships/viewProps" Target="viewProps.xml"/><Relationship Id="rId136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D42CF-9236-D140-B262-1320ED27E534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C9D23ECE-6D27-BB4B-A5B6-A6C1A0E0609A}">
      <dgm:prSet phldrT="[文本]"/>
      <dgm:spPr/>
      <dgm:t>
        <a:bodyPr/>
        <a:lstStyle/>
        <a:p>
          <a:pPr algn="ctr"/>
          <a:r>
            <a:rPr lang="zh-CN" altLang="en-US" dirty="0"/>
            <a:t>马克思主义基本原理概论</a:t>
          </a:r>
        </a:p>
      </dgm:t>
    </dgm:pt>
    <dgm:pt modelId="{EDE96C32-BFD1-EE4D-8A73-884F27195DDF}" type="parTrans" cxnId="{7D8F0F3F-04B3-5543-A5EB-4AB96467AA49}">
      <dgm:prSet/>
      <dgm:spPr/>
      <dgm:t>
        <a:bodyPr/>
        <a:lstStyle/>
        <a:p>
          <a:endParaRPr lang="zh-CN" altLang="en-US"/>
        </a:p>
      </dgm:t>
    </dgm:pt>
    <dgm:pt modelId="{FAAA6FE4-A3C3-ED42-85BB-2F8BB8353219}" type="sibTrans" cxnId="{7D8F0F3F-04B3-5543-A5EB-4AB96467AA49}">
      <dgm:prSet/>
      <dgm:spPr/>
      <dgm:t>
        <a:bodyPr/>
        <a:lstStyle/>
        <a:p>
          <a:endParaRPr lang="zh-CN" altLang="en-US"/>
        </a:p>
      </dgm:t>
    </dgm:pt>
    <dgm:pt modelId="{45F8934C-7D61-BA46-9D35-5BA5DBAAEED2}">
      <dgm:prSet phldrT="[文本]"/>
      <dgm:spPr/>
      <dgm:t>
        <a:bodyPr/>
        <a:lstStyle/>
        <a:p>
          <a:pPr algn="l"/>
          <a:r>
            <a:rPr lang="en-US" altLang="zh-CN" dirty="0"/>
            <a:t>0-</a:t>
          </a:r>
          <a:r>
            <a:rPr lang="zh-CN" altLang="en-US" dirty="0"/>
            <a:t>绪论 马克思主义是关于无产阶级和人类解放的科学</a:t>
          </a:r>
        </a:p>
      </dgm:t>
    </dgm:pt>
    <dgm:pt modelId="{3DE01C2B-C06D-784A-88E5-FA4E85CF4572}" type="parTrans" cxnId="{6B1B3437-EA77-D545-9EB8-B7EB1376A71C}">
      <dgm:prSet/>
      <dgm:spPr/>
      <dgm:t>
        <a:bodyPr/>
        <a:lstStyle/>
        <a:p>
          <a:endParaRPr lang="zh-CN" altLang="en-US"/>
        </a:p>
      </dgm:t>
    </dgm:pt>
    <dgm:pt modelId="{5C0D9E43-3078-A54D-BC36-7EE6B451527F}" type="sibTrans" cxnId="{6B1B3437-EA77-D545-9EB8-B7EB1376A71C}">
      <dgm:prSet/>
      <dgm:spPr/>
      <dgm:t>
        <a:bodyPr/>
        <a:lstStyle/>
        <a:p>
          <a:endParaRPr lang="zh-CN" altLang="en-US"/>
        </a:p>
      </dgm:t>
    </dgm:pt>
    <dgm:pt modelId="{7A290681-DFBD-4B41-AB9F-7B09C4CF4941}">
      <dgm:prSet phldrT="[文本]"/>
      <dgm:spPr/>
      <dgm:t>
        <a:bodyPr/>
        <a:lstStyle/>
        <a:p>
          <a:pPr algn="ctr"/>
          <a:r>
            <a:rPr lang="zh-CN" altLang="en-US" dirty="0"/>
            <a:t>马克思主义哲学</a:t>
          </a:r>
        </a:p>
      </dgm:t>
    </dgm:pt>
    <dgm:pt modelId="{DBDB61EB-4027-7549-9D25-0635F8F4D7C5}" type="parTrans" cxnId="{41AB16A4-C6ED-0F46-867D-B3C30C86DA24}">
      <dgm:prSet/>
      <dgm:spPr/>
      <dgm:t>
        <a:bodyPr/>
        <a:lstStyle/>
        <a:p>
          <a:endParaRPr lang="zh-CN" altLang="en-US"/>
        </a:p>
      </dgm:t>
    </dgm:pt>
    <dgm:pt modelId="{9F6315AD-EBAA-8941-A4B7-3077DAA00F33}" type="sibTrans" cxnId="{41AB16A4-C6ED-0F46-867D-B3C30C86DA24}">
      <dgm:prSet/>
      <dgm:spPr/>
      <dgm:t>
        <a:bodyPr/>
        <a:lstStyle/>
        <a:p>
          <a:endParaRPr lang="zh-CN" altLang="en-US"/>
        </a:p>
      </dgm:t>
    </dgm:pt>
    <dgm:pt modelId="{A69FE25C-44FF-764D-A6D7-8ECE05D615AC}">
      <dgm:prSet phldrT="[文本]"/>
      <dgm:spPr/>
      <dgm:t>
        <a:bodyPr/>
        <a:lstStyle/>
        <a:p>
          <a:pPr algn="ctr"/>
          <a:r>
            <a:rPr lang="zh-CN" altLang="en-US" dirty="0"/>
            <a:t>马克思政治经济学</a:t>
          </a:r>
        </a:p>
      </dgm:t>
    </dgm:pt>
    <dgm:pt modelId="{9A097876-2D08-B84A-A38E-D1DB5397EE59}" type="parTrans" cxnId="{ADE3F20F-F648-274A-A88B-E762220F1E20}">
      <dgm:prSet/>
      <dgm:spPr/>
      <dgm:t>
        <a:bodyPr/>
        <a:lstStyle/>
        <a:p>
          <a:endParaRPr lang="zh-CN" altLang="en-US"/>
        </a:p>
      </dgm:t>
    </dgm:pt>
    <dgm:pt modelId="{F3491C78-15A3-6545-B655-FF89B1CFA4CB}" type="sibTrans" cxnId="{ADE3F20F-F648-274A-A88B-E762220F1E20}">
      <dgm:prSet/>
      <dgm:spPr/>
      <dgm:t>
        <a:bodyPr/>
        <a:lstStyle/>
        <a:p>
          <a:endParaRPr lang="zh-CN" altLang="en-US"/>
        </a:p>
      </dgm:t>
    </dgm:pt>
    <dgm:pt modelId="{A8FD802E-A3C1-6E4A-86F4-EB3CFD9FBC19}">
      <dgm:prSet/>
      <dgm:spPr/>
      <dgm:t>
        <a:bodyPr/>
        <a:lstStyle/>
        <a:p>
          <a:pPr algn="ctr"/>
          <a:r>
            <a:rPr lang="zh-CN" altLang="en-US" dirty="0"/>
            <a:t>科学社会主义</a:t>
          </a:r>
        </a:p>
      </dgm:t>
    </dgm:pt>
    <dgm:pt modelId="{5189F6A8-47BA-BF43-A9EA-C2FAE2AC3B1C}" type="parTrans" cxnId="{D58B2CAB-331D-6440-8361-DD410C72AF49}">
      <dgm:prSet/>
      <dgm:spPr/>
      <dgm:t>
        <a:bodyPr/>
        <a:lstStyle/>
        <a:p>
          <a:endParaRPr lang="zh-CN" altLang="en-US"/>
        </a:p>
      </dgm:t>
    </dgm:pt>
    <dgm:pt modelId="{68A2528B-A566-F14E-8D23-E6C9BDBF5DDD}" type="sibTrans" cxnId="{D58B2CAB-331D-6440-8361-DD410C72AF49}">
      <dgm:prSet/>
      <dgm:spPr/>
      <dgm:t>
        <a:bodyPr/>
        <a:lstStyle/>
        <a:p>
          <a:endParaRPr lang="zh-CN" altLang="en-US"/>
        </a:p>
      </dgm:t>
    </dgm:pt>
    <dgm:pt modelId="{C985D581-818D-2D45-9408-20AEDC02FD97}">
      <dgm:prSet/>
      <dgm:spPr/>
      <dgm:t>
        <a:bodyPr/>
        <a:lstStyle/>
        <a:p>
          <a:pPr algn="l"/>
          <a:r>
            <a:rPr lang="en-US" altLang="zh-CN" dirty="0"/>
            <a:t>1-</a:t>
          </a:r>
          <a:r>
            <a:rPr lang="zh-CN" altLang="en-US" dirty="0"/>
            <a:t>物质世界及其发展规律</a:t>
          </a:r>
        </a:p>
      </dgm:t>
    </dgm:pt>
    <dgm:pt modelId="{A95B9E13-FE2B-3A48-B2D0-1D819F82A1B6}" type="parTrans" cxnId="{C16E700F-3166-B340-9BCE-250FB557F7E1}">
      <dgm:prSet/>
      <dgm:spPr/>
      <dgm:t>
        <a:bodyPr/>
        <a:lstStyle/>
        <a:p>
          <a:endParaRPr lang="zh-CN" altLang="en-US"/>
        </a:p>
      </dgm:t>
    </dgm:pt>
    <dgm:pt modelId="{462D904A-C285-9843-9453-8C0E9557ADC9}" type="sibTrans" cxnId="{C16E700F-3166-B340-9BCE-250FB557F7E1}">
      <dgm:prSet/>
      <dgm:spPr/>
      <dgm:t>
        <a:bodyPr/>
        <a:lstStyle/>
        <a:p>
          <a:endParaRPr lang="zh-CN" altLang="en-US"/>
        </a:p>
      </dgm:t>
    </dgm:pt>
    <dgm:pt modelId="{FA7B7490-E0B3-C44E-A3CB-9EA5358E52AE}">
      <dgm:prSet/>
      <dgm:spPr/>
      <dgm:t>
        <a:bodyPr/>
        <a:lstStyle/>
        <a:p>
          <a:pPr algn="l"/>
          <a:r>
            <a:rPr lang="en-US" altLang="zh-CN" dirty="0"/>
            <a:t>2-</a:t>
          </a:r>
          <a:r>
            <a:rPr lang="zh-CN" altLang="en-US" dirty="0"/>
            <a:t>认识的本质及其规律</a:t>
          </a:r>
        </a:p>
      </dgm:t>
    </dgm:pt>
    <dgm:pt modelId="{AF77B30D-5F13-884D-BE63-E8932C4C1FD9}" type="parTrans" cxnId="{367CD618-F819-524A-9FB1-9A9C467F1C7C}">
      <dgm:prSet/>
      <dgm:spPr/>
      <dgm:t>
        <a:bodyPr/>
        <a:lstStyle/>
        <a:p>
          <a:endParaRPr lang="zh-CN" altLang="en-US"/>
        </a:p>
      </dgm:t>
    </dgm:pt>
    <dgm:pt modelId="{855E2547-36AC-2446-927C-16FE9B848D7C}" type="sibTrans" cxnId="{367CD618-F819-524A-9FB1-9A9C467F1C7C}">
      <dgm:prSet/>
      <dgm:spPr/>
      <dgm:t>
        <a:bodyPr/>
        <a:lstStyle/>
        <a:p>
          <a:endParaRPr lang="zh-CN" altLang="en-US"/>
        </a:p>
      </dgm:t>
    </dgm:pt>
    <dgm:pt modelId="{ACDF3401-D5BD-9546-B121-45A439F89143}">
      <dgm:prSet/>
      <dgm:spPr/>
      <dgm:t>
        <a:bodyPr/>
        <a:lstStyle/>
        <a:p>
          <a:pPr algn="l"/>
          <a:r>
            <a:rPr lang="en-US" altLang="zh-CN" dirty="0"/>
            <a:t>3-</a:t>
          </a:r>
          <a:r>
            <a:rPr lang="zh-CN" altLang="en-US" dirty="0"/>
            <a:t>人类社会及其发展规律</a:t>
          </a:r>
        </a:p>
      </dgm:t>
    </dgm:pt>
    <dgm:pt modelId="{E3774771-B818-C641-931E-01B9170E3A3A}" type="parTrans" cxnId="{E5DC15E8-A342-D842-9133-970A09EAB8A1}">
      <dgm:prSet/>
      <dgm:spPr/>
      <dgm:t>
        <a:bodyPr/>
        <a:lstStyle/>
        <a:p>
          <a:endParaRPr lang="zh-CN" altLang="en-US"/>
        </a:p>
      </dgm:t>
    </dgm:pt>
    <dgm:pt modelId="{B608D3D8-C25C-384C-BE71-980F83E9782F}" type="sibTrans" cxnId="{E5DC15E8-A342-D842-9133-970A09EAB8A1}">
      <dgm:prSet/>
      <dgm:spPr/>
      <dgm:t>
        <a:bodyPr/>
        <a:lstStyle/>
        <a:p>
          <a:endParaRPr lang="zh-CN" altLang="en-US"/>
        </a:p>
      </dgm:t>
    </dgm:pt>
    <dgm:pt modelId="{683740E4-4240-CA47-A665-B99B04C498E2}">
      <dgm:prSet/>
      <dgm:spPr/>
      <dgm:t>
        <a:bodyPr/>
        <a:lstStyle/>
        <a:p>
          <a:pPr algn="l"/>
          <a:r>
            <a:rPr lang="en-US" altLang="zh-CN" dirty="0"/>
            <a:t>4-</a:t>
          </a:r>
          <a:r>
            <a:rPr lang="zh-CN" altLang="en-US" dirty="0"/>
            <a:t>资本主义制度的形成及其本质</a:t>
          </a:r>
        </a:p>
      </dgm:t>
    </dgm:pt>
    <dgm:pt modelId="{4CA194F8-3E66-4F4B-810F-E85F08DABB2F}" type="parTrans" cxnId="{58BA3347-3730-FF4E-9B58-01A2A13DFF7C}">
      <dgm:prSet/>
      <dgm:spPr/>
      <dgm:t>
        <a:bodyPr/>
        <a:lstStyle/>
        <a:p>
          <a:endParaRPr lang="zh-CN" altLang="en-US"/>
        </a:p>
      </dgm:t>
    </dgm:pt>
    <dgm:pt modelId="{327EBE66-3368-434E-A8F7-09B683B25B1A}" type="sibTrans" cxnId="{58BA3347-3730-FF4E-9B58-01A2A13DFF7C}">
      <dgm:prSet/>
      <dgm:spPr/>
      <dgm:t>
        <a:bodyPr/>
        <a:lstStyle/>
        <a:p>
          <a:endParaRPr lang="zh-CN" altLang="en-US"/>
        </a:p>
      </dgm:t>
    </dgm:pt>
    <dgm:pt modelId="{CAF25884-73D7-1045-9F43-8F4F32136C13}">
      <dgm:prSet/>
      <dgm:spPr/>
      <dgm:t>
        <a:bodyPr/>
        <a:lstStyle/>
        <a:p>
          <a:pPr algn="l"/>
          <a:r>
            <a:rPr lang="en-US" altLang="zh-CN" dirty="0"/>
            <a:t>5-</a:t>
          </a:r>
          <a:r>
            <a:rPr lang="zh-CN" altLang="en-US" dirty="0"/>
            <a:t>资本主义的发展及其规律</a:t>
          </a:r>
        </a:p>
      </dgm:t>
    </dgm:pt>
    <dgm:pt modelId="{F1FFD818-0FB3-8C43-931E-DBCE279ED21C}" type="parTrans" cxnId="{433D97BE-E005-D84F-B857-88F483A66AE2}">
      <dgm:prSet/>
      <dgm:spPr/>
      <dgm:t>
        <a:bodyPr/>
        <a:lstStyle/>
        <a:p>
          <a:endParaRPr lang="zh-CN" altLang="en-US"/>
        </a:p>
      </dgm:t>
    </dgm:pt>
    <dgm:pt modelId="{3D794222-3BE5-C243-9E66-7A1AEE91A12C}" type="sibTrans" cxnId="{433D97BE-E005-D84F-B857-88F483A66AE2}">
      <dgm:prSet/>
      <dgm:spPr/>
      <dgm:t>
        <a:bodyPr/>
        <a:lstStyle/>
        <a:p>
          <a:endParaRPr lang="zh-CN" altLang="en-US"/>
        </a:p>
      </dgm:t>
    </dgm:pt>
    <dgm:pt modelId="{A8D0B7D4-6B1E-6C47-8704-F0B27B06E8AC}">
      <dgm:prSet/>
      <dgm:spPr/>
      <dgm:t>
        <a:bodyPr/>
        <a:lstStyle/>
        <a:p>
          <a:pPr algn="l"/>
          <a:r>
            <a:rPr lang="en-US" altLang="zh-CN" dirty="0"/>
            <a:t>6-</a:t>
          </a:r>
          <a:r>
            <a:rPr lang="zh-CN" altLang="en-US" dirty="0"/>
            <a:t>社会主义的发展及其规律</a:t>
          </a:r>
        </a:p>
      </dgm:t>
    </dgm:pt>
    <dgm:pt modelId="{63781A98-14B1-3544-81C1-37F13444AFD5}" type="parTrans" cxnId="{AB7404B7-3C52-0D4B-ACAD-C8B038B41F31}">
      <dgm:prSet/>
      <dgm:spPr/>
      <dgm:t>
        <a:bodyPr/>
        <a:lstStyle/>
        <a:p>
          <a:endParaRPr lang="zh-CN" altLang="en-US"/>
        </a:p>
      </dgm:t>
    </dgm:pt>
    <dgm:pt modelId="{8FA6937B-4172-2A4E-BA5C-AE2DC3D546DC}" type="sibTrans" cxnId="{AB7404B7-3C52-0D4B-ACAD-C8B038B41F31}">
      <dgm:prSet/>
      <dgm:spPr/>
      <dgm:t>
        <a:bodyPr/>
        <a:lstStyle/>
        <a:p>
          <a:endParaRPr lang="zh-CN" altLang="en-US"/>
        </a:p>
      </dgm:t>
    </dgm:pt>
    <dgm:pt modelId="{87149BD8-FFDC-5A47-B1C7-FC415EA0D2DB}">
      <dgm:prSet/>
      <dgm:spPr/>
      <dgm:t>
        <a:bodyPr/>
        <a:lstStyle/>
        <a:p>
          <a:pPr algn="l"/>
          <a:r>
            <a:rPr lang="en-US" altLang="zh-CN" dirty="0"/>
            <a:t>7-</a:t>
          </a:r>
          <a:r>
            <a:rPr lang="zh-CN" altLang="en-US" dirty="0"/>
            <a:t>共产主义社会是人类最崇高的社会理想</a:t>
          </a:r>
        </a:p>
      </dgm:t>
    </dgm:pt>
    <dgm:pt modelId="{F6536E1F-913B-2E43-A3DD-CEDC824793C5}" type="parTrans" cxnId="{0EA9AB63-2195-664A-B135-B4AD577938B7}">
      <dgm:prSet/>
      <dgm:spPr/>
      <dgm:t>
        <a:bodyPr/>
        <a:lstStyle/>
        <a:p>
          <a:endParaRPr lang="zh-CN" altLang="en-US"/>
        </a:p>
      </dgm:t>
    </dgm:pt>
    <dgm:pt modelId="{CF889A0D-9835-1344-9229-BF89ABCB9D2D}" type="sibTrans" cxnId="{0EA9AB63-2195-664A-B135-B4AD577938B7}">
      <dgm:prSet/>
      <dgm:spPr/>
      <dgm:t>
        <a:bodyPr/>
        <a:lstStyle/>
        <a:p>
          <a:endParaRPr lang="zh-CN" altLang="en-US"/>
        </a:p>
      </dgm:t>
    </dgm:pt>
    <dgm:pt modelId="{8DF549B7-0A4F-4D4A-87E0-5C0435058DCD}" type="pres">
      <dgm:prSet presAssocID="{5CBD42CF-9236-D140-B262-1320ED27E53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2237569-6B77-E246-849B-1CD06271173B}" type="pres">
      <dgm:prSet presAssocID="{C9D23ECE-6D27-BB4B-A5B6-A6C1A0E0609A}" presName="hierRoot1" presStyleCnt="0">
        <dgm:presLayoutVars>
          <dgm:hierBranch val="init"/>
        </dgm:presLayoutVars>
      </dgm:prSet>
      <dgm:spPr/>
    </dgm:pt>
    <dgm:pt modelId="{95754056-7B1B-C74C-AB04-1885637873E4}" type="pres">
      <dgm:prSet presAssocID="{C9D23ECE-6D27-BB4B-A5B6-A6C1A0E0609A}" presName="rootComposite1" presStyleCnt="0"/>
      <dgm:spPr/>
    </dgm:pt>
    <dgm:pt modelId="{212206E0-ACF9-3748-B571-DFA46E1AAF45}" type="pres">
      <dgm:prSet presAssocID="{C9D23ECE-6D27-BB4B-A5B6-A6C1A0E0609A}" presName="rootText1" presStyleLbl="node0" presStyleIdx="0" presStyleCnt="1" custScaleX="215075">
        <dgm:presLayoutVars>
          <dgm:chPref val="3"/>
        </dgm:presLayoutVars>
      </dgm:prSet>
      <dgm:spPr/>
    </dgm:pt>
    <dgm:pt modelId="{C44F7472-5883-F547-83E3-34B1AB94456C}" type="pres">
      <dgm:prSet presAssocID="{C9D23ECE-6D27-BB4B-A5B6-A6C1A0E0609A}" presName="rootConnector1" presStyleLbl="node1" presStyleIdx="0" presStyleCnt="0"/>
      <dgm:spPr/>
    </dgm:pt>
    <dgm:pt modelId="{9CDEEB00-A12A-E549-93DB-E505E3C22610}" type="pres">
      <dgm:prSet presAssocID="{C9D23ECE-6D27-BB4B-A5B6-A6C1A0E0609A}" presName="hierChild2" presStyleCnt="0"/>
      <dgm:spPr/>
    </dgm:pt>
    <dgm:pt modelId="{07CBB7B5-D274-1246-BE3C-F75DC787C45A}" type="pres">
      <dgm:prSet presAssocID="{3DE01C2B-C06D-784A-88E5-FA4E85CF4572}" presName="Name64" presStyleLbl="parChTrans1D2" presStyleIdx="0" presStyleCnt="4"/>
      <dgm:spPr/>
    </dgm:pt>
    <dgm:pt modelId="{EABF7038-23B9-EE45-BBA4-BBD9BE5B3D14}" type="pres">
      <dgm:prSet presAssocID="{45F8934C-7D61-BA46-9D35-5BA5DBAAEED2}" presName="hierRoot2" presStyleCnt="0">
        <dgm:presLayoutVars>
          <dgm:hierBranch val="init"/>
        </dgm:presLayoutVars>
      </dgm:prSet>
      <dgm:spPr/>
    </dgm:pt>
    <dgm:pt modelId="{DFD3F9FF-C497-D04E-95F2-0F3C3927FABA}" type="pres">
      <dgm:prSet presAssocID="{45F8934C-7D61-BA46-9D35-5BA5DBAAEED2}" presName="rootComposite" presStyleCnt="0"/>
      <dgm:spPr/>
    </dgm:pt>
    <dgm:pt modelId="{94BAAB6F-3507-3148-B4EF-E4A7F0E12C55}" type="pres">
      <dgm:prSet presAssocID="{45F8934C-7D61-BA46-9D35-5BA5DBAAEED2}" presName="rootText" presStyleLbl="node2" presStyleIdx="0" presStyleCnt="4" custScaleX="215075">
        <dgm:presLayoutVars>
          <dgm:chPref val="3"/>
        </dgm:presLayoutVars>
      </dgm:prSet>
      <dgm:spPr/>
    </dgm:pt>
    <dgm:pt modelId="{989759BC-66DE-5344-AA88-F6F6605D1A6D}" type="pres">
      <dgm:prSet presAssocID="{45F8934C-7D61-BA46-9D35-5BA5DBAAEED2}" presName="rootConnector" presStyleLbl="node2" presStyleIdx="0" presStyleCnt="4"/>
      <dgm:spPr/>
    </dgm:pt>
    <dgm:pt modelId="{296913AF-289C-0748-A575-6DA0FC7CE3FB}" type="pres">
      <dgm:prSet presAssocID="{45F8934C-7D61-BA46-9D35-5BA5DBAAEED2}" presName="hierChild4" presStyleCnt="0"/>
      <dgm:spPr/>
    </dgm:pt>
    <dgm:pt modelId="{B9DF654F-A6FA-9F4F-9BF6-3D86DE3B2D4C}" type="pres">
      <dgm:prSet presAssocID="{45F8934C-7D61-BA46-9D35-5BA5DBAAEED2}" presName="hierChild5" presStyleCnt="0"/>
      <dgm:spPr/>
    </dgm:pt>
    <dgm:pt modelId="{9069C7E2-853A-F24D-A60C-C99AFEC796E1}" type="pres">
      <dgm:prSet presAssocID="{DBDB61EB-4027-7549-9D25-0635F8F4D7C5}" presName="Name64" presStyleLbl="parChTrans1D2" presStyleIdx="1" presStyleCnt="4"/>
      <dgm:spPr/>
    </dgm:pt>
    <dgm:pt modelId="{E2FA3786-3EAE-014E-9831-8ADBAB7AA159}" type="pres">
      <dgm:prSet presAssocID="{7A290681-DFBD-4B41-AB9F-7B09C4CF4941}" presName="hierRoot2" presStyleCnt="0">
        <dgm:presLayoutVars>
          <dgm:hierBranch val="init"/>
        </dgm:presLayoutVars>
      </dgm:prSet>
      <dgm:spPr/>
    </dgm:pt>
    <dgm:pt modelId="{EBBD5A3A-83AC-224D-A440-88D6AEEE5BD5}" type="pres">
      <dgm:prSet presAssocID="{7A290681-DFBD-4B41-AB9F-7B09C4CF4941}" presName="rootComposite" presStyleCnt="0"/>
      <dgm:spPr/>
    </dgm:pt>
    <dgm:pt modelId="{3EAE3FC9-DB19-B440-93BF-715E9C1F18E1}" type="pres">
      <dgm:prSet presAssocID="{7A290681-DFBD-4B41-AB9F-7B09C4CF4941}" presName="rootText" presStyleLbl="node2" presStyleIdx="1" presStyleCnt="4" custScaleX="215075">
        <dgm:presLayoutVars>
          <dgm:chPref val="3"/>
        </dgm:presLayoutVars>
      </dgm:prSet>
      <dgm:spPr/>
    </dgm:pt>
    <dgm:pt modelId="{4303128F-1DE5-0F45-AD63-2F9D03C9455A}" type="pres">
      <dgm:prSet presAssocID="{7A290681-DFBD-4B41-AB9F-7B09C4CF4941}" presName="rootConnector" presStyleLbl="node2" presStyleIdx="1" presStyleCnt="4"/>
      <dgm:spPr/>
    </dgm:pt>
    <dgm:pt modelId="{9BBF6114-B9B5-DC44-8B4C-28E4C97E36DF}" type="pres">
      <dgm:prSet presAssocID="{7A290681-DFBD-4B41-AB9F-7B09C4CF4941}" presName="hierChild4" presStyleCnt="0"/>
      <dgm:spPr/>
    </dgm:pt>
    <dgm:pt modelId="{70E061B0-BE0F-5748-A854-52BD7C31C32D}" type="pres">
      <dgm:prSet presAssocID="{A95B9E13-FE2B-3A48-B2D0-1D819F82A1B6}" presName="Name64" presStyleLbl="parChTrans1D3" presStyleIdx="0" presStyleCnt="7"/>
      <dgm:spPr/>
    </dgm:pt>
    <dgm:pt modelId="{E1A7F313-D769-9A49-B33F-B8AEAEEB178B}" type="pres">
      <dgm:prSet presAssocID="{C985D581-818D-2D45-9408-20AEDC02FD97}" presName="hierRoot2" presStyleCnt="0">
        <dgm:presLayoutVars>
          <dgm:hierBranch val="init"/>
        </dgm:presLayoutVars>
      </dgm:prSet>
      <dgm:spPr/>
    </dgm:pt>
    <dgm:pt modelId="{B690DD8C-A00A-8044-BECE-97246D276BFB}" type="pres">
      <dgm:prSet presAssocID="{C985D581-818D-2D45-9408-20AEDC02FD97}" presName="rootComposite" presStyleCnt="0"/>
      <dgm:spPr/>
    </dgm:pt>
    <dgm:pt modelId="{7C81F546-C67C-7641-B5FA-ED25153F2B88}" type="pres">
      <dgm:prSet presAssocID="{C985D581-818D-2D45-9408-20AEDC02FD97}" presName="rootText" presStyleLbl="node3" presStyleIdx="0" presStyleCnt="7" custScaleX="215075">
        <dgm:presLayoutVars>
          <dgm:chPref val="3"/>
        </dgm:presLayoutVars>
      </dgm:prSet>
      <dgm:spPr/>
    </dgm:pt>
    <dgm:pt modelId="{5826E9D1-2BCD-C64A-AE46-4F66FAF0BC1D}" type="pres">
      <dgm:prSet presAssocID="{C985D581-818D-2D45-9408-20AEDC02FD97}" presName="rootConnector" presStyleLbl="node3" presStyleIdx="0" presStyleCnt="7"/>
      <dgm:spPr/>
    </dgm:pt>
    <dgm:pt modelId="{3D563593-79DB-2849-8AE4-D181F5F6BE43}" type="pres">
      <dgm:prSet presAssocID="{C985D581-818D-2D45-9408-20AEDC02FD97}" presName="hierChild4" presStyleCnt="0"/>
      <dgm:spPr/>
    </dgm:pt>
    <dgm:pt modelId="{C833D075-B237-7443-BD5C-ADE2DAB6DED8}" type="pres">
      <dgm:prSet presAssocID="{C985D581-818D-2D45-9408-20AEDC02FD97}" presName="hierChild5" presStyleCnt="0"/>
      <dgm:spPr/>
    </dgm:pt>
    <dgm:pt modelId="{FA3E2684-5BE8-9544-9883-1DC0533B4521}" type="pres">
      <dgm:prSet presAssocID="{AF77B30D-5F13-884D-BE63-E8932C4C1FD9}" presName="Name64" presStyleLbl="parChTrans1D3" presStyleIdx="1" presStyleCnt="7"/>
      <dgm:spPr/>
    </dgm:pt>
    <dgm:pt modelId="{0BB3875A-74B1-4649-A299-E8CFE1C5A301}" type="pres">
      <dgm:prSet presAssocID="{FA7B7490-E0B3-C44E-A3CB-9EA5358E52AE}" presName="hierRoot2" presStyleCnt="0">
        <dgm:presLayoutVars>
          <dgm:hierBranch val="init"/>
        </dgm:presLayoutVars>
      </dgm:prSet>
      <dgm:spPr/>
    </dgm:pt>
    <dgm:pt modelId="{6067748B-A3DD-E349-8D73-6D5E0E33BFA7}" type="pres">
      <dgm:prSet presAssocID="{FA7B7490-E0B3-C44E-A3CB-9EA5358E52AE}" presName="rootComposite" presStyleCnt="0"/>
      <dgm:spPr/>
    </dgm:pt>
    <dgm:pt modelId="{EC278D0D-445C-D746-8646-4870F8348EA1}" type="pres">
      <dgm:prSet presAssocID="{FA7B7490-E0B3-C44E-A3CB-9EA5358E52AE}" presName="rootText" presStyleLbl="node3" presStyleIdx="1" presStyleCnt="7" custScaleX="215075">
        <dgm:presLayoutVars>
          <dgm:chPref val="3"/>
        </dgm:presLayoutVars>
      </dgm:prSet>
      <dgm:spPr/>
    </dgm:pt>
    <dgm:pt modelId="{26F5FD22-D149-CF4C-80A4-6211810F2C53}" type="pres">
      <dgm:prSet presAssocID="{FA7B7490-E0B3-C44E-A3CB-9EA5358E52AE}" presName="rootConnector" presStyleLbl="node3" presStyleIdx="1" presStyleCnt="7"/>
      <dgm:spPr/>
    </dgm:pt>
    <dgm:pt modelId="{CDEB7393-948D-704D-9A2B-2DB605C2DD79}" type="pres">
      <dgm:prSet presAssocID="{FA7B7490-E0B3-C44E-A3CB-9EA5358E52AE}" presName="hierChild4" presStyleCnt="0"/>
      <dgm:spPr/>
    </dgm:pt>
    <dgm:pt modelId="{D23D887C-9278-F749-89B8-9F5757BDB5B4}" type="pres">
      <dgm:prSet presAssocID="{FA7B7490-E0B3-C44E-A3CB-9EA5358E52AE}" presName="hierChild5" presStyleCnt="0"/>
      <dgm:spPr/>
    </dgm:pt>
    <dgm:pt modelId="{D859DA0D-EC3D-DF4B-8B28-806B2A054845}" type="pres">
      <dgm:prSet presAssocID="{E3774771-B818-C641-931E-01B9170E3A3A}" presName="Name64" presStyleLbl="parChTrans1D3" presStyleIdx="2" presStyleCnt="7"/>
      <dgm:spPr/>
    </dgm:pt>
    <dgm:pt modelId="{5960C666-2580-2F4E-92AC-CDE789E491B1}" type="pres">
      <dgm:prSet presAssocID="{ACDF3401-D5BD-9546-B121-45A439F89143}" presName="hierRoot2" presStyleCnt="0">
        <dgm:presLayoutVars>
          <dgm:hierBranch val="init"/>
        </dgm:presLayoutVars>
      </dgm:prSet>
      <dgm:spPr/>
    </dgm:pt>
    <dgm:pt modelId="{DEF22BDE-DCF0-EE45-8B08-9124B8B94C14}" type="pres">
      <dgm:prSet presAssocID="{ACDF3401-D5BD-9546-B121-45A439F89143}" presName="rootComposite" presStyleCnt="0"/>
      <dgm:spPr/>
    </dgm:pt>
    <dgm:pt modelId="{5D6C6C10-2263-2C42-B208-67AD461215F1}" type="pres">
      <dgm:prSet presAssocID="{ACDF3401-D5BD-9546-B121-45A439F89143}" presName="rootText" presStyleLbl="node3" presStyleIdx="2" presStyleCnt="7" custScaleX="215075">
        <dgm:presLayoutVars>
          <dgm:chPref val="3"/>
        </dgm:presLayoutVars>
      </dgm:prSet>
      <dgm:spPr/>
    </dgm:pt>
    <dgm:pt modelId="{2E709DEA-519E-6048-A5F2-49BA46A24648}" type="pres">
      <dgm:prSet presAssocID="{ACDF3401-D5BD-9546-B121-45A439F89143}" presName="rootConnector" presStyleLbl="node3" presStyleIdx="2" presStyleCnt="7"/>
      <dgm:spPr/>
    </dgm:pt>
    <dgm:pt modelId="{03976165-ED32-4844-A989-07DD72C2BD39}" type="pres">
      <dgm:prSet presAssocID="{ACDF3401-D5BD-9546-B121-45A439F89143}" presName="hierChild4" presStyleCnt="0"/>
      <dgm:spPr/>
    </dgm:pt>
    <dgm:pt modelId="{36D2662B-875B-4B4B-9180-721663618E9F}" type="pres">
      <dgm:prSet presAssocID="{ACDF3401-D5BD-9546-B121-45A439F89143}" presName="hierChild5" presStyleCnt="0"/>
      <dgm:spPr/>
    </dgm:pt>
    <dgm:pt modelId="{C23215B4-1B61-4740-B8F2-EE02846A7F49}" type="pres">
      <dgm:prSet presAssocID="{7A290681-DFBD-4B41-AB9F-7B09C4CF4941}" presName="hierChild5" presStyleCnt="0"/>
      <dgm:spPr/>
    </dgm:pt>
    <dgm:pt modelId="{97E561D3-146B-334F-B51B-C4B4CC66A916}" type="pres">
      <dgm:prSet presAssocID="{9A097876-2D08-B84A-A38E-D1DB5397EE59}" presName="Name64" presStyleLbl="parChTrans1D2" presStyleIdx="2" presStyleCnt="4"/>
      <dgm:spPr/>
    </dgm:pt>
    <dgm:pt modelId="{AC2707AC-E444-D04F-8210-238FAF40B2F2}" type="pres">
      <dgm:prSet presAssocID="{A69FE25C-44FF-764D-A6D7-8ECE05D615AC}" presName="hierRoot2" presStyleCnt="0">
        <dgm:presLayoutVars>
          <dgm:hierBranch val="init"/>
        </dgm:presLayoutVars>
      </dgm:prSet>
      <dgm:spPr/>
    </dgm:pt>
    <dgm:pt modelId="{37C9D3AB-E83F-FE4B-8C66-EA076AFE663F}" type="pres">
      <dgm:prSet presAssocID="{A69FE25C-44FF-764D-A6D7-8ECE05D615AC}" presName="rootComposite" presStyleCnt="0"/>
      <dgm:spPr/>
    </dgm:pt>
    <dgm:pt modelId="{CC5D83D4-B191-4545-BFB3-4B4A03AD9437}" type="pres">
      <dgm:prSet presAssocID="{A69FE25C-44FF-764D-A6D7-8ECE05D615AC}" presName="rootText" presStyleLbl="node2" presStyleIdx="2" presStyleCnt="4" custScaleX="215075">
        <dgm:presLayoutVars>
          <dgm:chPref val="3"/>
        </dgm:presLayoutVars>
      </dgm:prSet>
      <dgm:spPr/>
    </dgm:pt>
    <dgm:pt modelId="{1AFEB59B-B9A0-C44A-AF95-3B48FDC44428}" type="pres">
      <dgm:prSet presAssocID="{A69FE25C-44FF-764D-A6D7-8ECE05D615AC}" presName="rootConnector" presStyleLbl="node2" presStyleIdx="2" presStyleCnt="4"/>
      <dgm:spPr/>
    </dgm:pt>
    <dgm:pt modelId="{597620E4-9D3F-3A49-BABD-03DB053F4696}" type="pres">
      <dgm:prSet presAssocID="{A69FE25C-44FF-764D-A6D7-8ECE05D615AC}" presName="hierChild4" presStyleCnt="0"/>
      <dgm:spPr/>
    </dgm:pt>
    <dgm:pt modelId="{976D7A67-F772-8343-A894-4780A958208B}" type="pres">
      <dgm:prSet presAssocID="{4CA194F8-3E66-4F4B-810F-E85F08DABB2F}" presName="Name64" presStyleLbl="parChTrans1D3" presStyleIdx="3" presStyleCnt="7"/>
      <dgm:spPr/>
    </dgm:pt>
    <dgm:pt modelId="{C762DCB7-F84E-5646-8526-0311571EB22F}" type="pres">
      <dgm:prSet presAssocID="{683740E4-4240-CA47-A665-B99B04C498E2}" presName="hierRoot2" presStyleCnt="0">
        <dgm:presLayoutVars>
          <dgm:hierBranch val="init"/>
        </dgm:presLayoutVars>
      </dgm:prSet>
      <dgm:spPr/>
    </dgm:pt>
    <dgm:pt modelId="{C9DA5654-74FF-FA4F-BF71-1D1FD1A0D9F5}" type="pres">
      <dgm:prSet presAssocID="{683740E4-4240-CA47-A665-B99B04C498E2}" presName="rootComposite" presStyleCnt="0"/>
      <dgm:spPr/>
    </dgm:pt>
    <dgm:pt modelId="{9461F00E-D047-8745-9A00-E2CDC11ABEF3}" type="pres">
      <dgm:prSet presAssocID="{683740E4-4240-CA47-A665-B99B04C498E2}" presName="rootText" presStyleLbl="node3" presStyleIdx="3" presStyleCnt="7" custScaleX="215075">
        <dgm:presLayoutVars>
          <dgm:chPref val="3"/>
        </dgm:presLayoutVars>
      </dgm:prSet>
      <dgm:spPr/>
    </dgm:pt>
    <dgm:pt modelId="{EF4FAA2D-1EEF-A14C-BDD5-2C3B535B62FA}" type="pres">
      <dgm:prSet presAssocID="{683740E4-4240-CA47-A665-B99B04C498E2}" presName="rootConnector" presStyleLbl="node3" presStyleIdx="3" presStyleCnt="7"/>
      <dgm:spPr/>
    </dgm:pt>
    <dgm:pt modelId="{35176187-78B0-AA41-ABF0-3B0E33B35C00}" type="pres">
      <dgm:prSet presAssocID="{683740E4-4240-CA47-A665-B99B04C498E2}" presName="hierChild4" presStyleCnt="0"/>
      <dgm:spPr/>
    </dgm:pt>
    <dgm:pt modelId="{ACA2150F-F696-944F-8C74-731E9D09E595}" type="pres">
      <dgm:prSet presAssocID="{683740E4-4240-CA47-A665-B99B04C498E2}" presName="hierChild5" presStyleCnt="0"/>
      <dgm:spPr/>
    </dgm:pt>
    <dgm:pt modelId="{3ECEAE03-F41C-7146-AB64-15BA8CC9EBD5}" type="pres">
      <dgm:prSet presAssocID="{F1FFD818-0FB3-8C43-931E-DBCE279ED21C}" presName="Name64" presStyleLbl="parChTrans1D3" presStyleIdx="4" presStyleCnt="7"/>
      <dgm:spPr/>
    </dgm:pt>
    <dgm:pt modelId="{4F4EB663-383B-C249-9A6C-255B74E0DE09}" type="pres">
      <dgm:prSet presAssocID="{CAF25884-73D7-1045-9F43-8F4F32136C13}" presName="hierRoot2" presStyleCnt="0">
        <dgm:presLayoutVars>
          <dgm:hierBranch val="init"/>
        </dgm:presLayoutVars>
      </dgm:prSet>
      <dgm:spPr/>
    </dgm:pt>
    <dgm:pt modelId="{7F60541F-828D-BB4C-BC22-08C466F78880}" type="pres">
      <dgm:prSet presAssocID="{CAF25884-73D7-1045-9F43-8F4F32136C13}" presName="rootComposite" presStyleCnt="0"/>
      <dgm:spPr/>
    </dgm:pt>
    <dgm:pt modelId="{B6D6948A-C46A-4448-8DD6-CCA0DA44B2DB}" type="pres">
      <dgm:prSet presAssocID="{CAF25884-73D7-1045-9F43-8F4F32136C13}" presName="rootText" presStyleLbl="node3" presStyleIdx="4" presStyleCnt="7" custScaleX="215075">
        <dgm:presLayoutVars>
          <dgm:chPref val="3"/>
        </dgm:presLayoutVars>
      </dgm:prSet>
      <dgm:spPr/>
    </dgm:pt>
    <dgm:pt modelId="{C6D969FC-0254-064A-8AE2-D7BABBCA43D4}" type="pres">
      <dgm:prSet presAssocID="{CAF25884-73D7-1045-9F43-8F4F32136C13}" presName="rootConnector" presStyleLbl="node3" presStyleIdx="4" presStyleCnt="7"/>
      <dgm:spPr/>
    </dgm:pt>
    <dgm:pt modelId="{84CB6F4F-63AB-DD40-9059-6631C17E172A}" type="pres">
      <dgm:prSet presAssocID="{CAF25884-73D7-1045-9F43-8F4F32136C13}" presName="hierChild4" presStyleCnt="0"/>
      <dgm:spPr/>
    </dgm:pt>
    <dgm:pt modelId="{170C6996-D6B1-CE44-89F7-15140C791B78}" type="pres">
      <dgm:prSet presAssocID="{CAF25884-73D7-1045-9F43-8F4F32136C13}" presName="hierChild5" presStyleCnt="0"/>
      <dgm:spPr/>
    </dgm:pt>
    <dgm:pt modelId="{826D5AB3-2DB9-7D47-93F8-B20692854493}" type="pres">
      <dgm:prSet presAssocID="{A69FE25C-44FF-764D-A6D7-8ECE05D615AC}" presName="hierChild5" presStyleCnt="0"/>
      <dgm:spPr/>
    </dgm:pt>
    <dgm:pt modelId="{EAE2C065-A45E-C844-85F8-8B811EC3D5A7}" type="pres">
      <dgm:prSet presAssocID="{5189F6A8-47BA-BF43-A9EA-C2FAE2AC3B1C}" presName="Name64" presStyleLbl="parChTrans1D2" presStyleIdx="3" presStyleCnt="4"/>
      <dgm:spPr/>
    </dgm:pt>
    <dgm:pt modelId="{46783F7E-8878-D740-8021-27B108E862BB}" type="pres">
      <dgm:prSet presAssocID="{A8FD802E-A3C1-6E4A-86F4-EB3CFD9FBC19}" presName="hierRoot2" presStyleCnt="0">
        <dgm:presLayoutVars>
          <dgm:hierBranch val="init"/>
        </dgm:presLayoutVars>
      </dgm:prSet>
      <dgm:spPr/>
    </dgm:pt>
    <dgm:pt modelId="{2D3D0153-6571-1D47-87CA-98BC8CDB7CF9}" type="pres">
      <dgm:prSet presAssocID="{A8FD802E-A3C1-6E4A-86F4-EB3CFD9FBC19}" presName="rootComposite" presStyleCnt="0"/>
      <dgm:spPr/>
    </dgm:pt>
    <dgm:pt modelId="{4411DFC6-5730-1040-BE69-C1BF66A8ED0F}" type="pres">
      <dgm:prSet presAssocID="{A8FD802E-A3C1-6E4A-86F4-EB3CFD9FBC19}" presName="rootText" presStyleLbl="node2" presStyleIdx="3" presStyleCnt="4" custScaleX="215075">
        <dgm:presLayoutVars>
          <dgm:chPref val="3"/>
        </dgm:presLayoutVars>
      </dgm:prSet>
      <dgm:spPr/>
    </dgm:pt>
    <dgm:pt modelId="{94D98727-E8B2-5B40-B1B6-EBBC910E3389}" type="pres">
      <dgm:prSet presAssocID="{A8FD802E-A3C1-6E4A-86F4-EB3CFD9FBC19}" presName="rootConnector" presStyleLbl="node2" presStyleIdx="3" presStyleCnt="4"/>
      <dgm:spPr/>
    </dgm:pt>
    <dgm:pt modelId="{BB36C983-38B1-6B47-8C3C-F49C31A379E1}" type="pres">
      <dgm:prSet presAssocID="{A8FD802E-A3C1-6E4A-86F4-EB3CFD9FBC19}" presName="hierChild4" presStyleCnt="0"/>
      <dgm:spPr/>
    </dgm:pt>
    <dgm:pt modelId="{C33D103C-FA96-5847-825B-E8FD81648555}" type="pres">
      <dgm:prSet presAssocID="{63781A98-14B1-3544-81C1-37F13444AFD5}" presName="Name64" presStyleLbl="parChTrans1D3" presStyleIdx="5" presStyleCnt="7"/>
      <dgm:spPr/>
    </dgm:pt>
    <dgm:pt modelId="{834B4B62-ED66-E746-AC57-A8FE4D796B2C}" type="pres">
      <dgm:prSet presAssocID="{A8D0B7D4-6B1E-6C47-8704-F0B27B06E8AC}" presName="hierRoot2" presStyleCnt="0">
        <dgm:presLayoutVars>
          <dgm:hierBranch val="init"/>
        </dgm:presLayoutVars>
      </dgm:prSet>
      <dgm:spPr/>
    </dgm:pt>
    <dgm:pt modelId="{E828BCF4-E4C7-774B-AD4B-6FA017B31D7A}" type="pres">
      <dgm:prSet presAssocID="{A8D0B7D4-6B1E-6C47-8704-F0B27B06E8AC}" presName="rootComposite" presStyleCnt="0"/>
      <dgm:spPr/>
    </dgm:pt>
    <dgm:pt modelId="{F3F33104-C3EA-EB44-9053-A1936C3B9232}" type="pres">
      <dgm:prSet presAssocID="{A8D0B7D4-6B1E-6C47-8704-F0B27B06E8AC}" presName="rootText" presStyleLbl="node3" presStyleIdx="5" presStyleCnt="7" custScaleX="215075">
        <dgm:presLayoutVars>
          <dgm:chPref val="3"/>
        </dgm:presLayoutVars>
      </dgm:prSet>
      <dgm:spPr/>
    </dgm:pt>
    <dgm:pt modelId="{2BC6AD92-EA0D-4E4D-9335-7DBCD2CE10FB}" type="pres">
      <dgm:prSet presAssocID="{A8D0B7D4-6B1E-6C47-8704-F0B27B06E8AC}" presName="rootConnector" presStyleLbl="node3" presStyleIdx="5" presStyleCnt="7"/>
      <dgm:spPr/>
    </dgm:pt>
    <dgm:pt modelId="{83DA4335-A3D6-4F4A-8264-2E8DC84646EB}" type="pres">
      <dgm:prSet presAssocID="{A8D0B7D4-6B1E-6C47-8704-F0B27B06E8AC}" presName="hierChild4" presStyleCnt="0"/>
      <dgm:spPr/>
    </dgm:pt>
    <dgm:pt modelId="{8BA6C3A8-2AE6-664E-8134-A9B199CD5356}" type="pres">
      <dgm:prSet presAssocID="{A8D0B7D4-6B1E-6C47-8704-F0B27B06E8AC}" presName="hierChild5" presStyleCnt="0"/>
      <dgm:spPr/>
    </dgm:pt>
    <dgm:pt modelId="{789EE150-0FB6-5742-9AB9-F5C2C530CF29}" type="pres">
      <dgm:prSet presAssocID="{F6536E1F-913B-2E43-A3DD-CEDC824793C5}" presName="Name64" presStyleLbl="parChTrans1D3" presStyleIdx="6" presStyleCnt="7"/>
      <dgm:spPr/>
    </dgm:pt>
    <dgm:pt modelId="{983BA001-82C8-ED45-A0EA-F20F325C805B}" type="pres">
      <dgm:prSet presAssocID="{87149BD8-FFDC-5A47-B1C7-FC415EA0D2DB}" presName="hierRoot2" presStyleCnt="0">
        <dgm:presLayoutVars>
          <dgm:hierBranch val="init"/>
        </dgm:presLayoutVars>
      </dgm:prSet>
      <dgm:spPr/>
    </dgm:pt>
    <dgm:pt modelId="{2A3FDD2A-E238-9947-B20C-85A34FA6CC51}" type="pres">
      <dgm:prSet presAssocID="{87149BD8-FFDC-5A47-B1C7-FC415EA0D2DB}" presName="rootComposite" presStyleCnt="0"/>
      <dgm:spPr/>
    </dgm:pt>
    <dgm:pt modelId="{F4E3B5C2-F2E5-1D4C-B5E4-BA2EA6C515CF}" type="pres">
      <dgm:prSet presAssocID="{87149BD8-FFDC-5A47-B1C7-FC415EA0D2DB}" presName="rootText" presStyleLbl="node3" presStyleIdx="6" presStyleCnt="7" custScaleX="215075">
        <dgm:presLayoutVars>
          <dgm:chPref val="3"/>
        </dgm:presLayoutVars>
      </dgm:prSet>
      <dgm:spPr/>
    </dgm:pt>
    <dgm:pt modelId="{234D084B-F11F-B341-A57A-60DC7B2448AC}" type="pres">
      <dgm:prSet presAssocID="{87149BD8-FFDC-5A47-B1C7-FC415EA0D2DB}" presName="rootConnector" presStyleLbl="node3" presStyleIdx="6" presStyleCnt="7"/>
      <dgm:spPr/>
    </dgm:pt>
    <dgm:pt modelId="{334FDF74-CC94-094F-846C-1888176AB5BD}" type="pres">
      <dgm:prSet presAssocID="{87149BD8-FFDC-5A47-B1C7-FC415EA0D2DB}" presName="hierChild4" presStyleCnt="0"/>
      <dgm:spPr/>
    </dgm:pt>
    <dgm:pt modelId="{427CF288-67D6-7E4B-ADA5-936EAA80EA9D}" type="pres">
      <dgm:prSet presAssocID="{87149BD8-FFDC-5A47-B1C7-FC415EA0D2DB}" presName="hierChild5" presStyleCnt="0"/>
      <dgm:spPr/>
    </dgm:pt>
    <dgm:pt modelId="{AF8F8E81-29F1-9144-AF8F-34E6C143E98A}" type="pres">
      <dgm:prSet presAssocID="{A8FD802E-A3C1-6E4A-86F4-EB3CFD9FBC19}" presName="hierChild5" presStyleCnt="0"/>
      <dgm:spPr/>
    </dgm:pt>
    <dgm:pt modelId="{06647E9F-0B62-7242-AB23-7346E8164C4F}" type="pres">
      <dgm:prSet presAssocID="{C9D23ECE-6D27-BB4B-A5B6-A6C1A0E0609A}" presName="hierChild3" presStyleCnt="0"/>
      <dgm:spPr/>
    </dgm:pt>
  </dgm:ptLst>
  <dgm:cxnLst>
    <dgm:cxn modelId="{8141A206-031A-7C48-A87D-289E12244224}" type="presOf" srcId="{F1FFD818-0FB3-8C43-931E-DBCE279ED21C}" destId="{3ECEAE03-F41C-7146-AB64-15BA8CC9EBD5}" srcOrd="0" destOrd="0" presId="urn:microsoft.com/office/officeart/2009/3/layout/HorizontalOrganizationChart"/>
    <dgm:cxn modelId="{C16E700F-3166-B340-9BCE-250FB557F7E1}" srcId="{7A290681-DFBD-4B41-AB9F-7B09C4CF4941}" destId="{C985D581-818D-2D45-9408-20AEDC02FD97}" srcOrd="0" destOrd="0" parTransId="{A95B9E13-FE2B-3A48-B2D0-1D819F82A1B6}" sibTransId="{462D904A-C285-9843-9453-8C0E9557ADC9}"/>
    <dgm:cxn modelId="{ADE3F20F-F648-274A-A88B-E762220F1E20}" srcId="{C9D23ECE-6D27-BB4B-A5B6-A6C1A0E0609A}" destId="{A69FE25C-44FF-764D-A6D7-8ECE05D615AC}" srcOrd="2" destOrd="0" parTransId="{9A097876-2D08-B84A-A38E-D1DB5397EE59}" sibTransId="{F3491C78-15A3-6545-B655-FF89B1CFA4CB}"/>
    <dgm:cxn modelId="{6FCFF30F-CD34-8548-9BD0-53909C93EE07}" type="presOf" srcId="{4CA194F8-3E66-4F4B-810F-E85F08DABB2F}" destId="{976D7A67-F772-8343-A894-4780A958208B}" srcOrd="0" destOrd="0" presId="urn:microsoft.com/office/officeart/2009/3/layout/HorizontalOrganizationChart"/>
    <dgm:cxn modelId="{A335F710-8641-CF46-91FE-1CE4C6A6E9D7}" type="presOf" srcId="{A8FD802E-A3C1-6E4A-86F4-EB3CFD9FBC19}" destId="{4411DFC6-5730-1040-BE69-C1BF66A8ED0F}" srcOrd="0" destOrd="0" presId="urn:microsoft.com/office/officeart/2009/3/layout/HorizontalOrganizationChart"/>
    <dgm:cxn modelId="{2B59A012-5F3C-2543-8B65-C0C13A5592E0}" type="presOf" srcId="{683740E4-4240-CA47-A665-B99B04C498E2}" destId="{EF4FAA2D-1EEF-A14C-BDD5-2C3B535B62FA}" srcOrd="1" destOrd="0" presId="urn:microsoft.com/office/officeart/2009/3/layout/HorizontalOrganizationChart"/>
    <dgm:cxn modelId="{5AD5EC13-8578-E94F-B9E6-15F269613D83}" type="presOf" srcId="{CAF25884-73D7-1045-9F43-8F4F32136C13}" destId="{C6D969FC-0254-064A-8AE2-D7BABBCA43D4}" srcOrd="1" destOrd="0" presId="urn:microsoft.com/office/officeart/2009/3/layout/HorizontalOrganizationChart"/>
    <dgm:cxn modelId="{367CD618-F819-524A-9FB1-9A9C467F1C7C}" srcId="{7A290681-DFBD-4B41-AB9F-7B09C4CF4941}" destId="{FA7B7490-E0B3-C44E-A3CB-9EA5358E52AE}" srcOrd="1" destOrd="0" parTransId="{AF77B30D-5F13-884D-BE63-E8932C4C1FD9}" sibTransId="{855E2547-36AC-2446-927C-16FE9B848D7C}"/>
    <dgm:cxn modelId="{760CCE2E-9F44-164F-A351-CEE1A7AE6B11}" type="presOf" srcId="{3DE01C2B-C06D-784A-88E5-FA4E85CF4572}" destId="{07CBB7B5-D274-1246-BE3C-F75DC787C45A}" srcOrd="0" destOrd="0" presId="urn:microsoft.com/office/officeart/2009/3/layout/HorizontalOrganizationChart"/>
    <dgm:cxn modelId="{2EC14132-DCD7-4D42-8915-12E66856E779}" type="presOf" srcId="{45F8934C-7D61-BA46-9D35-5BA5DBAAEED2}" destId="{94BAAB6F-3507-3148-B4EF-E4A7F0E12C55}" srcOrd="0" destOrd="0" presId="urn:microsoft.com/office/officeart/2009/3/layout/HorizontalOrganizationChart"/>
    <dgm:cxn modelId="{6B1B3437-EA77-D545-9EB8-B7EB1376A71C}" srcId="{C9D23ECE-6D27-BB4B-A5B6-A6C1A0E0609A}" destId="{45F8934C-7D61-BA46-9D35-5BA5DBAAEED2}" srcOrd="0" destOrd="0" parTransId="{3DE01C2B-C06D-784A-88E5-FA4E85CF4572}" sibTransId="{5C0D9E43-3078-A54D-BC36-7EE6B451527F}"/>
    <dgm:cxn modelId="{7D8F0F3F-04B3-5543-A5EB-4AB96467AA49}" srcId="{5CBD42CF-9236-D140-B262-1320ED27E534}" destId="{C9D23ECE-6D27-BB4B-A5B6-A6C1A0E0609A}" srcOrd="0" destOrd="0" parTransId="{EDE96C32-BFD1-EE4D-8A73-884F27195DDF}" sibTransId="{FAAA6FE4-A3C3-ED42-85BB-2F8BB8353219}"/>
    <dgm:cxn modelId="{58BA3347-3730-FF4E-9B58-01A2A13DFF7C}" srcId="{A69FE25C-44FF-764D-A6D7-8ECE05D615AC}" destId="{683740E4-4240-CA47-A665-B99B04C498E2}" srcOrd="0" destOrd="0" parTransId="{4CA194F8-3E66-4F4B-810F-E85F08DABB2F}" sibTransId="{327EBE66-3368-434E-A8F7-09B683B25B1A}"/>
    <dgm:cxn modelId="{7D1A1A4E-2D5F-BA4F-8C0A-AA3E2202AA47}" type="presOf" srcId="{FA7B7490-E0B3-C44E-A3CB-9EA5358E52AE}" destId="{EC278D0D-445C-D746-8646-4870F8348EA1}" srcOrd="0" destOrd="0" presId="urn:microsoft.com/office/officeart/2009/3/layout/HorizontalOrganizationChart"/>
    <dgm:cxn modelId="{9041415F-4A04-4347-ABA7-025D4B8F47A8}" type="presOf" srcId="{87149BD8-FFDC-5A47-B1C7-FC415EA0D2DB}" destId="{234D084B-F11F-B341-A57A-60DC7B2448AC}" srcOrd="1" destOrd="0" presId="urn:microsoft.com/office/officeart/2009/3/layout/HorizontalOrganizationChart"/>
    <dgm:cxn modelId="{0EA9AB63-2195-664A-B135-B4AD577938B7}" srcId="{A8FD802E-A3C1-6E4A-86F4-EB3CFD9FBC19}" destId="{87149BD8-FFDC-5A47-B1C7-FC415EA0D2DB}" srcOrd="1" destOrd="0" parTransId="{F6536E1F-913B-2E43-A3DD-CEDC824793C5}" sibTransId="{CF889A0D-9835-1344-9229-BF89ABCB9D2D}"/>
    <dgm:cxn modelId="{59CFA26A-8144-4C4F-A03A-7659D9133BF0}" type="presOf" srcId="{C985D581-818D-2D45-9408-20AEDC02FD97}" destId="{7C81F546-C67C-7641-B5FA-ED25153F2B88}" srcOrd="0" destOrd="0" presId="urn:microsoft.com/office/officeart/2009/3/layout/HorizontalOrganizationChart"/>
    <dgm:cxn modelId="{B9377176-2CF9-5246-9214-3467B3D2878A}" type="presOf" srcId="{ACDF3401-D5BD-9546-B121-45A439F89143}" destId="{5D6C6C10-2263-2C42-B208-67AD461215F1}" srcOrd="0" destOrd="0" presId="urn:microsoft.com/office/officeart/2009/3/layout/HorizontalOrganizationChart"/>
    <dgm:cxn modelId="{9FD0B87E-0680-304E-8B4A-972E91331EF4}" type="presOf" srcId="{7A290681-DFBD-4B41-AB9F-7B09C4CF4941}" destId="{4303128F-1DE5-0F45-AD63-2F9D03C9455A}" srcOrd="1" destOrd="0" presId="urn:microsoft.com/office/officeart/2009/3/layout/HorizontalOrganizationChart"/>
    <dgm:cxn modelId="{0C5F5588-DFB7-E54C-845F-14FFD62850EB}" type="presOf" srcId="{A69FE25C-44FF-764D-A6D7-8ECE05D615AC}" destId="{1AFEB59B-B9A0-C44A-AF95-3B48FDC44428}" srcOrd="1" destOrd="0" presId="urn:microsoft.com/office/officeart/2009/3/layout/HorizontalOrganizationChart"/>
    <dgm:cxn modelId="{72D37088-A097-BA4C-9268-010B9FDFE4D9}" type="presOf" srcId="{A8D0B7D4-6B1E-6C47-8704-F0B27B06E8AC}" destId="{F3F33104-C3EA-EB44-9053-A1936C3B9232}" srcOrd="0" destOrd="0" presId="urn:microsoft.com/office/officeart/2009/3/layout/HorizontalOrganizationChart"/>
    <dgm:cxn modelId="{96B01D8C-A99A-8743-AE49-D8DC6E450792}" type="presOf" srcId="{C9D23ECE-6D27-BB4B-A5B6-A6C1A0E0609A}" destId="{C44F7472-5883-F547-83E3-34B1AB94456C}" srcOrd="1" destOrd="0" presId="urn:microsoft.com/office/officeart/2009/3/layout/HorizontalOrganizationChart"/>
    <dgm:cxn modelId="{2261C98E-0C91-6D4A-ABE2-53299488D380}" type="presOf" srcId="{C9D23ECE-6D27-BB4B-A5B6-A6C1A0E0609A}" destId="{212206E0-ACF9-3748-B571-DFA46E1AAF45}" srcOrd="0" destOrd="0" presId="urn:microsoft.com/office/officeart/2009/3/layout/HorizontalOrganizationChart"/>
    <dgm:cxn modelId="{5B2DDC91-2A47-104E-B4AE-E1C1CCFF5E1B}" type="presOf" srcId="{87149BD8-FFDC-5A47-B1C7-FC415EA0D2DB}" destId="{F4E3B5C2-F2E5-1D4C-B5E4-BA2EA6C515CF}" srcOrd="0" destOrd="0" presId="urn:microsoft.com/office/officeart/2009/3/layout/HorizontalOrganizationChart"/>
    <dgm:cxn modelId="{8CA3E196-5D20-A94C-84FE-7CF3ED28ACBC}" type="presOf" srcId="{9A097876-2D08-B84A-A38E-D1DB5397EE59}" destId="{97E561D3-146B-334F-B51B-C4B4CC66A916}" srcOrd="0" destOrd="0" presId="urn:microsoft.com/office/officeart/2009/3/layout/HorizontalOrganizationChart"/>
    <dgm:cxn modelId="{AFE6CA9C-1AAB-9747-83B6-3C6824724484}" type="presOf" srcId="{ACDF3401-D5BD-9546-B121-45A439F89143}" destId="{2E709DEA-519E-6048-A5F2-49BA46A24648}" srcOrd="1" destOrd="0" presId="urn:microsoft.com/office/officeart/2009/3/layout/HorizontalOrganizationChart"/>
    <dgm:cxn modelId="{41AB16A4-C6ED-0F46-867D-B3C30C86DA24}" srcId="{C9D23ECE-6D27-BB4B-A5B6-A6C1A0E0609A}" destId="{7A290681-DFBD-4B41-AB9F-7B09C4CF4941}" srcOrd="1" destOrd="0" parTransId="{DBDB61EB-4027-7549-9D25-0635F8F4D7C5}" sibTransId="{9F6315AD-EBAA-8941-A4B7-3077DAA00F33}"/>
    <dgm:cxn modelId="{F12458A4-C3D2-1845-9163-FB02E75350AB}" type="presOf" srcId="{AF77B30D-5F13-884D-BE63-E8932C4C1FD9}" destId="{FA3E2684-5BE8-9544-9883-1DC0533B4521}" srcOrd="0" destOrd="0" presId="urn:microsoft.com/office/officeart/2009/3/layout/HorizontalOrganizationChart"/>
    <dgm:cxn modelId="{D58B2CAB-331D-6440-8361-DD410C72AF49}" srcId="{C9D23ECE-6D27-BB4B-A5B6-A6C1A0E0609A}" destId="{A8FD802E-A3C1-6E4A-86F4-EB3CFD9FBC19}" srcOrd="3" destOrd="0" parTransId="{5189F6A8-47BA-BF43-A9EA-C2FAE2AC3B1C}" sibTransId="{68A2528B-A566-F14E-8D23-E6C9BDBF5DDD}"/>
    <dgm:cxn modelId="{AB7404B7-3C52-0D4B-ACAD-C8B038B41F31}" srcId="{A8FD802E-A3C1-6E4A-86F4-EB3CFD9FBC19}" destId="{A8D0B7D4-6B1E-6C47-8704-F0B27B06E8AC}" srcOrd="0" destOrd="0" parTransId="{63781A98-14B1-3544-81C1-37F13444AFD5}" sibTransId="{8FA6937B-4172-2A4E-BA5C-AE2DC3D546DC}"/>
    <dgm:cxn modelId="{433D97BE-E005-D84F-B857-88F483A66AE2}" srcId="{A69FE25C-44FF-764D-A6D7-8ECE05D615AC}" destId="{CAF25884-73D7-1045-9F43-8F4F32136C13}" srcOrd="1" destOrd="0" parTransId="{F1FFD818-0FB3-8C43-931E-DBCE279ED21C}" sibTransId="{3D794222-3BE5-C243-9E66-7A1AEE91A12C}"/>
    <dgm:cxn modelId="{39A4DBCA-350E-EC40-8A9C-3FE214503825}" type="presOf" srcId="{F6536E1F-913B-2E43-A3DD-CEDC824793C5}" destId="{789EE150-0FB6-5742-9AB9-F5C2C530CF29}" srcOrd="0" destOrd="0" presId="urn:microsoft.com/office/officeart/2009/3/layout/HorizontalOrganizationChart"/>
    <dgm:cxn modelId="{3D707ECD-AC78-994C-A6D3-579B6B500D4A}" type="presOf" srcId="{5CBD42CF-9236-D140-B262-1320ED27E534}" destId="{8DF549B7-0A4F-4D4A-87E0-5C0435058DCD}" srcOrd="0" destOrd="0" presId="urn:microsoft.com/office/officeart/2009/3/layout/HorizontalOrganizationChart"/>
    <dgm:cxn modelId="{5BB9B5D1-0E6B-3141-A114-2DFCE204D4E0}" type="presOf" srcId="{5189F6A8-47BA-BF43-A9EA-C2FAE2AC3B1C}" destId="{EAE2C065-A45E-C844-85F8-8B811EC3D5A7}" srcOrd="0" destOrd="0" presId="urn:microsoft.com/office/officeart/2009/3/layout/HorizontalOrganizationChart"/>
    <dgm:cxn modelId="{592B80D2-DC29-4D47-BB40-23B4CDD6263A}" type="presOf" srcId="{CAF25884-73D7-1045-9F43-8F4F32136C13}" destId="{B6D6948A-C46A-4448-8DD6-CCA0DA44B2DB}" srcOrd="0" destOrd="0" presId="urn:microsoft.com/office/officeart/2009/3/layout/HorizontalOrganizationChart"/>
    <dgm:cxn modelId="{7648A6D7-9725-D94F-8E14-33C7250241C5}" type="presOf" srcId="{45F8934C-7D61-BA46-9D35-5BA5DBAAEED2}" destId="{989759BC-66DE-5344-AA88-F6F6605D1A6D}" srcOrd="1" destOrd="0" presId="urn:microsoft.com/office/officeart/2009/3/layout/HorizontalOrganizationChart"/>
    <dgm:cxn modelId="{AC66ADD8-0537-674A-9EBC-A508208761C4}" type="presOf" srcId="{C985D581-818D-2D45-9408-20AEDC02FD97}" destId="{5826E9D1-2BCD-C64A-AE46-4F66FAF0BC1D}" srcOrd="1" destOrd="0" presId="urn:microsoft.com/office/officeart/2009/3/layout/HorizontalOrganizationChart"/>
    <dgm:cxn modelId="{D601B4D8-B732-B547-9594-4D1E996D0A8D}" type="presOf" srcId="{683740E4-4240-CA47-A665-B99B04C498E2}" destId="{9461F00E-D047-8745-9A00-E2CDC11ABEF3}" srcOrd="0" destOrd="0" presId="urn:microsoft.com/office/officeart/2009/3/layout/HorizontalOrganizationChart"/>
    <dgm:cxn modelId="{377D6DDA-F152-0E48-9363-2D36DA74D917}" type="presOf" srcId="{DBDB61EB-4027-7549-9D25-0635F8F4D7C5}" destId="{9069C7E2-853A-F24D-A60C-C99AFEC796E1}" srcOrd="0" destOrd="0" presId="urn:microsoft.com/office/officeart/2009/3/layout/HorizontalOrganizationChart"/>
    <dgm:cxn modelId="{3B87B5DF-3FA7-C344-A547-5D33AC965AF8}" type="presOf" srcId="{A95B9E13-FE2B-3A48-B2D0-1D819F82A1B6}" destId="{70E061B0-BE0F-5748-A854-52BD7C31C32D}" srcOrd="0" destOrd="0" presId="urn:microsoft.com/office/officeart/2009/3/layout/HorizontalOrganizationChart"/>
    <dgm:cxn modelId="{2F20BBE0-ED09-6D4B-96C3-929D14E8F6AE}" type="presOf" srcId="{FA7B7490-E0B3-C44E-A3CB-9EA5358E52AE}" destId="{26F5FD22-D149-CF4C-80A4-6211810F2C53}" srcOrd="1" destOrd="0" presId="urn:microsoft.com/office/officeart/2009/3/layout/HorizontalOrganizationChart"/>
    <dgm:cxn modelId="{67E53EE2-06AA-394E-8747-B858C4AB3A90}" type="presOf" srcId="{A8FD802E-A3C1-6E4A-86F4-EB3CFD9FBC19}" destId="{94D98727-E8B2-5B40-B1B6-EBBC910E3389}" srcOrd="1" destOrd="0" presId="urn:microsoft.com/office/officeart/2009/3/layout/HorizontalOrganizationChart"/>
    <dgm:cxn modelId="{BE4FEDE3-EFB5-7948-AB89-B342DDED1095}" type="presOf" srcId="{63781A98-14B1-3544-81C1-37F13444AFD5}" destId="{C33D103C-FA96-5847-825B-E8FD81648555}" srcOrd="0" destOrd="0" presId="urn:microsoft.com/office/officeart/2009/3/layout/HorizontalOrganizationChart"/>
    <dgm:cxn modelId="{222E94E7-C461-4840-A03C-48D8EE2B0CFC}" type="presOf" srcId="{A69FE25C-44FF-764D-A6D7-8ECE05D615AC}" destId="{CC5D83D4-B191-4545-BFB3-4B4A03AD9437}" srcOrd="0" destOrd="0" presId="urn:microsoft.com/office/officeart/2009/3/layout/HorizontalOrganizationChart"/>
    <dgm:cxn modelId="{E5DC15E8-A342-D842-9133-970A09EAB8A1}" srcId="{7A290681-DFBD-4B41-AB9F-7B09C4CF4941}" destId="{ACDF3401-D5BD-9546-B121-45A439F89143}" srcOrd="2" destOrd="0" parTransId="{E3774771-B818-C641-931E-01B9170E3A3A}" sibTransId="{B608D3D8-C25C-384C-BE71-980F83E9782F}"/>
    <dgm:cxn modelId="{9FC842F9-F89B-DD44-9D35-48089035E676}" type="presOf" srcId="{7A290681-DFBD-4B41-AB9F-7B09C4CF4941}" destId="{3EAE3FC9-DB19-B440-93BF-715E9C1F18E1}" srcOrd="0" destOrd="0" presId="urn:microsoft.com/office/officeart/2009/3/layout/HorizontalOrganizationChart"/>
    <dgm:cxn modelId="{78D0FDFB-D987-844F-A111-4EAFCFF4A96D}" type="presOf" srcId="{E3774771-B818-C641-931E-01B9170E3A3A}" destId="{D859DA0D-EC3D-DF4B-8B28-806B2A054845}" srcOrd="0" destOrd="0" presId="urn:microsoft.com/office/officeart/2009/3/layout/HorizontalOrganizationChart"/>
    <dgm:cxn modelId="{8AA673FE-A712-3341-AFCF-AD207898BA2F}" type="presOf" srcId="{A8D0B7D4-6B1E-6C47-8704-F0B27B06E8AC}" destId="{2BC6AD92-EA0D-4E4D-9335-7DBCD2CE10FB}" srcOrd="1" destOrd="0" presId="urn:microsoft.com/office/officeart/2009/3/layout/HorizontalOrganizationChart"/>
    <dgm:cxn modelId="{8E57BAAA-206C-4147-ABC3-72394528E394}" type="presParOf" srcId="{8DF549B7-0A4F-4D4A-87E0-5C0435058DCD}" destId="{52237569-6B77-E246-849B-1CD06271173B}" srcOrd="0" destOrd="0" presId="urn:microsoft.com/office/officeart/2009/3/layout/HorizontalOrganizationChart"/>
    <dgm:cxn modelId="{2753DED9-14C6-1C41-9A4F-1C9AB4F13FE8}" type="presParOf" srcId="{52237569-6B77-E246-849B-1CD06271173B}" destId="{95754056-7B1B-C74C-AB04-1885637873E4}" srcOrd="0" destOrd="0" presId="urn:microsoft.com/office/officeart/2009/3/layout/HorizontalOrganizationChart"/>
    <dgm:cxn modelId="{013FABAD-E434-C541-9007-9608D1BDCA26}" type="presParOf" srcId="{95754056-7B1B-C74C-AB04-1885637873E4}" destId="{212206E0-ACF9-3748-B571-DFA46E1AAF45}" srcOrd="0" destOrd="0" presId="urn:microsoft.com/office/officeart/2009/3/layout/HorizontalOrganizationChart"/>
    <dgm:cxn modelId="{C546D225-EFB0-5746-8C6C-7FB680E349DA}" type="presParOf" srcId="{95754056-7B1B-C74C-AB04-1885637873E4}" destId="{C44F7472-5883-F547-83E3-34B1AB94456C}" srcOrd="1" destOrd="0" presId="urn:microsoft.com/office/officeart/2009/3/layout/HorizontalOrganizationChart"/>
    <dgm:cxn modelId="{FB20F967-EAA2-2241-9FE9-109453F63C9B}" type="presParOf" srcId="{52237569-6B77-E246-849B-1CD06271173B}" destId="{9CDEEB00-A12A-E549-93DB-E505E3C22610}" srcOrd="1" destOrd="0" presId="urn:microsoft.com/office/officeart/2009/3/layout/HorizontalOrganizationChart"/>
    <dgm:cxn modelId="{C0FBD265-AC89-FA41-BB59-2CA7CDB87007}" type="presParOf" srcId="{9CDEEB00-A12A-E549-93DB-E505E3C22610}" destId="{07CBB7B5-D274-1246-BE3C-F75DC787C45A}" srcOrd="0" destOrd="0" presId="urn:microsoft.com/office/officeart/2009/3/layout/HorizontalOrganizationChart"/>
    <dgm:cxn modelId="{5064B39C-542B-0A4A-B986-7235CD7AF9EA}" type="presParOf" srcId="{9CDEEB00-A12A-E549-93DB-E505E3C22610}" destId="{EABF7038-23B9-EE45-BBA4-BBD9BE5B3D14}" srcOrd="1" destOrd="0" presId="urn:microsoft.com/office/officeart/2009/3/layout/HorizontalOrganizationChart"/>
    <dgm:cxn modelId="{2AB3FBFB-5483-8F46-8D80-98DA46D58DB5}" type="presParOf" srcId="{EABF7038-23B9-EE45-BBA4-BBD9BE5B3D14}" destId="{DFD3F9FF-C497-D04E-95F2-0F3C3927FABA}" srcOrd="0" destOrd="0" presId="urn:microsoft.com/office/officeart/2009/3/layout/HorizontalOrganizationChart"/>
    <dgm:cxn modelId="{1AD0D734-EA88-3346-ADA0-31A05C1EFBCE}" type="presParOf" srcId="{DFD3F9FF-C497-D04E-95F2-0F3C3927FABA}" destId="{94BAAB6F-3507-3148-B4EF-E4A7F0E12C55}" srcOrd="0" destOrd="0" presId="urn:microsoft.com/office/officeart/2009/3/layout/HorizontalOrganizationChart"/>
    <dgm:cxn modelId="{0360A8B8-7D36-EF49-8F47-8942501552E6}" type="presParOf" srcId="{DFD3F9FF-C497-D04E-95F2-0F3C3927FABA}" destId="{989759BC-66DE-5344-AA88-F6F6605D1A6D}" srcOrd="1" destOrd="0" presId="urn:microsoft.com/office/officeart/2009/3/layout/HorizontalOrganizationChart"/>
    <dgm:cxn modelId="{88D170FE-6FC3-3741-ABCD-30A004AD13DE}" type="presParOf" srcId="{EABF7038-23B9-EE45-BBA4-BBD9BE5B3D14}" destId="{296913AF-289C-0748-A575-6DA0FC7CE3FB}" srcOrd="1" destOrd="0" presId="urn:microsoft.com/office/officeart/2009/3/layout/HorizontalOrganizationChart"/>
    <dgm:cxn modelId="{C7056CB9-43AB-3849-82A9-7CDC04724FB7}" type="presParOf" srcId="{EABF7038-23B9-EE45-BBA4-BBD9BE5B3D14}" destId="{B9DF654F-A6FA-9F4F-9BF6-3D86DE3B2D4C}" srcOrd="2" destOrd="0" presId="urn:microsoft.com/office/officeart/2009/3/layout/HorizontalOrganizationChart"/>
    <dgm:cxn modelId="{79E3765E-D6BD-9542-9530-87B56C0FCF09}" type="presParOf" srcId="{9CDEEB00-A12A-E549-93DB-E505E3C22610}" destId="{9069C7E2-853A-F24D-A60C-C99AFEC796E1}" srcOrd="2" destOrd="0" presId="urn:microsoft.com/office/officeart/2009/3/layout/HorizontalOrganizationChart"/>
    <dgm:cxn modelId="{17D68D89-3A98-1047-9F16-93126BB7A550}" type="presParOf" srcId="{9CDEEB00-A12A-E549-93DB-E505E3C22610}" destId="{E2FA3786-3EAE-014E-9831-8ADBAB7AA159}" srcOrd="3" destOrd="0" presId="urn:microsoft.com/office/officeart/2009/3/layout/HorizontalOrganizationChart"/>
    <dgm:cxn modelId="{AA2CC5EF-5131-5B48-AE00-625C2448134C}" type="presParOf" srcId="{E2FA3786-3EAE-014E-9831-8ADBAB7AA159}" destId="{EBBD5A3A-83AC-224D-A440-88D6AEEE5BD5}" srcOrd="0" destOrd="0" presId="urn:microsoft.com/office/officeart/2009/3/layout/HorizontalOrganizationChart"/>
    <dgm:cxn modelId="{3B38B947-E25E-E045-9E08-C7B835FFDB36}" type="presParOf" srcId="{EBBD5A3A-83AC-224D-A440-88D6AEEE5BD5}" destId="{3EAE3FC9-DB19-B440-93BF-715E9C1F18E1}" srcOrd="0" destOrd="0" presId="urn:microsoft.com/office/officeart/2009/3/layout/HorizontalOrganizationChart"/>
    <dgm:cxn modelId="{AFBD0EA7-FDC4-B847-87D3-D391E7373511}" type="presParOf" srcId="{EBBD5A3A-83AC-224D-A440-88D6AEEE5BD5}" destId="{4303128F-1DE5-0F45-AD63-2F9D03C9455A}" srcOrd="1" destOrd="0" presId="urn:microsoft.com/office/officeart/2009/3/layout/HorizontalOrganizationChart"/>
    <dgm:cxn modelId="{966AEE24-A5DA-1F4A-9ED4-32DDFC0AFDA5}" type="presParOf" srcId="{E2FA3786-3EAE-014E-9831-8ADBAB7AA159}" destId="{9BBF6114-B9B5-DC44-8B4C-28E4C97E36DF}" srcOrd="1" destOrd="0" presId="urn:microsoft.com/office/officeart/2009/3/layout/HorizontalOrganizationChart"/>
    <dgm:cxn modelId="{26690C3A-3BFA-D247-9D3A-3CF67B61DFFE}" type="presParOf" srcId="{9BBF6114-B9B5-DC44-8B4C-28E4C97E36DF}" destId="{70E061B0-BE0F-5748-A854-52BD7C31C32D}" srcOrd="0" destOrd="0" presId="urn:microsoft.com/office/officeart/2009/3/layout/HorizontalOrganizationChart"/>
    <dgm:cxn modelId="{344E0411-A7FA-054D-B26B-5EE6F6768134}" type="presParOf" srcId="{9BBF6114-B9B5-DC44-8B4C-28E4C97E36DF}" destId="{E1A7F313-D769-9A49-B33F-B8AEAEEB178B}" srcOrd="1" destOrd="0" presId="urn:microsoft.com/office/officeart/2009/3/layout/HorizontalOrganizationChart"/>
    <dgm:cxn modelId="{978991F2-B42F-B245-B0FA-5366B296CA86}" type="presParOf" srcId="{E1A7F313-D769-9A49-B33F-B8AEAEEB178B}" destId="{B690DD8C-A00A-8044-BECE-97246D276BFB}" srcOrd="0" destOrd="0" presId="urn:microsoft.com/office/officeart/2009/3/layout/HorizontalOrganizationChart"/>
    <dgm:cxn modelId="{84A492FF-5D15-5B41-B260-B0C431656458}" type="presParOf" srcId="{B690DD8C-A00A-8044-BECE-97246D276BFB}" destId="{7C81F546-C67C-7641-B5FA-ED25153F2B88}" srcOrd="0" destOrd="0" presId="urn:microsoft.com/office/officeart/2009/3/layout/HorizontalOrganizationChart"/>
    <dgm:cxn modelId="{2DB024DE-EF3C-C941-B5F9-B239163F9A93}" type="presParOf" srcId="{B690DD8C-A00A-8044-BECE-97246D276BFB}" destId="{5826E9D1-2BCD-C64A-AE46-4F66FAF0BC1D}" srcOrd="1" destOrd="0" presId="urn:microsoft.com/office/officeart/2009/3/layout/HorizontalOrganizationChart"/>
    <dgm:cxn modelId="{4AFCDA56-CBFC-4D4D-A333-B8C1DBC05E21}" type="presParOf" srcId="{E1A7F313-D769-9A49-B33F-B8AEAEEB178B}" destId="{3D563593-79DB-2849-8AE4-D181F5F6BE43}" srcOrd="1" destOrd="0" presId="urn:microsoft.com/office/officeart/2009/3/layout/HorizontalOrganizationChart"/>
    <dgm:cxn modelId="{526D7529-0BC1-B543-8F51-0F639479A871}" type="presParOf" srcId="{E1A7F313-D769-9A49-B33F-B8AEAEEB178B}" destId="{C833D075-B237-7443-BD5C-ADE2DAB6DED8}" srcOrd="2" destOrd="0" presId="urn:microsoft.com/office/officeart/2009/3/layout/HorizontalOrganizationChart"/>
    <dgm:cxn modelId="{3DFE7A3B-6748-2443-8D8C-12A46E77EF4A}" type="presParOf" srcId="{9BBF6114-B9B5-DC44-8B4C-28E4C97E36DF}" destId="{FA3E2684-5BE8-9544-9883-1DC0533B4521}" srcOrd="2" destOrd="0" presId="urn:microsoft.com/office/officeart/2009/3/layout/HorizontalOrganizationChart"/>
    <dgm:cxn modelId="{D9463E15-56E2-5140-9EB1-AECA52E2A8AD}" type="presParOf" srcId="{9BBF6114-B9B5-DC44-8B4C-28E4C97E36DF}" destId="{0BB3875A-74B1-4649-A299-E8CFE1C5A301}" srcOrd="3" destOrd="0" presId="urn:microsoft.com/office/officeart/2009/3/layout/HorizontalOrganizationChart"/>
    <dgm:cxn modelId="{195DDF40-271C-A343-80FB-6BBA04B4B99F}" type="presParOf" srcId="{0BB3875A-74B1-4649-A299-E8CFE1C5A301}" destId="{6067748B-A3DD-E349-8D73-6D5E0E33BFA7}" srcOrd="0" destOrd="0" presId="urn:microsoft.com/office/officeart/2009/3/layout/HorizontalOrganizationChart"/>
    <dgm:cxn modelId="{DF3C08DD-EE06-D94F-9150-E1B56CCB408C}" type="presParOf" srcId="{6067748B-A3DD-E349-8D73-6D5E0E33BFA7}" destId="{EC278D0D-445C-D746-8646-4870F8348EA1}" srcOrd="0" destOrd="0" presId="urn:microsoft.com/office/officeart/2009/3/layout/HorizontalOrganizationChart"/>
    <dgm:cxn modelId="{9057C248-A9EF-A144-B4ED-3D2B2F26DA83}" type="presParOf" srcId="{6067748B-A3DD-E349-8D73-6D5E0E33BFA7}" destId="{26F5FD22-D149-CF4C-80A4-6211810F2C53}" srcOrd="1" destOrd="0" presId="urn:microsoft.com/office/officeart/2009/3/layout/HorizontalOrganizationChart"/>
    <dgm:cxn modelId="{8E89460C-FA2F-1142-9B22-53EC2C7BC7B0}" type="presParOf" srcId="{0BB3875A-74B1-4649-A299-E8CFE1C5A301}" destId="{CDEB7393-948D-704D-9A2B-2DB605C2DD79}" srcOrd="1" destOrd="0" presId="urn:microsoft.com/office/officeart/2009/3/layout/HorizontalOrganizationChart"/>
    <dgm:cxn modelId="{AB727653-CC03-A54C-B5B5-430B5A03E432}" type="presParOf" srcId="{0BB3875A-74B1-4649-A299-E8CFE1C5A301}" destId="{D23D887C-9278-F749-89B8-9F5757BDB5B4}" srcOrd="2" destOrd="0" presId="urn:microsoft.com/office/officeart/2009/3/layout/HorizontalOrganizationChart"/>
    <dgm:cxn modelId="{C7CD9AA1-04B6-B648-8D1D-7E802168B799}" type="presParOf" srcId="{9BBF6114-B9B5-DC44-8B4C-28E4C97E36DF}" destId="{D859DA0D-EC3D-DF4B-8B28-806B2A054845}" srcOrd="4" destOrd="0" presId="urn:microsoft.com/office/officeart/2009/3/layout/HorizontalOrganizationChart"/>
    <dgm:cxn modelId="{5EBF2803-ECDE-1547-966F-C5C2B34830BB}" type="presParOf" srcId="{9BBF6114-B9B5-DC44-8B4C-28E4C97E36DF}" destId="{5960C666-2580-2F4E-92AC-CDE789E491B1}" srcOrd="5" destOrd="0" presId="urn:microsoft.com/office/officeart/2009/3/layout/HorizontalOrganizationChart"/>
    <dgm:cxn modelId="{09022D0D-90C8-2F4E-BEDC-9F315CF1331C}" type="presParOf" srcId="{5960C666-2580-2F4E-92AC-CDE789E491B1}" destId="{DEF22BDE-DCF0-EE45-8B08-9124B8B94C14}" srcOrd="0" destOrd="0" presId="urn:microsoft.com/office/officeart/2009/3/layout/HorizontalOrganizationChart"/>
    <dgm:cxn modelId="{BA3E53FE-A019-7945-A5FF-15C9E74FC4AF}" type="presParOf" srcId="{DEF22BDE-DCF0-EE45-8B08-9124B8B94C14}" destId="{5D6C6C10-2263-2C42-B208-67AD461215F1}" srcOrd="0" destOrd="0" presId="urn:microsoft.com/office/officeart/2009/3/layout/HorizontalOrganizationChart"/>
    <dgm:cxn modelId="{2C1EB5B6-BC20-4341-83B6-D612F679AD8D}" type="presParOf" srcId="{DEF22BDE-DCF0-EE45-8B08-9124B8B94C14}" destId="{2E709DEA-519E-6048-A5F2-49BA46A24648}" srcOrd="1" destOrd="0" presId="urn:microsoft.com/office/officeart/2009/3/layout/HorizontalOrganizationChart"/>
    <dgm:cxn modelId="{32E2A3DE-D685-4042-B402-CC58D7AE6223}" type="presParOf" srcId="{5960C666-2580-2F4E-92AC-CDE789E491B1}" destId="{03976165-ED32-4844-A989-07DD72C2BD39}" srcOrd="1" destOrd="0" presId="urn:microsoft.com/office/officeart/2009/3/layout/HorizontalOrganizationChart"/>
    <dgm:cxn modelId="{D5EC8DA0-DC7F-1443-A15A-D47E7C81EEA4}" type="presParOf" srcId="{5960C666-2580-2F4E-92AC-CDE789E491B1}" destId="{36D2662B-875B-4B4B-9180-721663618E9F}" srcOrd="2" destOrd="0" presId="urn:microsoft.com/office/officeart/2009/3/layout/HorizontalOrganizationChart"/>
    <dgm:cxn modelId="{B15822C3-248D-6549-9460-EF6C096040C4}" type="presParOf" srcId="{E2FA3786-3EAE-014E-9831-8ADBAB7AA159}" destId="{C23215B4-1B61-4740-B8F2-EE02846A7F49}" srcOrd="2" destOrd="0" presId="urn:microsoft.com/office/officeart/2009/3/layout/HorizontalOrganizationChart"/>
    <dgm:cxn modelId="{7BDF72CF-CF71-A34B-93CC-F4B146DD6DE2}" type="presParOf" srcId="{9CDEEB00-A12A-E549-93DB-E505E3C22610}" destId="{97E561D3-146B-334F-B51B-C4B4CC66A916}" srcOrd="4" destOrd="0" presId="urn:microsoft.com/office/officeart/2009/3/layout/HorizontalOrganizationChart"/>
    <dgm:cxn modelId="{75372988-3CB4-2D4D-A9BE-F17A34556BAA}" type="presParOf" srcId="{9CDEEB00-A12A-E549-93DB-E505E3C22610}" destId="{AC2707AC-E444-D04F-8210-238FAF40B2F2}" srcOrd="5" destOrd="0" presId="urn:microsoft.com/office/officeart/2009/3/layout/HorizontalOrganizationChart"/>
    <dgm:cxn modelId="{0A80ECCE-C91C-DF47-AD87-7E113D53DEB4}" type="presParOf" srcId="{AC2707AC-E444-D04F-8210-238FAF40B2F2}" destId="{37C9D3AB-E83F-FE4B-8C66-EA076AFE663F}" srcOrd="0" destOrd="0" presId="urn:microsoft.com/office/officeart/2009/3/layout/HorizontalOrganizationChart"/>
    <dgm:cxn modelId="{232C9676-9E5A-424B-86EB-651A79974839}" type="presParOf" srcId="{37C9D3AB-E83F-FE4B-8C66-EA076AFE663F}" destId="{CC5D83D4-B191-4545-BFB3-4B4A03AD9437}" srcOrd="0" destOrd="0" presId="urn:microsoft.com/office/officeart/2009/3/layout/HorizontalOrganizationChart"/>
    <dgm:cxn modelId="{9F05F533-C6BF-6C4B-9355-1277C91E86BD}" type="presParOf" srcId="{37C9D3AB-E83F-FE4B-8C66-EA076AFE663F}" destId="{1AFEB59B-B9A0-C44A-AF95-3B48FDC44428}" srcOrd="1" destOrd="0" presId="urn:microsoft.com/office/officeart/2009/3/layout/HorizontalOrganizationChart"/>
    <dgm:cxn modelId="{B9291B00-7279-784A-997E-19B30A0BC242}" type="presParOf" srcId="{AC2707AC-E444-D04F-8210-238FAF40B2F2}" destId="{597620E4-9D3F-3A49-BABD-03DB053F4696}" srcOrd="1" destOrd="0" presId="urn:microsoft.com/office/officeart/2009/3/layout/HorizontalOrganizationChart"/>
    <dgm:cxn modelId="{EB416FE3-BDB6-A248-9394-61D4B6B80553}" type="presParOf" srcId="{597620E4-9D3F-3A49-BABD-03DB053F4696}" destId="{976D7A67-F772-8343-A894-4780A958208B}" srcOrd="0" destOrd="0" presId="urn:microsoft.com/office/officeart/2009/3/layout/HorizontalOrganizationChart"/>
    <dgm:cxn modelId="{552DABF1-F3F5-DF48-B2A9-37826492F620}" type="presParOf" srcId="{597620E4-9D3F-3A49-BABD-03DB053F4696}" destId="{C762DCB7-F84E-5646-8526-0311571EB22F}" srcOrd="1" destOrd="0" presId="urn:microsoft.com/office/officeart/2009/3/layout/HorizontalOrganizationChart"/>
    <dgm:cxn modelId="{A73C9E74-2916-274D-8CE6-A0174B6A40CB}" type="presParOf" srcId="{C762DCB7-F84E-5646-8526-0311571EB22F}" destId="{C9DA5654-74FF-FA4F-BF71-1D1FD1A0D9F5}" srcOrd="0" destOrd="0" presId="urn:microsoft.com/office/officeart/2009/3/layout/HorizontalOrganizationChart"/>
    <dgm:cxn modelId="{D1BC4AC1-B9D3-7440-9BAE-FEBC9F8C7378}" type="presParOf" srcId="{C9DA5654-74FF-FA4F-BF71-1D1FD1A0D9F5}" destId="{9461F00E-D047-8745-9A00-E2CDC11ABEF3}" srcOrd="0" destOrd="0" presId="urn:microsoft.com/office/officeart/2009/3/layout/HorizontalOrganizationChart"/>
    <dgm:cxn modelId="{B808276A-6FDE-6B46-8148-293F00320886}" type="presParOf" srcId="{C9DA5654-74FF-FA4F-BF71-1D1FD1A0D9F5}" destId="{EF4FAA2D-1EEF-A14C-BDD5-2C3B535B62FA}" srcOrd="1" destOrd="0" presId="urn:microsoft.com/office/officeart/2009/3/layout/HorizontalOrganizationChart"/>
    <dgm:cxn modelId="{4C0D2388-CBFF-6147-BF5A-9F0B7A1EE9E8}" type="presParOf" srcId="{C762DCB7-F84E-5646-8526-0311571EB22F}" destId="{35176187-78B0-AA41-ABF0-3B0E33B35C00}" srcOrd="1" destOrd="0" presId="urn:microsoft.com/office/officeart/2009/3/layout/HorizontalOrganizationChart"/>
    <dgm:cxn modelId="{49B9333C-796B-F44B-956F-5A166CC972C4}" type="presParOf" srcId="{C762DCB7-F84E-5646-8526-0311571EB22F}" destId="{ACA2150F-F696-944F-8C74-731E9D09E595}" srcOrd="2" destOrd="0" presId="urn:microsoft.com/office/officeart/2009/3/layout/HorizontalOrganizationChart"/>
    <dgm:cxn modelId="{0BF22C07-AD20-C04D-9E26-BE596AB470E1}" type="presParOf" srcId="{597620E4-9D3F-3A49-BABD-03DB053F4696}" destId="{3ECEAE03-F41C-7146-AB64-15BA8CC9EBD5}" srcOrd="2" destOrd="0" presId="urn:microsoft.com/office/officeart/2009/3/layout/HorizontalOrganizationChart"/>
    <dgm:cxn modelId="{1F8A9B1C-E4B3-0C4E-A834-7E57D8C93736}" type="presParOf" srcId="{597620E4-9D3F-3A49-BABD-03DB053F4696}" destId="{4F4EB663-383B-C249-9A6C-255B74E0DE09}" srcOrd="3" destOrd="0" presId="urn:microsoft.com/office/officeart/2009/3/layout/HorizontalOrganizationChart"/>
    <dgm:cxn modelId="{FEA0800B-3E54-5544-BF39-F2322BA2F7A6}" type="presParOf" srcId="{4F4EB663-383B-C249-9A6C-255B74E0DE09}" destId="{7F60541F-828D-BB4C-BC22-08C466F78880}" srcOrd="0" destOrd="0" presId="urn:microsoft.com/office/officeart/2009/3/layout/HorizontalOrganizationChart"/>
    <dgm:cxn modelId="{5F1B9FC7-EE00-DD45-B86C-BF71D49C0D6B}" type="presParOf" srcId="{7F60541F-828D-BB4C-BC22-08C466F78880}" destId="{B6D6948A-C46A-4448-8DD6-CCA0DA44B2DB}" srcOrd="0" destOrd="0" presId="urn:microsoft.com/office/officeart/2009/3/layout/HorizontalOrganizationChart"/>
    <dgm:cxn modelId="{01FFFFDE-BCB3-9D4E-B07B-76672EFC9292}" type="presParOf" srcId="{7F60541F-828D-BB4C-BC22-08C466F78880}" destId="{C6D969FC-0254-064A-8AE2-D7BABBCA43D4}" srcOrd="1" destOrd="0" presId="urn:microsoft.com/office/officeart/2009/3/layout/HorizontalOrganizationChart"/>
    <dgm:cxn modelId="{A7930F41-E38C-7740-9CBD-0D7F80C0F965}" type="presParOf" srcId="{4F4EB663-383B-C249-9A6C-255B74E0DE09}" destId="{84CB6F4F-63AB-DD40-9059-6631C17E172A}" srcOrd="1" destOrd="0" presId="urn:microsoft.com/office/officeart/2009/3/layout/HorizontalOrganizationChart"/>
    <dgm:cxn modelId="{9FA9F52D-78FE-7147-AFF7-DE1EB3FD144A}" type="presParOf" srcId="{4F4EB663-383B-C249-9A6C-255B74E0DE09}" destId="{170C6996-D6B1-CE44-89F7-15140C791B78}" srcOrd="2" destOrd="0" presId="urn:microsoft.com/office/officeart/2009/3/layout/HorizontalOrganizationChart"/>
    <dgm:cxn modelId="{FF6DC56D-45CF-C64B-8EB2-69F0AC34897C}" type="presParOf" srcId="{AC2707AC-E444-D04F-8210-238FAF40B2F2}" destId="{826D5AB3-2DB9-7D47-93F8-B20692854493}" srcOrd="2" destOrd="0" presId="urn:microsoft.com/office/officeart/2009/3/layout/HorizontalOrganizationChart"/>
    <dgm:cxn modelId="{CEC8EFA4-F804-3743-B26F-2B17D913A379}" type="presParOf" srcId="{9CDEEB00-A12A-E549-93DB-E505E3C22610}" destId="{EAE2C065-A45E-C844-85F8-8B811EC3D5A7}" srcOrd="6" destOrd="0" presId="urn:microsoft.com/office/officeart/2009/3/layout/HorizontalOrganizationChart"/>
    <dgm:cxn modelId="{A8D8E2A4-A49F-7943-94B6-1A191E201B68}" type="presParOf" srcId="{9CDEEB00-A12A-E549-93DB-E505E3C22610}" destId="{46783F7E-8878-D740-8021-27B108E862BB}" srcOrd="7" destOrd="0" presId="urn:microsoft.com/office/officeart/2009/3/layout/HorizontalOrganizationChart"/>
    <dgm:cxn modelId="{09E34108-61AC-614B-A527-A8F9AADED98E}" type="presParOf" srcId="{46783F7E-8878-D740-8021-27B108E862BB}" destId="{2D3D0153-6571-1D47-87CA-98BC8CDB7CF9}" srcOrd="0" destOrd="0" presId="urn:microsoft.com/office/officeart/2009/3/layout/HorizontalOrganizationChart"/>
    <dgm:cxn modelId="{BD0C23CA-9FA8-B040-A0C3-84F1153F9D92}" type="presParOf" srcId="{2D3D0153-6571-1D47-87CA-98BC8CDB7CF9}" destId="{4411DFC6-5730-1040-BE69-C1BF66A8ED0F}" srcOrd="0" destOrd="0" presId="urn:microsoft.com/office/officeart/2009/3/layout/HorizontalOrganizationChart"/>
    <dgm:cxn modelId="{80C664BB-066D-F444-BEC2-8DA245C3142F}" type="presParOf" srcId="{2D3D0153-6571-1D47-87CA-98BC8CDB7CF9}" destId="{94D98727-E8B2-5B40-B1B6-EBBC910E3389}" srcOrd="1" destOrd="0" presId="urn:microsoft.com/office/officeart/2009/3/layout/HorizontalOrganizationChart"/>
    <dgm:cxn modelId="{9A9353A0-6847-5E4C-A713-C921283E42D5}" type="presParOf" srcId="{46783F7E-8878-D740-8021-27B108E862BB}" destId="{BB36C983-38B1-6B47-8C3C-F49C31A379E1}" srcOrd="1" destOrd="0" presId="urn:microsoft.com/office/officeart/2009/3/layout/HorizontalOrganizationChart"/>
    <dgm:cxn modelId="{1C5BD848-378A-9C4F-A9BA-17778A98BF20}" type="presParOf" srcId="{BB36C983-38B1-6B47-8C3C-F49C31A379E1}" destId="{C33D103C-FA96-5847-825B-E8FD81648555}" srcOrd="0" destOrd="0" presId="urn:microsoft.com/office/officeart/2009/3/layout/HorizontalOrganizationChart"/>
    <dgm:cxn modelId="{B7DF1AD9-572C-1342-A6F7-CF577E306542}" type="presParOf" srcId="{BB36C983-38B1-6B47-8C3C-F49C31A379E1}" destId="{834B4B62-ED66-E746-AC57-A8FE4D796B2C}" srcOrd="1" destOrd="0" presId="urn:microsoft.com/office/officeart/2009/3/layout/HorizontalOrganizationChart"/>
    <dgm:cxn modelId="{570496F9-47BE-F54E-A4F3-461FFA8EDF5B}" type="presParOf" srcId="{834B4B62-ED66-E746-AC57-A8FE4D796B2C}" destId="{E828BCF4-E4C7-774B-AD4B-6FA017B31D7A}" srcOrd="0" destOrd="0" presId="urn:microsoft.com/office/officeart/2009/3/layout/HorizontalOrganizationChart"/>
    <dgm:cxn modelId="{DC4A0047-DB84-4D45-97DE-7CC4E8CEB278}" type="presParOf" srcId="{E828BCF4-E4C7-774B-AD4B-6FA017B31D7A}" destId="{F3F33104-C3EA-EB44-9053-A1936C3B9232}" srcOrd="0" destOrd="0" presId="urn:microsoft.com/office/officeart/2009/3/layout/HorizontalOrganizationChart"/>
    <dgm:cxn modelId="{8333EEBE-4653-3C4B-B96D-F8C870E7AE1D}" type="presParOf" srcId="{E828BCF4-E4C7-774B-AD4B-6FA017B31D7A}" destId="{2BC6AD92-EA0D-4E4D-9335-7DBCD2CE10FB}" srcOrd="1" destOrd="0" presId="urn:microsoft.com/office/officeart/2009/3/layout/HorizontalOrganizationChart"/>
    <dgm:cxn modelId="{76550368-7D59-7E4B-B4A7-F110806E49BC}" type="presParOf" srcId="{834B4B62-ED66-E746-AC57-A8FE4D796B2C}" destId="{83DA4335-A3D6-4F4A-8264-2E8DC84646EB}" srcOrd="1" destOrd="0" presId="urn:microsoft.com/office/officeart/2009/3/layout/HorizontalOrganizationChart"/>
    <dgm:cxn modelId="{9BD3DCDC-EE3F-1942-AE2D-A7B031FC61B2}" type="presParOf" srcId="{834B4B62-ED66-E746-AC57-A8FE4D796B2C}" destId="{8BA6C3A8-2AE6-664E-8134-A9B199CD5356}" srcOrd="2" destOrd="0" presId="urn:microsoft.com/office/officeart/2009/3/layout/HorizontalOrganizationChart"/>
    <dgm:cxn modelId="{FECD3145-A72B-B046-A00E-39EFCF4CBCB0}" type="presParOf" srcId="{BB36C983-38B1-6B47-8C3C-F49C31A379E1}" destId="{789EE150-0FB6-5742-9AB9-F5C2C530CF29}" srcOrd="2" destOrd="0" presId="urn:microsoft.com/office/officeart/2009/3/layout/HorizontalOrganizationChart"/>
    <dgm:cxn modelId="{752366CF-4CF8-704E-9F17-B2CF3468240A}" type="presParOf" srcId="{BB36C983-38B1-6B47-8C3C-F49C31A379E1}" destId="{983BA001-82C8-ED45-A0EA-F20F325C805B}" srcOrd="3" destOrd="0" presId="urn:microsoft.com/office/officeart/2009/3/layout/HorizontalOrganizationChart"/>
    <dgm:cxn modelId="{971433D2-8360-B34B-8567-D69C582E6300}" type="presParOf" srcId="{983BA001-82C8-ED45-A0EA-F20F325C805B}" destId="{2A3FDD2A-E238-9947-B20C-85A34FA6CC51}" srcOrd="0" destOrd="0" presId="urn:microsoft.com/office/officeart/2009/3/layout/HorizontalOrganizationChart"/>
    <dgm:cxn modelId="{E22519D9-EA66-A140-B9B9-404DBBB92012}" type="presParOf" srcId="{2A3FDD2A-E238-9947-B20C-85A34FA6CC51}" destId="{F4E3B5C2-F2E5-1D4C-B5E4-BA2EA6C515CF}" srcOrd="0" destOrd="0" presId="urn:microsoft.com/office/officeart/2009/3/layout/HorizontalOrganizationChart"/>
    <dgm:cxn modelId="{B26D63E0-D337-AB41-A03F-107F2194557C}" type="presParOf" srcId="{2A3FDD2A-E238-9947-B20C-85A34FA6CC51}" destId="{234D084B-F11F-B341-A57A-60DC7B2448AC}" srcOrd="1" destOrd="0" presId="urn:microsoft.com/office/officeart/2009/3/layout/HorizontalOrganizationChart"/>
    <dgm:cxn modelId="{615652D7-FF84-8F4B-B1CB-4B4C129960B1}" type="presParOf" srcId="{983BA001-82C8-ED45-A0EA-F20F325C805B}" destId="{334FDF74-CC94-094F-846C-1888176AB5BD}" srcOrd="1" destOrd="0" presId="urn:microsoft.com/office/officeart/2009/3/layout/HorizontalOrganizationChart"/>
    <dgm:cxn modelId="{5A402786-0194-164D-99E9-3472A17970F1}" type="presParOf" srcId="{983BA001-82C8-ED45-A0EA-F20F325C805B}" destId="{427CF288-67D6-7E4B-ADA5-936EAA80EA9D}" srcOrd="2" destOrd="0" presId="urn:microsoft.com/office/officeart/2009/3/layout/HorizontalOrganizationChart"/>
    <dgm:cxn modelId="{023DC614-9319-7D46-8EAC-BD2464A6882B}" type="presParOf" srcId="{46783F7E-8878-D740-8021-27B108E862BB}" destId="{AF8F8E81-29F1-9144-AF8F-34E6C143E98A}" srcOrd="2" destOrd="0" presId="urn:microsoft.com/office/officeart/2009/3/layout/HorizontalOrganizationChart"/>
    <dgm:cxn modelId="{C7759885-9838-3842-AAC2-2CE7EDC4C51E}" type="presParOf" srcId="{52237569-6B77-E246-849B-1CD06271173B}" destId="{06647E9F-0B62-7242-AB23-7346E8164C4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4000" dirty="0">
              <a:solidFill>
                <a:schemeClr val="bg1"/>
              </a:solidFill>
            </a:rPr>
            <a:t>1.</a:t>
          </a:r>
          <a:r>
            <a:rPr lang="zh-CN" altLang="en-US" sz="4000" dirty="0">
              <a:solidFill>
                <a:schemeClr val="bg1"/>
              </a:solidFill>
            </a:rPr>
            <a:t>认识的本质</a:t>
          </a:r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4000" dirty="0">
              <a:solidFill>
                <a:schemeClr val="bg1"/>
              </a:solidFill>
            </a:rPr>
            <a:t>实践是认识的基础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/>
      <dgm:t>
        <a:bodyPr/>
        <a:lstStyle/>
        <a:p>
          <a:r>
            <a:rPr lang="zh-CN" altLang="en-US" sz="4000" dirty="0"/>
            <a:t>认识的本质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79106" custScaleY="68270" custLinFactNeighborX="1796" custLinFactNeighborY="-1664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2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2" custScaleX="107435" custScaleY="61032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2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2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2" custScaleX="72341" custScaleY="49393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2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6A32A70B-4123-6447-A3BC-33401E8A98E9}" type="presOf" srcId="{463752C0-6AF8-0A41-980A-6FFC0AA3C9A3}" destId="{18F9DF53-F5EA-8140-B7D0-A536645FEBAC}" srcOrd="0" destOrd="0" presId="urn:microsoft.com/office/officeart/2009/3/layout/HorizontalOrganizationChart"/>
    <dgm:cxn modelId="{4BC4115A-AEF4-444A-B2EA-084A24C7EC0A}" type="presOf" srcId="{1112FB57-E696-FA45-AF72-1E97D2E669FB}" destId="{75E11FCC-1C53-604E-88A3-2412EF138EE1}" srcOrd="1" destOrd="0" presId="urn:microsoft.com/office/officeart/2009/3/layout/HorizontalOrganizationChart"/>
    <dgm:cxn modelId="{382CB063-50D2-B74A-A4B8-3181D7183BE9}" type="presOf" srcId="{538AEF0D-98D3-B545-AC4C-DE03138A5DC3}" destId="{88DD7B1A-A996-264C-AB77-952A0F9A2058}" srcOrd="0" destOrd="0" presId="urn:microsoft.com/office/officeart/2009/3/layout/HorizontalOrganizationChart"/>
    <dgm:cxn modelId="{2B0B7375-1AD2-4144-A701-AC56CC6B79B1}" type="presOf" srcId="{476D8D70-DBB1-7B41-8CD3-30459D90DC95}" destId="{89C34139-8A26-094B-A977-4576EC34CFCA}" srcOrd="0" destOrd="0" presId="urn:microsoft.com/office/officeart/2009/3/layout/HorizontalOrganizationChart"/>
    <dgm:cxn modelId="{49E4297D-59B3-9C48-BBAB-F2A3A1E39FF9}" type="presOf" srcId="{538AEF0D-98D3-B545-AC4C-DE03138A5DC3}" destId="{A1D4D5BF-0720-3140-A557-3799A1127C3E}" srcOrd="1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BA70A199-5E38-8843-A3AB-FB78083EC217}" type="presOf" srcId="{7AC76271-18F2-7A47-B559-2049B3C3C1C8}" destId="{CC7F5FF6-07F7-9346-AA7E-8310FE435B20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B70CEBCE-79F5-6440-94CD-1527A4D0E448}" type="presOf" srcId="{7AC76271-18F2-7A47-B559-2049B3C3C1C8}" destId="{FB213CCC-E8AC-6947-BD68-49391BB3F9AF}" srcOrd="1" destOrd="0" presId="urn:microsoft.com/office/officeart/2009/3/layout/HorizontalOrganizationChart"/>
    <dgm:cxn modelId="{09E447D9-66E5-A947-B8B9-3834B012F564}" type="presOf" srcId="{1112FB57-E696-FA45-AF72-1E97D2E669FB}" destId="{A963D848-574A-4243-9F22-D442D719A969}" srcOrd="0" destOrd="0" presId="urn:microsoft.com/office/officeart/2009/3/layout/HorizontalOrganizationChart"/>
    <dgm:cxn modelId="{75E260E0-6116-5949-BAAE-40D9AF80851C}" type="presOf" srcId="{19960767-A02E-7541-9D89-B09779251E21}" destId="{E68C5451-ECDD-0045-A198-AF1EEEBB5C90}" srcOrd="0" destOrd="0" presId="urn:microsoft.com/office/officeart/2009/3/layout/HorizontalOrganizationChart"/>
    <dgm:cxn modelId="{326571AE-3CFE-FA4E-9596-B990C58E14F3}" type="presParOf" srcId="{E68C5451-ECDD-0045-A198-AF1EEEBB5C90}" destId="{A019121B-12F3-6B47-9962-0B84BC437CFA}" srcOrd="0" destOrd="0" presId="urn:microsoft.com/office/officeart/2009/3/layout/HorizontalOrganizationChart"/>
    <dgm:cxn modelId="{CD7504DA-9330-DE4D-8806-FDA1B91E2C4F}" type="presParOf" srcId="{A019121B-12F3-6B47-9962-0B84BC437CFA}" destId="{D7A521E9-1FCF-E44C-8838-A45A68F08133}" srcOrd="0" destOrd="0" presId="urn:microsoft.com/office/officeart/2009/3/layout/HorizontalOrganizationChart"/>
    <dgm:cxn modelId="{7CC8CF42-3256-0F49-8126-F7CAE49A1D59}" type="presParOf" srcId="{D7A521E9-1FCF-E44C-8838-A45A68F08133}" destId="{A963D848-574A-4243-9F22-D442D719A969}" srcOrd="0" destOrd="0" presId="urn:microsoft.com/office/officeart/2009/3/layout/HorizontalOrganizationChart"/>
    <dgm:cxn modelId="{4ECC036D-3B21-8247-8B75-3F8FAE55951F}" type="presParOf" srcId="{D7A521E9-1FCF-E44C-8838-A45A68F08133}" destId="{75E11FCC-1C53-604E-88A3-2412EF138EE1}" srcOrd="1" destOrd="0" presId="urn:microsoft.com/office/officeart/2009/3/layout/HorizontalOrganizationChart"/>
    <dgm:cxn modelId="{841C8121-102B-5442-B1DF-83BFE03DCA8E}" type="presParOf" srcId="{A019121B-12F3-6B47-9962-0B84BC437CFA}" destId="{32C7C9EE-D61B-EA4A-A953-4317B5389533}" srcOrd="1" destOrd="0" presId="urn:microsoft.com/office/officeart/2009/3/layout/HorizontalOrganizationChart"/>
    <dgm:cxn modelId="{0AC384BC-1152-B948-996B-BDFBDC5367CC}" type="presParOf" srcId="{32C7C9EE-D61B-EA4A-A953-4317B5389533}" destId="{18F9DF53-F5EA-8140-B7D0-A536645FEBAC}" srcOrd="0" destOrd="0" presId="urn:microsoft.com/office/officeart/2009/3/layout/HorizontalOrganizationChart"/>
    <dgm:cxn modelId="{6AADF378-3DAF-FD4B-B7AC-D0DFF4714A73}" type="presParOf" srcId="{32C7C9EE-D61B-EA4A-A953-4317B5389533}" destId="{D35AA5AD-566B-4A4B-B49D-F854E6546142}" srcOrd="1" destOrd="0" presId="urn:microsoft.com/office/officeart/2009/3/layout/HorizontalOrganizationChart"/>
    <dgm:cxn modelId="{530B0B93-56A9-FF4D-8D68-962EAB9F1C44}" type="presParOf" srcId="{D35AA5AD-566B-4A4B-B49D-F854E6546142}" destId="{BBCBB33F-032F-054E-99D9-E922F164A789}" srcOrd="0" destOrd="0" presId="urn:microsoft.com/office/officeart/2009/3/layout/HorizontalOrganizationChart"/>
    <dgm:cxn modelId="{13AA9F84-9FC7-8745-B58E-EEF08EAEFFA4}" type="presParOf" srcId="{BBCBB33F-032F-054E-99D9-E922F164A789}" destId="{CC7F5FF6-07F7-9346-AA7E-8310FE435B20}" srcOrd="0" destOrd="0" presId="urn:microsoft.com/office/officeart/2009/3/layout/HorizontalOrganizationChart"/>
    <dgm:cxn modelId="{81DEAE21-102A-3E45-BDBB-5D5D381C89FB}" type="presParOf" srcId="{BBCBB33F-032F-054E-99D9-E922F164A789}" destId="{FB213CCC-E8AC-6947-BD68-49391BB3F9AF}" srcOrd="1" destOrd="0" presId="urn:microsoft.com/office/officeart/2009/3/layout/HorizontalOrganizationChart"/>
    <dgm:cxn modelId="{4354A0A8-9F52-9346-B977-43B964A4EBDB}" type="presParOf" srcId="{D35AA5AD-566B-4A4B-B49D-F854E6546142}" destId="{8AE3D352-5E15-CA4F-866E-652225CABADC}" srcOrd="1" destOrd="0" presId="urn:microsoft.com/office/officeart/2009/3/layout/HorizontalOrganizationChart"/>
    <dgm:cxn modelId="{7104944D-C2D0-204C-9775-2D88F6B43C90}" type="presParOf" srcId="{D35AA5AD-566B-4A4B-B49D-F854E6546142}" destId="{91A7E090-7CF2-B24A-B3DB-6BCDAC2835CC}" srcOrd="2" destOrd="0" presId="urn:microsoft.com/office/officeart/2009/3/layout/HorizontalOrganizationChart"/>
    <dgm:cxn modelId="{6708E2D4-2028-B345-8487-84E4DD2B4F74}" type="presParOf" srcId="{32C7C9EE-D61B-EA4A-A953-4317B5389533}" destId="{89C34139-8A26-094B-A977-4576EC34CFCA}" srcOrd="2" destOrd="0" presId="urn:microsoft.com/office/officeart/2009/3/layout/HorizontalOrganizationChart"/>
    <dgm:cxn modelId="{1D015AA8-6A43-9444-A533-89D79AAF3D00}" type="presParOf" srcId="{32C7C9EE-D61B-EA4A-A953-4317B5389533}" destId="{95F35713-1B5F-7442-BB79-73820166B778}" srcOrd="3" destOrd="0" presId="urn:microsoft.com/office/officeart/2009/3/layout/HorizontalOrganizationChart"/>
    <dgm:cxn modelId="{1770D510-4913-C444-8549-D9A440DBB915}" type="presParOf" srcId="{95F35713-1B5F-7442-BB79-73820166B778}" destId="{B54E6418-8234-C849-99BD-449E8780144B}" srcOrd="0" destOrd="0" presId="urn:microsoft.com/office/officeart/2009/3/layout/HorizontalOrganizationChart"/>
    <dgm:cxn modelId="{297413E0-7B00-2C48-861E-A1F0C1960763}" type="presParOf" srcId="{B54E6418-8234-C849-99BD-449E8780144B}" destId="{88DD7B1A-A996-264C-AB77-952A0F9A2058}" srcOrd="0" destOrd="0" presId="urn:microsoft.com/office/officeart/2009/3/layout/HorizontalOrganizationChart"/>
    <dgm:cxn modelId="{94D59F38-4792-E145-91B0-F5FEF722DA44}" type="presParOf" srcId="{B54E6418-8234-C849-99BD-449E8780144B}" destId="{A1D4D5BF-0720-3140-A557-3799A1127C3E}" srcOrd="1" destOrd="0" presId="urn:microsoft.com/office/officeart/2009/3/layout/HorizontalOrganizationChart"/>
    <dgm:cxn modelId="{EEC243F2-A4F3-5446-9413-E55C7DA5BBAE}" type="presParOf" srcId="{95F35713-1B5F-7442-BB79-73820166B778}" destId="{BF83B0BC-A7E1-7342-AA4B-12E99ED5A37B}" srcOrd="1" destOrd="0" presId="urn:microsoft.com/office/officeart/2009/3/layout/HorizontalOrganizationChart"/>
    <dgm:cxn modelId="{130C3EDC-FC63-844F-B291-10AB70048264}" type="presParOf" srcId="{95F35713-1B5F-7442-BB79-73820166B778}" destId="{26177F9D-419A-1F44-91D4-ED1561C01151}" srcOrd="2" destOrd="0" presId="urn:microsoft.com/office/officeart/2009/3/layout/HorizontalOrganizationChart"/>
    <dgm:cxn modelId="{8546BEB5-4A18-4342-A8C7-04DAF162CB8A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4000" dirty="0">
              <a:solidFill>
                <a:schemeClr val="bg1"/>
              </a:solidFill>
            </a:rPr>
            <a:t>1.</a:t>
          </a:r>
          <a:r>
            <a:rPr lang="zh-CN" altLang="en-US" sz="4000" dirty="0">
              <a:solidFill>
                <a:schemeClr val="bg1"/>
              </a:solidFill>
            </a:rPr>
            <a:t>认识的本质</a:t>
          </a:r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4000" dirty="0">
              <a:solidFill>
                <a:schemeClr val="bg1"/>
              </a:solidFill>
            </a:rPr>
            <a:t>实践是认识的基础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/>
      <dgm:t>
        <a:bodyPr/>
        <a:lstStyle/>
        <a:p>
          <a:r>
            <a:rPr lang="zh-CN" altLang="en-US" sz="4000" dirty="0"/>
            <a:t>认识的本质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79106" custScaleY="68270" custLinFactNeighborX="1796" custLinFactNeighborY="-1664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2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2" custScaleX="107435" custScaleY="61032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2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2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2" custScaleX="72341" custScaleY="49393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2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474F0913-3129-0E41-8724-A28E52170A4B}" type="presOf" srcId="{538AEF0D-98D3-B545-AC4C-DE03138A5DC3}" destId="{A1D4D5BF-0720-3140-A557-3799A1127C3E}" srcOrd="1" destOrd="0" presId="urn:microsoft.com/office/officeart/2009/3/layout/HorizontalOrganizationChart"/>
    <dgm:cxn modelId="{2D19EA24-6F7A-C949-8252-E1FDBC7FE873}" type="presOf" srcId="{538AEF0D-98D3-B545-AC4C-DE03138A5DC3}" destId="{88DD7B1A-A996-264C-AB77-952A0F9A2058}" srcOrd="0" destOrd="0" presId="urn:microsoft.com/office/officeart/2009/3/layout/HorizontalOrganizationChart"/>
    <dgm:cxn modelId="{0C792C2A-AA15-4045-B769-ACEF59100753}" type="presOf" srcId="{1112FB57-E696-FA45-AF72-1E97D2E669FB}" destId="{A963D848-574A-4243-9F22-D442D719A969}" srcOrd="0" destOrd="0" presId="urn:microsoft.com/office/officeart/2009/3/layout/HorizontalOrganizationChart"/>
    <dgm:cxn modelId="{F0556C44-CB3B-724D-874A-3E310EF98640}" type="presOf" srcId="{463752C0-6AF8-0A41-980A-6FFC0AA3C9A3}" destId="{18F9DF53-F5EA-8140-B7D0-A536645FEBAC}" srcOrd="0" destOrd="0" presId="urn:microsoft.com/office/officeart/2009/3/layout/HorizontalOrganizationChart"/>
    <dgm:cxn modelId="{B371DD62-B3B3-9546-80B4-2C62B7C692FD}" type="presOf" srcId="{19960767-A02E-7541-9D89-B09779251E21}" destId="{E68C5451-ECDD-0045-A198-AF1EEEBB5C90}" srcOrd="0" destOrd="0" presId="urn:microsoft.com/office/officeart/2009/3/layout/HorizontalOrganizationChart"/>
    <dgm:cxn modelId="{D6DC2B66-1371-1348-9060-7DEE6B80A33C}" type="presOf" srcId="{7AC76271-18F2-7A47-B559-2049B3C3C1C8}" destId="{CC7F5FF6-07F7-9346-AA7E-8310FE435B20}" srcOrd="0" destOrd="0" presId="urn:microsoft.com/office/officeart/2009/3/layout/HorizontalOrganizationChart"/>
    <dgm:cxn modelId="{C0E9F071-9BB1-504D-BB13-74603326024E}" type="presOf" srcId="{7AC76271-18F2-7A47-B559-2049B3C3C1C8}" destId="{FB213CCC-E8AC-6947-BD68-49391BB3F9AF}" srcOrd="1" destOrd="0" presId="urn:microsoft.com/office/officeart/2009/3/layout/HorizontalOrganizationChart"/>
    <dgm:cxn modelId="{E3513A78-B2A6-D944-BBBF-3D0EAD980907}" type="presOf" srcId="{476D8D70-DBB1-7B41-8CD3-30459D90DC95}" destId="{89C34139-8A26-094B-A977-4576EC34CFCA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AB3CC2F5-A9CC-234E-8CAC-B7052348500E}" type="presOf" srcId="{1112FB57-E696-FA45-AF72-1E97D2E669FB}" destId="{75E11FCC-1C53-604E-88A3-2412EF138EE1}" srcOrd="1" destOrd="0" presId="urn:microsoft.com/office/officeart/2009/3/layout/HorizontalOrganizationChart"/>
    <dgm:cxn modelId="{89255F87-EA98-894D-B7AC-A58F840C6639}" type="presParOf" srcId="{E68C5451-ECDD-0045-A198-AF1EEEBB5C90}" destId="{A019121B-12F3-6B47-9962-0B84BC437CFA}" srcOrd="0" destOrd="0" presId="urn:microsoft.com/office/officeart/2009/3/layout/HorizontalOrganizationChart"/>
    <dgm:cxn modelId="{92F392BE-B7C6-9140-BF32-D84F795C94F8}" type="presParOf" srcId="{A019121B-12F3-6B47-9962-0B84BC437CFA}" destId="{D7A521E9-1FCF-E44C-8838-A45A68F08133}" srcOrd="0" destOrd="0" presId="urn:microsoft.com/office/officeart/2009/3/layout/HorizontalOrganizationChart"/>
    <dgm:cxn modelId="{18439C3A-DFDF-3E44-AFE7-D3F5E35A0566}" type="presParOf" srcId="{D7A521E9-1FCF-E44C-8838-A45A68F08133}" destId="{A963D848-574A-4243-9F22-D442D719A969}" srcOrd="0" destOrd="0" presId="urn:microsoft.com/office/officeart/2009/3/layout/HorizontalOrganizationChart"/>
    <dgm:cxn modelId="{B27E1D09-03C3-9640-8844-65C097DC8414}" type="presParOf" srcId="{D7A521E9-1FCF-E44C-8838-A45A68F08133}" destId="{75E11FCC-1C53-604E-88A3-2412EF138EE1}" srcOrd="1" destOrd="0" presId="urn:microsoft.com/office/officeart/2009/3/layout/HorizontalOrganizationChart"/>
    <dgm:cxn modelId="{9F5DFA63-25AF-1840-8936-52FCDCD2A13E}" type="presParOf" srcId="{A019121B-12F3-6B47-9962-0B84BC437CFA}" destId="{32C7C9EE-D61B-EA4A-A953-4317B5389533}" srcOrd="1" destOrd="0" presId="urn:microsoft.com/office/officeart/2009/3/layout/HorizontalOrganizationChart"/>
    <dgm:cxn modelId="{2D78DCE5-70D9-E249-B4C6-B02D301882BD}" type="presParOf" srcId="{32C7C9EE-D61B-EA4A-A953-4317B5389533}" destId="{18F9DF53-F5EA-8140-B7D0-A536645FEBAC}" srcOrd="0" destOrd="0" presId="urn:microsoft.com/office/officeart/2009/3/layout/HorizontalOrganizationChart"/>
    <dgm:cxn modelId="{FB651DF0-CD27-2C4C-B200-481FF9B3AEA7}" type="presParOf" srcId="{32C7C9EE-D61B-EA4A-A953-4317B5389533}" destId="{D35AA5AD-566B-4A4B-B49D-F854E6546142}" srcOrd="1" destOrd="0" presId="urn:microsoft.com/office/officeart/2009/3/layout/HorizontalOrganizationChart"/>
    <dgm:cxn modelId="{12F509AD-0EFF-4F4A-BDDA-41B00AF1664D}" type="presParOf" srcId="{D35AA5AD-566B-4A4B-B49D-F854E6546142}" destId="{BBCBB33F-032F-054E-99D9-E922F164A789}" srcOrd="0" destOrd="0" presId="urn:microsoft.com/office/officeart/2009/3/layout/HorizontalOrganizationChart"/>
    <dgm:cxn modelId="{E7121A73-961E-FC4C-BDA4-122292CF2D7B}" type="presParOf" srcId="{BBCBB33F-032F-054E-99D9-E922F164A789}" destId="{CC7F5FF6-07F7-9346-AA7E-8310FE435B20}" srcOrd="0" destOrd="0" presId="urn:microsoft.com/office/officeart/2009/3/layout/HorizontalOrganizationChart"/>
    <dgm:cxn modelId="{C278206B-CE38-5640-ADD1-1F35F3D8E59C}" type="presParOf" srcId="{BBCBB33F-032F-054E-99D9-E922F164A789}" destId="{FB213CCC-E8AC-6947-BD68-49391BB3F9AF}" srcOrd="1" destOrd="0" presId="urn:microsoft.com/office/officeart/2009/3/layout/HorizontalOrganizationChart"/>
    <dgm:cxn modelId="{78AA9619-9325-814B-882A-C4CAEBF45DED}" type="presParOf" srcId="{D35AA5AD-566B-4A4B-B49D-F854E6546142}" destId="{8AE3D352-5E15-CA4F-866E-652225CABADC}" srcOrd="1" destOrd="0" presId="urn:microsoft.com/office/officeart/2009/3/layout/HorizontalOrganizationChart"/>
    <dgm:cxn modelId="{2BF56AC1-02C6-B343-84E9-D5BEE41CD720}" type="presParOf" srcId="{D35AA5AD-566B-4A4B-B49D-F854E6546142}" destId="{91A7E090-7CF2-B24A-B3DB-6BCDAC2835CC}" srcOrd="2" destOrd="0" presId="urn:microsoft.com/office/officeart/2009/3/layout/HorizontalOrganizationChart"/>
    <dgm:cxn modelId="{EFEED970-9B89-8A4A-86E6-5214DAE270D1}" type="presParOf" srcId="{32C7C9EE-D61B-EA4A-A953-4317B5389533}" destId="{89C34139-8A26-094B-A977-4576EC34CFCA}" srcOrd="2" destOrd="0" presId="urn:microsoft.com/office/officeart/2009/3/layout/HorizontalOrganizationChart"/>
    <dgm:cxn modelId="{0C22EC73-E12B-184B-B6E9-350F94ABE07D}" type="presParOf" srcId="{32C7C9EE-D61B-EA4A-A953-4317B5389533}" destId="{95F35713-1B5F-7442-BB79-73820166B778}" srcOrd="3" destOrd="0" presId="urn:microsoft.com/office/officeart/2009/3/layout/HorizontalOrganizationChart"/>
    <dgm:cxn modelId="{0D497E1F-F86C-7549-BA80-78A7956EB8A4}" type="presParOf" srcId="{95F35713-1B5F-7442-BB79-73820166B778}" destId="{B54E6418-8234-C849-99BD-449E8780144B}" srcOrd="0" destOrd="0" presId="urn:microsoft.com/office/officeart/2009/3/layout/HorizontalOrganizationChart"/>
    <dgm:cxn modelId="{87B77302-797D-0548-9E4B-8EFD9BFC8894}" type="presParOf" srcId="{B54E6418-8234-C849-99BD-449E8780144B}" destId="{88DD7B1A-A996-264C-AB77-952A0F9A2058}" srcOrd="0" destOrd="0" presId="urn:microsoft.com/office/officeart/2009/3/layout/HorizontalOrganizationChart"/>
    <dgm:cxn modelId="{D6F79736-E506-994E-8E3C-94463CA24CB2}" type="presParOf" srcId="{B54E6418-8234-C849-99BD-449E8780144B}" destId="{A1D4D5BF-0720-3140-A557-3799A1127C3E}" srcOrd="1" destOrd="0" presId="urn:microsoft.com/office/officeart/2009/3/layout/HorizontalOrganizationChart"/>
    <dgm:cxn modelId="{C757F69F-7425-B349-A485-71CFE033751B}" type="presParOf" srcId="{95F35713-1B5F-7442-BB79-73820166B778}" destId="{BF83B0BC-A7E1-7342-AA4B-12E99ED5A37B}" srcOrd="1" destOrd="0" presId="urn:microsoft.com/office/officeart/2009/3/layout/HorizontalOrganizationChart"/>
    <dgm:cxn modelId="{91E84932-02F8-7A41-9815-C925E3D2DA64}" type="presParOf" srcId="{95F35713-1B5F-7442-BB79-73820166B778}" destId="{26177F9D-419A-1F44-91D4-ED1561C01151}" srcOrd="2" destOrd="0" presId="urn:microsoft.com/office/officeart/2009/3/layout/HorizontalOrganizationChart"/>
    <dgm:cxn modelId="{1E37D30C-71E0-2F40-8B6C-EFB48398D4D3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/>
      <dgm:spPr/>
      <dgm:t>
        <a:bodyPr/>
        <a:lstStyle/>
        <a:p>
          <a:r>
            <a:rPr lang="en-US" altLang="zh-CN" dirty="0"/>
            <a:t>1.</a:t>
          </a:r>
          <a:r>
            <a:rPr lang="zh-CN" altLang="en-US" dirty="0"/>
            <a:t>认识的本质</a:t>
          </a:r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实践是认识的基础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/>
      <dgm:spPr/>
      <dgm:t>
        <a:bodyPr/>
        <a:lstStyle/>
        <a:p>
          <a:r>
            <a:rPr lang="zh-CN" altLang="en-US" dirty="0"/>
            <a:t>认识的本质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51578F5B-6582-1B44-B6D5-2B4DCB747A5F}">
      <dgm:prSet/>
      <dgm:spPr/>
      <dgm:t>
        <a:bodyPr/>
        <a:lstStyle/>
        <a:p>
          <a:r>
            <a:rPr lang="zh-CN" altLang="en-US" dirty="0"/>
            <a:t>来源</a:t>
          </a:r>
        </a:p>
      </dgm:t>
    </dgm:pt>
    <dgm:pt modelId="{CC87A63B-F5A6-E345-8117-335AE62A3F9A}" type="parTrans" cxnId="{07B6CE93-CC89-EF44-A0CE-42E991F99998}">
      <dgm:prSet/>
      <dgm:spPr/>
      <dgm:t>
        <a:bodyPr/>
        <a:lstStyle/>
        <a:p>
          <a:endParaRPr lang="zh-CN" altLang="en-US"/>
        </a:p>
      </dgm:t>
    </dgm:pt>
    <dgm:pt modelId="{FFB75156-803B-C645-A4BE-FE391B091CB8}" type="sibTrans" cxnId="{07B6CE93-CC89-EF44-A0CE-42E991F99998}">
      <dgm:prSet/>
      <dgm:spPr/>
      <dgm:t>
        <a:bodyPr/>
        <a:lstStyle/>
        <a:p>
          <a:endParaRPr lang="zh-CN" altLang="en-US"/>
        </a:p>
      </dgm:t>
    </dgm:pt>
    <dgm:pt modelId="{65008102-968D-CD45-B39F-CC1D1A50FC6D}">
      <dgm:prSet/>
      <dgm:spPr/>
      <dgm:t>
        <a:bodyPr/>
        <a:lstStyle/>
        <a:p>
          <a:r>
            <a:rPr lang="zh-CN" altLang="en-US" dirty="0"/>
            <a:t>动力</a:t>
          </a:r>
        </a:p>
      </dgm:t>
    </dgm:pt>
    <dgm:pt modelId="{4839ECCB-C9CC-6A47-A9C2-AEDB841D79F3}" type="parTrans" cxnId="{C33E51F2-D332-064F-823F-11E3A9334C8D}">
      <dgm:prSet/>
      <dgm:spPr/>
      <dgm:t>
        <a:bodyPr/>
        <a:lstStyle/>
        <a:p>
          <a:endParaRPr lang="zh-CN" altLang="en-US"/>
        </a:p>
      </dgm:t>
    </dgm:pt>
    <dgm:pt modelId="{AF96FBBC-8FE2-6D47-9FD4-8D88F5F917FB}" type="sibTrans" cxnId="{C33E51F2-D332-064F-823F-11E3A9334C8D}">
      <dgm:prSet/>
      <dgm:spPr/>
      <dgm:t>
        <a:bodyPr/>
        <a:lstStyle/>
        <a:p>
          <a:endParaRPr lang="zh-CN" altLang="en-US"/>
        </a:p>
      </dgm:t>
    </dgm:pt>
    <dgm:pt modelId="{E5B91A57-5D75-604D-9C52-891F6CDCE96F}">
      <dgm:prSet/>
      <dgm:spPr/>
      <dgm:t>
        <a:bodyPr/>
        <a:lstStyle/>
        <a:p>
          <a:r>
            <a:rPr lang="zh-CN" altLang="en-US" dirty="0"/>
            <a:t>标准</a:t>
          </a:r>
        </a:p>
      </dgm:t>
    </dgm:pt>
    <dgm:pt modelId="{C3D07D22-0112-7742-8316-B5E3AEDB928A}" type="parTrans" cxnId="{75FB69C5-17C7-A745-BE83-423723AE4606}">
      <dgm:prSet/>
      <dgm:spPr/>
      <dgm:t>
        <a:bodyPr/>
        <a:lstStyle/>
        <a:p>
          <a:endParaRPr lang="zh-CN" altLang="en-US"/>
        </a:p>
      </dgm:t>
    </dgm:pt>
    <dgm:pt modelId="{23C2147E-A186-D547-8ED1-005E941E3F00}" type="sibTrans" cxnId="{75FB69C5-17C7-A745-BE83-423723AE4606}">
      <dgm:prSet/>
      <dgm:spPr/>
      <dgm:t>
        <a:bodyPr/>
        <a:lstStyle/>
        <a:p>
          <a:endParaRPr lang="zh-CN" altLang="en-US"/>
        </a:p>
      </dgm:t>
    </dgm:pt>
    <dgm:pt modelId="{B7DCB23D-3542-2F48-A2DD-A36C40497654}">
      <dgm:prSet/>
      <dgm:spPr/>
      <dgm:t>
        <a:bodyPr/>
        <a:lstStyle/>
        <a:p>
          <a:r>
            <a:rPr lang="zh-CN" altLang="en-US" dirty="0"/>
            <a:t>目的</a:t>
          </a:r>
        </a:p>
      </dgm:t>
    </dgm:pt>
    <dgm:pt modelId="{66FAC23E-0FBC-3544-9AA3-43C9EEDDB71D}" type="parTrans" cxnId="{0E746A7F-748C-F24F-B1A2-4734AD81D91F}">
      <dgm:prSet/>
      <dgm:spPr/>
      <dgm:t>
        <a:bodyPr/>
        <a:lstStyle/>
        <a:p>
          <a:endParaRPr lang="zh-CN" altLang="en-US"/>
        </a:p>
      </dgm:t>
    </dgm:pt>
    <dgm:pt modelId="{2179C5E1-0207-BA46-AD63-B77A6FA92B1B}" type="sibTrans" cxnId="{0E746A7F-748C-F24F-B1A2-4734AD81D91F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2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2" custScaleX="110874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2"/>
      <dgm:spPr/>
    </dgm:pt>
    <dgm:pt modelId="{8AE3D352-5E15-CA4F-866E-652225CABADC}" type="pres">
      <dgm:prSet presAssocID="{7AC76271-18F2-7A47-B559-2049B3C3C1C8}" presName="hierChild4" presStyleCnt="0"/>
      <dgm:spPr/>
    </dgm:pt>
    <dgm:pt modelId="{3F09329B-3E43-7240-BDC5-4C4FCAF40BFF}" type="pres">
      <dgm:prSet presAssocID="{CC87A63B-F5A6-E345-8117-335AE62A3F9A}" presName="Name64" presStyleLbl="parChTrans1D3" presStyleIdx="0" presStyleCnt="4"/>
      <dgm:spPr/>
    </dgm:pt>
    <dgm:pt modelId="{54841B96-5839-8343-A8E9-C9641C52A817}" type="pres">
      <dgm:prSet presAssocID="{51578F5B-6582-1B44-B6D5-2B4DCB747A5F}" presName="hierRoot2" presStyleCnt="0">
        <dgm:presLayoutVars>
          <dgm:hierBranch val="init"/>
        </dgm:presLayoutVars>
      </dgm:prSet>
      <dgm:spPr/>
    </dgm:pt>
    <dgm:pt modelId="{518DFCF2-C394-FC4A-A704-5558A5DB6D6B}" type="pres">
      <dgm:prSet presAssocID="{51578F5B-6582-1B44-B6D5-2B4DCB747A5F}" presName="rootComposite" presStyleCnt="0"/>
      <dgm:spPr/>
    </dgm:pt>
    <dgm:pt modelId="{5664EA80-05F6-4A4F-AFFB-D49581B6CD8B}" type="pres">
      <dgm:prSet presAssocID="{51578F5B-6582-1B44-B6D5-2B4DCB747A5F}" presName="rootText" presStyleLbl="node3" presStyleIdx="0" presStyleCnt="4">
        <dgm:presLayoutVars>
          <dgm:chPref val="3"/>
        </dgm:presLayoutVars>
      </dgm:prSet>
      <dgm:spPr/>
    </dgm:pt>
    <dgm:pt modelId="{BF5316A6-3B53-D846-AC16-D1193108FA77}" type="pres">
      <dgm:prSet presAssocID="{51578F5B-6582-1B44-B6D5-2B4DCB747A5F}" presName="rootConnector" presStyleLbl="node3" presStyleIdx="0" presStyleCnt="4"/>
      <dgm:spPr/>
    </dgm:pt>
    <dgm:pt modelId="{0FF9A383-2B6F-9449-B2EA-AEC134B9E09E}" type="pres">
      <dgm:prSet presAssocID="{51578F5B-6582-1B44-B6D5-2B4DCB747A5F}" presName="hierChild4" presStyleCnt="0"/>
      <dgm:spPr/>
    </dgm:pt>
    <dgm:pt modelId="{4A03228F-78C1-1F46-8859-1C34EAF9CF48}" type="pres">
      <dgm:prSet presAssocID="{51578F5B-6582-1B44-B6D5-2B4DCB747A5F}" presName="hierChild5" presStyleCnt="0"/>
      <dgm:spPr/>
    </dgm:pt>
    <dgm:pt modelId="{0AA01DF1-C14C-194D-A797-40C16C9AAD9E}" type="pres">
      <dgm:prSet presAssocID="{4839ECCB-C9CC-6A47-A9C2-AEDB841D79F3}" presName="Name64" presStyleLbl="parChTrans1D3" presStyleIdx="1" presStyleCnt="4"/>
      <dgm:spPr/>
    </dgm:pt>
    <dgm:pt modelId="{F476711A-5788-0A4B-A96F-199DA81F1F7A}" type="pres">
      <dgm:prSet presAssocID="{65008102-968D-CD45-B39F-CC1D1A50FC6D}" presName="hierRoot2" presStyleCnt="0">
        <dgm:presLayoutVars>
          <dgm:hierBranch val="init"/>
        </dgm:presLayoutVars>
      </dgm:prSet>
      <dgm:spPr/>
    </dgm:pt>
    <dgm:pt modelId="{A910F2BD-6F35-4048-A284-1913346B85C2}" type="pres">
      <dgm:prSet presAssocID="{65008102-968D-CD45-B39F-CC1D1A50FC6D}" presName="rootComposite" presStyleCnt="0"/>
      <dgm:spPr/>
    </dgm:pt>
    <dgm:pt modelId="{89D2B638-0CD0-7948-B219-9C5C2EE54991}" type="pres">
      <dgm:prSet presAssocID="{65008102-968D-CD45-B39F-CC1D1A50FC6D}" presName="rootText" presStyleLbl="node3" presStyleIdx="1" presStyleCnt="4">
        <dgm:presLayoutVars>
          <dgm:chPref val="3"/>
        </dgm:presLayoutVars>
      </dgm:prSet>
      <dgm:spPr/>
    </dgm:pt>
    <dgm:pt modelId="{3CEDD16E-7B1C-4742-BFDF-EAAD4C3C6DBD}" type="pres">
      <dgm:prSet presAssocID="{65008102-968D-CD45-B39F-CC1D1A50FC6D}" presName="rootConnector" presStyleLbl="node3" presStyleIdx="1" presStyleCnt="4"/>
      <dgm:spPr/>
    </dgm:pt>
    <dgm:pt modelId="{7E9230F9-D843-624B-B544-77EE985A88CE}" type="pres">
      <dgm:prSet presAssocID="{65008102-968D-CD45-B39F-CC1D1A50FC6D}" presName="hierChild4" presStyleCnt="0"/>
      <dgm:spPr/>
    </dgm:pt>
    <dgm:pt modelId="{845D0AA2-C3F8-EE49-9352-2DEE8F726FE0}" type="pres">
      <dgm:prSet presAssocID="{65008102-968D-CD45-B39F-CC1D1A50FC6D}" presName="hierChild5" presStyleCnt="0"/>
      <dgm:spPr/>
    </dgm:pt>
    <dgm:pt modelId="{49AA843B-6041-C74F-B81D-6F7F7EF2D481}" type="pres">
      <dgm:prSet presAssocID="{C3D07D22-0112-7742-8316-B5E3AEDB928A}" presName="Name64" presStyleLbl="parChTrans1D3" presStyleIdx="2" presStyleCnt="4"/>
      <dgm:spPr/>
    </dgm:pt>
    <dgm:pt modelId="{EFC22AA1-EC53-C44D-963C-03D93E7ECB83}" type="pres">
      <dgm:prSet presAssocID="{E5B91A57-5D75-604D-9C52-891F6CDCE96F}" presName="hierRoot2" presStyleCnt="0">
        <dgm:presLayoutVars>
          <dgm:hierBranch val="init"/>
        </dgm:presLayoutVars>
      </dgm:prSet>
      <dgm:spPr/>
    </dgm:pt>
    <dgm:pt modelId="{FEE4A7A4-CACB-D24B-BC92-5457C767DD6F}" type="pres">
      <dgm:prSet presAssocID="{E5B91A57-5D75-604D-9C52-891F6CDCE96F}" presName="rootComposite" presStyleCnt="0"/>
      <dgm:spPr/>
    </dgm:pt>
    <dgm:pt modelId="{5D71CC55-A555-7649-AD4E-8E2EF05DD40B}" type="pres">
      <dgm:prSet presAssocID="{E5B91A57-5D75-604D-9C52-891F6CDCE96F}" presName="rootText" presStyleLbl="node3" presStyleIdx="2" presStyleCnt="4">
        <dgm:presLayoutVars>
          <dgm:chPref val="3"/>
        </dgm:presLayoutVars>
      </dgm:prSet>
      <dgm:spPr/>
    </dgm:pt>
    <dgm:pt modelId="{1BF5195F-37BB-0E4D-BA49-9E288E2DBD74}" type="pres">
      <dgm:prSet presAssocID="{E5B91A57-5D75-604D-9C52-891F6CDCE96F}" presName="rootConnector" presStyleLbl="node3" presStyleIdx="2" presStyleCnt="4"/>
      <dgm:spPr/>
    </dgm:pt>
    <dgm:pt modelId="{F61C3D2C-7EEB-7743-AA6D-C7B1DF268D38}" type="pres">
      <dgm:prSet presAssocID="{E5B91A57-5D75-604D-9C52-891F6CDCE96F}" presName="hierChild4" presStyleCnt="0"/>
      <dgm:spPr/>
    </dgm:pt>
    <dgm:pt modelId="{B492CB20-AB1B-EE4B-9C90-F060B837210F}" type="pres">
      <dgm:prSet presAssocID="{E5B91A57-5D75-604D-9C52-891F6CDCE96F}" presName="hierChild5" presStyleCnt="0"/>
      <dgm:spPr/>
    </dgm:pt>
    <dgm:pt modelId="{C1BD004A-C3F3-6F47-BB9A-840488FF3590}" type="pres">
      <dgm:prSet presAssocID="{66FAC23E-0FBC-3544-9AA3-43C9EEDDB71D}" presName="Name64" presStyleLbl="parChTrans1D3" presStyleIdx="3" presStyleCnt="4"/>
      <dgm:spPr/>
    </dgm:pt>
    <dgm:pt modelId="{0C625481-9AC6-8645-98F5-05B15B57B4EE}" type="pres">
      <dgm:prSet presAssocID="{B7DCB23D-3542-2F48-A2DD-A36C40497654}" presName="hierRoot2" presStyleCnt="0">
        <dgm:presLayoutVars>
          <dgm:hierBranch val="init"/>
        </dgm:presLayoutVars>
      </dgm:prSet>
      <dgm:spPr/>
    </dgm:pt>
    <dgm:pt modelId="{490D7C42-1D31-7045-8668-3FAB1CD4C59F}" type="pres">
      <dgm:prSet presAssocID="{B7DCB23D-3542-2F48-A2DD-A36C40497654}" presName="rootComposite" presStyleCnt="0"/>
      <dgm:spPr/>
    </dgm:pt>
    <dgm:pt modelId="{61CBE666-8702-9441-BE29-BA99E0E7B87D}" type="pres">
      <dgm:prSet presAssocID="{B7DCB23D-3542-2F48-A2DD-A36C40497654}" presName="rootText" presStyleLbl="node3" presStyleIdx="3" presStyleCnt="4">
        <dgm:presLayoutVars>
          <dgm:chPref val="3"/>
        </dgm:presLayoutVars>
      </dgm:prSet>
      <dgm:spPr/>
    </dgm:pt>
    <dgm:pt modelId="{075A50E0-BCCD-1147-9078-BDACC2622D0C}" type="pres">
      <dgm:prSet presAssocID="{B7DCB23D-3542-2F48-A2DD-A36C40497654}" presName="rootConnector" presStyleLbl="node3" presStyleIdx="3" presStyleCnt="4"/>
      <dgm:spPr/>
    </dgm:pt>
    <dgm:pt modelId="{CAD2A26B-1842-314E-B0E6-A12356AA23D8}" type="pres">
      <dgm:prSet presAssocID="{B7DCB23D-3542-2F48-A2DD-A36C40497654}" presName="hierChild4" presStyleCnt="0"/>
      <dgm:spPr/>
    </dgm:pt>
    <dgm:pt modelId="{3F534B1F-0076-3D4B-B7CB-2C72F1348B73}" type="pres">
      <dgm:prSet presAssocID="{B7DCB23D-3542-2F48-A2DD-A36C40497654}" presName="hierChild5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2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2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2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7E61190A-A49B-DF45-9603-7EBDCBBC224D}" type="presOf" srcId="{1112FB57-E696-FA45-AF72-1E97D2E669FB}" destId="{75E11FCC-1C53-604E-88A3-2412EF138EE1}" srcOrd="1" destOrd="0" presId="urn:microsoft.com/office/officeart/2009/3/layout/HorizontalOrganizationChart"/>
    <dgm:cxn modelId="{2F0EC70C-FDA1-B245-A511-397CC2AC66C6}" type="presOf" srcId="{7AC76271-18F2-7A47-B559-2049B3C3C1C8}" destId="{CC7F5FF6-07F7-9346-AA7E-8310FE435B20}" srcOrd="0" destOrd="0" presId="urn:microsoft.com/office/officeart/2009/3/layout/HorizontalOrganizationChart"/>
    <dgm:cxn modelId="{CECE3127-F32C-C24E-B0C8-7380CA781C01}" type="presOf" srcId="{66FAC23E-0FBC-3544-9AA3-43C9EEDDB71D}" destId="{C1BD004A-C3F3-6F47-BB9A-840488FF3590}" srcOrd="0" destOrd="0" presId="urn:microsoft.com/office/officeart/2009/3/layout/HorizontalOrganizationChart"/>
    <dgm:cxn modelId="{04C05B2B-B37F-9F4C-9373-20956060957B}" type="presOf" srcId="{1112FB57-E696-FA45-AF72-1E97D2E669FB}" destId="{A963D848-574A-4243-9F22-D442D719A969}" srcOrd="0" destOrd="0" presId="urn:microsoft.com/office/officeart/2009/3/layout/HorizontalOrganizationChart"/>
    <dgm:cxn modelId="{D4F38A49-3B4B-7643-AC36-AC683684CF62}" type="presOf" srcId="{476D8D70-DBB1-7B41-8CD3-30459D90DC95}" destId="{89C34139-8A26-094B-A977-4576EC34CFCA}" srcOrd="0" destOrd="0" presId="urn:microsoft.com/office/officeart/2009/3/layout/HorizontalOrganizationChart"/>
    <dgm:cxn modelId="{14C9A34B-A355-7A43-9227-6527E3B2CD98}" type="presOf" srcId="{C3D07D22-0112-7742-8316-B5E3AEDB928A}" destId="{49AA843B-6041-C74F-B81D-6F7F7EF2D481}" srcOrd="0" destOrd="0" presId="urn:microsoft.com/office/officeart/2009/3/layout/HorizontalOrganizationChart"/>
    <dgm:cxn modelId="{421E3C5C-E534-294E-9B26-6CAF0BA31CA0}" type="presOf" srcId="{CC87A63B-F5A6-E345-8117-335AE62A3F9A}" destId="{3F09329B-3E43-7240-BDC5-4C4FCAF40BFF}" srcOrd="0" destOrd="0" presId="urn:microsoft.com/office/officeart/2009/3/layout/HorizontalOrganizationChart"/>
    <dgm:cxn modelId="{7BEB6467-B3C5-4E4B-9818-3E182E844BDD}" type="presOf" srcId="{51578F5B-6582-1B44-B6D5-2B4DCB747A5F}" destId="{5664EA80-05F6-4A4F-AFFB-D49581B6CD8B}" srcOrd="0" destOrd="0" presId="urn:microsoft.com/office/officeart/2009/3/layout/HorizontalOrganizationChart"/>
    <dgm:cxn modelId="{A0CB0C6A-0732-4845-9117-4DD9DD2E5553}" type="presOf" srcId="{B7DCB23D-3542-2F48-A2DD-A36C40497654}" destId="{075A50E0-BCCD-1147-9078-BDACC2622D0C}" srcOrd="1" destOrd="0" presId="urn:microsoft.com/office/officeart/2009/3/layout/HorizontalOrganizationChart"/>
    <dgm:cxn modelId="{758EA77A-B5D8-544E-835B-82CDD9DD0C39}" type="presOf" srcId="{4839ECCB-C9CC-6A47-A9C2-AEDB841D79F3}" destId="{0AA01DF1-C14C-194D-A797-40C16C9AAD9E}" srcOrd="0" destOrd="0" presId="urn:microsoft.com/office/officeart/2009/3/layout/HorizontalOrganizationChart"/>
    <dgm:cxn modelId="{CBFEA97D-6669-DF44-B9E8-17E8EB757C2E}" type="presOf" srcId="{E5B91A57-5D75-604D-9C52-891F6CDCE96F}" destId="{1BF5195F-37BB-0E4D-BA49-9E288E2DBD74}" srcOrd="1" destOrd="0" presId="urn:microsoft.com/office/officeart/2009/3/layout/HorizontalOrganizationChart"/>
    <dgm:cxn modelId="{0E746A7F-748C-F24F-B1A2-4734AD81D91F}" srcId="{7AC76271-18F2-7A47-B559-2049B3C3C1C8}" destId="{B7DCB23D-3542-2F48-A2DD-A36C40497654}" srcOrd="3" destOrd="0" parTransId="{66FAC23E-0FBC-3544-9AA3-43C9EEDDB71D}" sibTransId="{2179C5E1-0207-BA46-AD63-B77A6FA92B1B}"/>
    <dgm:cxn modelId="{B8DA8A83-C18B-4648-9F4B-591BDABEC77D}" type="presOf" srcId="{E5B91A57-5D75-604D-9C52-891F6CDCE96F}" destId="{5D71CC55-A555-7649-AD4E-8E2EF05DD40B}" srcOrd="0" destOrd="0" presId="urn:microsoft.com/office/officeart/2009/3/layout/HorizontalOrganizationChart"/>
    <dgm:cxn modelId="{D57E3487-2676-6D40-B349-3F83E54E7269}" type="presOf" srcId="{B7DCB23D-3542-2F48-A2DD-A36C40497654}" destId="{61CBE666-8702-9441-BE29-BA99E0E7B87D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07B6CE93-CC89-EF44-A0CE-42E991F99998}" srcId="{7AC76271-18F2-7A47-B559-2049B3C3C1C8}" destId="{51578F5B-6582-1B44-B6D5-2B4DCB747A5F}" srcOrd="0" destOrd="0" parTransId="{CC87A63B-F5A6-E345-8117-335AE62A3F9A}" sibTransId="{FFB75156-803B-C645-A4BE-FE391B091CB8}"/>
    <dgm:cxn modelId="{335DEE9C-7D19-6047-9CD4-A85F8E0A2E4E}" type="presOf" srcId="{51578F5B-6582-1B44-B6D5-2B4DCB747A5F}" destId="{BF5316A6-3B53-D846-AC16-D1193108FA77}" srcOrd="1" destOrd="0" presId="urn:microsoft.com/office/officeart/2009/3/layout/HorizontalOrganizationChart"/>
    <dgm:cxn modelId="{CAE51FA6-00D8-7147-8E45-8930F345684B}" type="presOf" srcId="{65008102-968D-CD45-B39F-CC1D1A50FC6D}" destId="{3CEDD16E-7B1C-4742-BFDF-EAAD4C3C6DBD}" srcOrd="1" destOrd="0" presId="urn:microsoft.com/office/officeart/2009/3/layout/HorizontalOrganizationChart"/>
    <dgm:cxn modelId="{989ECFA9-358A-414B-9188-D7D64D93E3A8}" type="presOf" srcId="{19960767-A02E-7541-9D89-B09779251E21}" destId="{E68C5451-ECDD-0045-A198-AF1EEEBB5C90}" srcOrd="0" destOrd="0" presId="urn:microsoft.com/office/officeart/2009/3/layout/HorizontalOrganizationChart"/>
    <dgm:cxn modelId="{07928CBE-1FF5-754F-A6A5-9D2074868F30}" type="presOf" srcId="{463752C0-6AF8-0A41-980A-6FFC0AA3C9A3}" destId="{18F9DF53-F5EA-8140-B7D0-A536645FEBAC}" srcOrd="0" destOrd="0" presId="urn:microsoft.com/office/officeart/2009/3/layout/HorizontalOrganizationChart"/>
    <dgm:cxn modelId="{75FB69C5-17C7-A745-BE83-423723AE4606}" srcId="{7AC76271-18F2-7A47-B559-2049B3C3C1C8}" destId="{E5B91A57-5D75-604D-9C52-891F6CDCE96F}" srcOrd="2" destOrd="0" parTransId="{C3D07D22-0112-7742-8316-B5E3AEDB928A}" sibTransId="{23C2147E-A186-D547-8ED1-005E941E3F00}"/>
    <dgm:cxn modelId="{9E0E16C8-7D5D-874A-A07F-B264569634F1}" type="presOf" srcId="{538AEF0D-98D3-B545-AC4C-DE03138A5DC3}" destId="{88DD7B1A-A996-264C-AB77-952A0F9A2058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1604A9DC-5737-584F-9284-726E8F198130}" type="presOf" srcId="{7AC76271-18F2-7A47-B559-2049B3C3C1C8}" destId="{FB213CCC-E8AC-6947-BD68-49391BB3F9AF}" srcOrd="1" destOrd="0" presId="urn:microsoft.com/office/officeart/2009/3/layout/HorizontalOrganizationChart"/>
    <dgm:cxn modelId="{E42B36DF-66EA-BA40-AF10-B634427E28C6}" type="presOf" srcId="{538AEF0D-98D3-B545-AC4C-DE03138A5DC3}" destId="{A1D4D5BF-0720-3140-A557-3799A1127C3E}" srcOrd="1" destOrd="0" presId="urn:microsoft.com/office/officeart/2009/3/layout/HorizontalOrganizationChart"/>
    <dgm:cxn modelId="{C33E51F2-D332-064F-823F-11E3A9334C8D}" srcId="{7AC76271-18F2-7A47-B559-2049B3C3C1C8}" destId="{65008102-968D-CD45-B39F-CC1D1A50FC6D}" srcOrd="1" destOrd="0" parTransId="{4839ECCB-C9CC-6A47-A9C2-AEDB841D79F3}" sibTransId="{AF96FBBC-8FE2-6D47-9FD4-8D88F5F917FB}"/>
    <dgm:cxn modelId="{9FEA9BFD-8E2D-9947-B8C8-F1D0B79E9BB8}" type="presOf" srcId="{65008102-968D-CD45-B39F-CC1D1A50FC6D}" destId="{89D2B638-0CD0-7948-B219-9C5C2EE54991}" srcOrd="0" destOrd="0" presId="urn:microsoft.com/office/officeart/2009/3/layout/HorizontalOrganizationChart"/>
    <dgm:cxn modelId="{1F3FD9AC-9551-6049-AAAE-A9BFA3261BF8}" type="presParOf" srcId="{E68C5451-ECDD-0045-A198-AF1EEEBB5C90}" destId="{A019121B-12F3-6B47-9962-0B84BC437CFA}" srcOrd="0" destOrd="0" presId="urn:microsoft.com/office/officeart/2009/3/layout/HorizontalOrganizationChart"/>
    <dgm:cxn modelId="{A902703D-FA2F-A54F-A456-55D086E40505}" type="presParOf" srcId="{A019121B-12F3-6B47-9962-0B84BC437CFA}" destId="{D7A521E9-1FCF-E44C-8838-A45A68F08133}" srcOrd="0" destOrd="0" presId="urn:microsoft.com/office/officeart/2009/3/layout/HorizontalOrganizationChart"/>
    <dgm:cxn modelId="{AC537646-FDAB-0042-8508-DDB33793B5D7}" type="presParOf" srcId="{D7A521E9-1FCF-E44C-8838-A45A68F08133}" destId="{A963D848-574A-4243-9F22-D442D719A969}" srcOrd="0" destOrd="0" presId="urn:microsoft.com/office/officeart/2009/3/layout/HorizontalOrganizationChart"/>
    <dgm:cxn modelId="{B9D84769-EBC0-4D42-BFE4-15EEDC1FB6E1}" type="presParOf" srcId="{D7A521E9-1FCF-E44C-8838-A45A68F08133}" destId="{75E11FCC-1C53-604E-88A3-2412EF138EE1}" srcOrd="1" destOrd="0" presId="urn:microsoft.com/office/officeart/2009/3/layout/HorizontalOrganizationChart"/>
    <dgm:cxn modelId="{547C8EEC-D40F-344F-94BE-BD86B2FEDB36}" type="presParOf" srcId="{A019121B-12F3-6B47-9962-0B84BC437CFA}" destId="{32C7C9EE-D61B-EA4A-A953-4317B5389533}" srcOrd="1" destOrd="0" presId="urn:microsoft.com/office/officeart/2009/3/layout/HorizontalOrganizationChart"/>
    <dgm:cxn modelId="{0873E060-5D77-6544-9D82-BF1083DF0E43}" type="presParOf" srcId="{32C7C9EE-D61B-EA4A-A953-4317B5389533}" destId="{18F9DF53-F5EA-8140-B7D0-A536645FEBAC}" srcOrd="0" destOrd="0" presId="urn:microsoft.com/office/officeart/2009/3/layout/HorizontalOrganizationChart"/>
    <dgm:cxn modelId="{B06CEAE2-47E5-0643-8F3C-BC6B9017CCBF}" type="presParOf" srcId="{32C7C9EE-D61B-EA4A-A953-4317B5389533}" destId="{D35AA5AD-566B-4A4B-B49D-F854E6546142}" srcOrd="1" destOrd="0" presId="urn:microsoft.com/office/officeart/2009/3/layout/HorizontalOrganizationChart"/>
    <dgm:cxn modelId="{86CF8E49-7829-2244-8D90-0B1B2FE574C1}" type="presParOf" srcId="{D35AA5AD-566B-4A4B-B49D-F854E6546142}" destId="{BBCBB33F-032F-054E-99D9-E922F164A789}" srcOrd="0" destOrd="0" presId="urn:microsoft.com/office/officeart/2009/3/layout/HorizontalOrganizationChart"/>
    <dgm:cxn modelId="{76003436-43CD-6841-ACA0-D2A9938B76E8}" type="presParOf" srcId="{BBCBB33F-032F-054E-99D9-E922F164A789}" destId="{CC7F5FF6-07F7-9346-AA7E-8310FE435B20}" srcOrd="0" destOrd="0" presId="urn:microsoft.com/office/officeart/2009/3/layout/HorizontalOrganizationChart"/>
    <dgm:cxn modelId="{AE497DD1-A83F-1442-94AD-0E5BE1558ED6}" type="presParOf" srcId="{BBCBB33F-032F-054E-99D9-E922F164A789}" destId="{FB213CCC-E8AC-6947-BD68-49391BB3F9AF}" srcOrd="1" destOrd="0" presId="urn:microsoft.com/office/officeart/2009/3/layout/HorizontalOrganizationChart"/>
    <dgm:cxn modelId="{D85DE38C-5123-AB41-B2DA-80E872BE2F5A}" type="presParOf" srcId="{D35AA5AD-566B-4A4B-B49D-F854E6546142}" destId="{8AE3D352-5E15-CA4F-866E-652225CABADC}" srcOrd="1" destOrd="0" presId="urn:microsoft.com/office/officeart/2009/3/layout/HorizontalOrganizationChart"/>
    <dgm:cxn modelId="{833686C7-CC7C-5D42-A0F8-05249C059587}" type="presParOf" srcId="{8AE3D352-5E15-CA4F-866E-652225CABADC}" destId="{3F09329B-3E43-7240-BDC5-4C4FCAF40BFF}" srcOrd="0" destOrd="0" presId="urn:microsoft.com/office/officeart/2009/3/layout/HorizontalOrganizationChart"/>
    <dgm:cxn modelId="{E79FADF3-3C8F-3D4B-93C1-2F91CB488A07}" type="presParOf" srcId="{8AE3D352-5E15-CA4F-866E-652225CABADC}" destId="{54841B96-5839-8343-A8E9-C9641C52A817}" srcOrd="1" destOrd="0" presId="urn:microsoft.com/office/officeart/2009/3/layout/HorizontalOrganizationChart"/>
    <dgm:cxn modelId="{A9DA9149-5D8D-504F-B3F7-C4729EB038EE}" type="presParOf" srcId="{54841B96-5839-8343-A8E9-C9641C52A817}" destId="{518DFCF2-C394-FC4A-A704-5558A5DB6D6B}" srcOrd="0" destOrd="0" presId="urn:microsoft.com/office/officeart/2009/3/layout/HorizontalOrganizationChart"/>
    <dgm:cxn modelId="{9D542ECE-687E-0245-A032-A8BE8080C392}" type="presParOf" srcId="{518DFCF2-C394-FC4A-A704-5558A5DB6D6B}" destId="{5664EA80-05F6-4A4F-AFFB-D49581B6CD8B}" srcOrd="0" destOrd="0" presId="urn:microsoft.com/office/officeart/2009/3/layout/HorizontalOrganizationChart"/>
    <dgm:cxn modelId="{5147F5E5-D754-9240-A382-D5BE8439F04D}" type="presParOf" srcId="{518DFCF2-C394-FC4A-A704-5558A5DB6D6B}" destId="{BF5316A6-3B53-D846-AC16-D1193108FA77}" srcOrd="1" destOrd="0" presId="urn:microsoft.com/office/officeart/2009/3/layout/HorizontalOrganizationChart"/>
    <dgm:cxn modelId="{2786415D-D6BF-2E4D-A964-032D6B1165F9}" type="presParOf" srcId="{54841B96-5839-8343-A8E9-C9641C52A817}" destId="{0FF9A383-2B6F-9449-B2EA-AEC134B9E09E}" srcOrd="1" destOrd="0" presId="urn:microsoft.com/office/officeart/2009/3/layout/HorizontalOrganizationChart"/>
    <dgm:cxn modelId="{8CF5DCBF-96D8-A345-810C-D3EFFC4B828E}" type="presParOf" srcId="{54841B96-5839-8343-A8E9-C9641C52A817}" destId="{4A03228F-78C1-1F46-8859-1C34EAF9CF48}" srcOrd="2" destOrd="0" presId="urn:microsoft.com/office/officeart/2009/3/layout/HorizontalOrganizationChart"/>
    <dgm:cxn modelId="{868D4D57-909B-4C43-8F05-43ACFC858CDD}" type="presParOf" srcId="{8AE3D352-5E15-CA4F-866E-652225CABADC}" destId="{0AA01DF1-C14C-194D-A797-40C16C9AAD9E}" srcOrd="2" destOrd="0" presId="urn:microsoft.com/office/officeart/2009/3/layout/HorizontalOrganizationChart"/>
    <dgm:cxn modelId="{7CFB1341-A18D-4A4B-8029-BFE88D86B263}" type="presParOf" srcId="{8AE3D352-5E15-CA4F-866E-652225CABADC}" destId="{F476711A-5788-0A4B-A96F-199DA81F1F7A}" srcOrd="3" destOrd="0" presId="urn:microsoft.com/office/officeart/2009/3/layout/HorizontalOrganizationChart"/>
    <dgm:cxn modelId="{EE576F58-17FE-2544-BE33-B72A2E77D068}" type="presParOf" srcId="{F476711A-5788-0A4B-A96F-199DA81F1F7A}" destId="{A910F2BD-6F35-4048-A284-1913346B85C2}" srcOrd="0" destOrd="0" presId="urn:microsoft.com/office/officeart/2009/3/layout/HorizontalOrganizationChart"/>
    <dgm:cxn modelId="{42923FCD-027A-0B41-A85E-970A088E3C69}" type="presParOf" srcId="{A910F2BD-6F35-4048-A284-1913346B85C2}" destId="{89D2B638-0CD0-7948-B219-9C5C2EE54991}" srcOrd="0" destOrd="0" presId="urn:microsoft.com/office/officeart/2009/3/layout/HorizontalOrganizationChart"/>
    <dgm:cxn modelId="{3DD3AE49-49FC-A049-A719-545800F52E88}" type="presParOf" srcId="{A910F2BD-6F35-4048-A284-1913346B85C2}" destId="{3CEDD16E-7B1C-4742-BFDF-EAAD4C3C6DBD}" srcOrd="1" destOrd="0" presId="urn:microsoft.com/office/officeart/2009/3/layout/HorizontalOrganizationChart"/>
    <dgm:cxn modelId="{5DCE7DA0-D2E3-5942-85D8-DF1921DA94A5}" type="presParOf" srcId="{F476711A-5788-0A4B-A96F-199DA81F1F7A}" destId="{7E9230F9-D843-624B-B544-77EE985A88CE}" srcOrd="1" destOrd="0" presId="urn:microsoft.com/office/officeart/2009/3/layout/HorizontalOrganizationChart"/>
    <dgm:cxn modelId="{26D88632-FE0F-1247-A3C2-8888369CA0EF}" type="presParOf" srcId="{F476711A-5788-0A4B-A96F-199DA81F1F7A}" destId="{845D0AA2-C3F8-EE49-9352-2DEE8F726FE0}" srcOrd="2" destOrd="0" presId="urn:microsoft.com/office/officeart/2009/3/layout/HorizontalOrganizationChart"/>
    <dgm:cxn modelId="{BEEBE23E-6A31-9746-A1A1-4344DA0C99E0}" type="presParOf" srcId="{8AE3D352-5E15-CA4F-866E-652225CABADC}" destId="{49AA843B-6041-C74F-B81D-6F7F7EF2D481}" srcOrd="4" destOrd="0" presId="urn:microsoft.com/office/officeart/2009/3/layout/HorizontalOrganizationChart"/>
    <dgm:cxn modelId="{0BCD4444-9B42-8C4D-B44B-4F0A32FA3FA6}" type="presParOf" srcId="{8AE3D352-5E15-CA4F-866E-652225CABADC}" destId="{EFC22AA1-EC53-C44D-963C-03D93E7ECB83}" srcOrd="5" destOrd="0" presId="urn:microsoft.com/office/officeart/2009/3/layout/HorizontalOrganizationChart"/>
    <dgm:cxn modelId="{34734F6E-AF43-6A40-BDDE-560F80A9838E}" type="presParOf" srcId="{EFC22AA1-EC53-C44D-963C-03D93E7ECB83}" destId="{FEE4A7A4-CACB-D24B-BC92-5457C767DD6F}" srcOrd="0" destOrd="0" presId="urn:microsoft.com/office/officeart/2009/3/layout/HorizontalOrganizationChart"/>
    <dgm:cxn modelId="{442CC9AD-FDA7-484B-A99F-68043686BB8F}" type="presParOf" srcId="{FEE4A7A4-CACB-D24B-BC92-5457C767DD6F}" destId="{5D71CC55-A555-7649-AD4E-8E2EF05DD40B}" srcOrd="0" destOrd="0" presId="urn:microsoft.com/office/officeart/2009/3/layout/HorizontalOrganizationChart"/>
    <dgm:cxn modelId="{EB53554B-37C7-484C-9BD1-D7643126316F}" type="presParOf" srcId="{FEE4A7A4-CACB-D24B-BC92-5457C767DD6F}" destId="{1BF5195F-37BB-0E4D-BA49-9E288E2DBD74}" srcOrd="1" destOrd="0" presId="urn:microsoft.com/office/officeart/2009/3/layout/HorizontalOrganizationChart"/>
    <dgm:cxn modelId="{1996599D-CCB4-F74D-A2D2-20B4A778AF60}" type="presParOf" srcId="{EFC22AA1-EC53-C44D-963C-03D93E7ECB83}" destId="{F61C3D2C-7EEB-7743-AA6D-C7B1DF268D38}" srcOrd="1" destOrd="0" presId="urn:microsoft.com/office/officeart/2009/3/layout/HorizontalOrganizationChart"/>
    <dgm:cxn modelId="{0A245235-786B-544A-A609-B93784634A56}" type="presParOf" srcId="{EFC22AA1-EC53-C44D-963C-03D93E7ECB83}" destId="{B492CB20-AB1B-EE4B-9C90-F060B837210F}" srcOrd="2" destOrd="0" presId="urn:microsoft.com/office/officeart/2009/3/layout/HorizontalOrganizationChart"/>
    <dgm:cxn modelId="{35AD1D03-F601-5145-8539-3B3BA20FB776}" type="presParOf" srcId="{8AE3D352-5E15-CA4F-866E-652225CABADC}" destId="{C1BD004A-C3F3-6F47-BB9A-840488FF3590}" srcOrd="6" destOrd="0" presId="urn:microsoft.com/office/officeart/2009/3/layout/HorizontalOrganizationChart"/>
    <dgm:cxn modelId="{5B4DA79D-6FA0-E74A-B9D6-34B5121B49CF}" type="presParOf" srcId="{8AE3D352-5E15-CA4F-866E-652225CABADC}" destId="{0C625481-9AC6-8645-98F5-05B15B57B4EE}" srcOrd="7" destOrd="0" presId="urn:microsoft.com/office/officeart/2009/3/layout/HorizontalOrganizationChart"/>
    <dgm:cxn modelId="{0D66F6F0-6B4A-854E-B5E1-D4CC4EF131F1}" type="presParOf" srcId="{0C625481-9AC6-8645-98F5-05B15B57B4EE}" destId="{490D7C42-1D31-7045-8668-3FAB1CD4C59F}" srcOrd="0" destOrd="0" presId="urn:microsoft.com/office/officeart/2009/3/layout/HorizontalOrganizationChart"/>
    <dgm:cxn modelId="{55947FAE-8A46-8444-A9A8-8CC95EC963B0}" type="presParOf" srcId="{490D7C42-1D31-7045-8668-3FAB1CD4C59F}" destId="{61CBE666-8702-9441-BE29-BA99E0E7B87D}" srcOrd="0" destOrd="0" presId="urn:microsoft.com/office/officeart/2009/3/layout/HorizontalOrganizationChart"/>
    <dgm:cxn modelId="{BC2848DD-FC33-434E-B46B-9F7DBECA5FC2}" type="presParOf" srcId="{490D7C42-1D31-7045-8668-3FAB1CD4C59F}" destId="{075A50E0-BCCD-1147-9078-BDACC2622D0C}" srcOrd="1" destOrd="0" presId="urn:microsoft.com/office/officeart/2009/3/layout/HorizontalOrganizationChart"/>
    <dgm:cxn modelId="{8FCF8873-588E-2B43-9187-DCDE3696B76C}" type="presParOf" srcId="{0C625481-9AC6-8645-98F5-05B15B57B4EE}" destId="{CAD2A26B-1842-314E-B0E6-A12356AA23D8}" srcOrd="1" destOrd="0" presId="urn:microsoft.com/office/officeart/2009/3/layout/HorizontalOrganizationChart"/>
    <dgm:cxn modelId="{A186BA02-C582-9042-A17E-23B1A4FED7B7}" type="presParOf" srcId="{0C625481-9AC6-8645-98F5-05B15B57B4EE}" destId="{3F534B1F-0076-3D4B-B7CB-2C72F1348B73}" srcOrd="2" destOrd="0" presId="urn:microsoft.com/office/officeart/2009/3/layout/HorizontalOrganizationChart"/>
    <dgm:cxn modelId="{93E6E819-D068-0C4F-AC0A-51363C113E51}" type="presParOf" srcId="{D35AA5AD-566B-4A4B-B49D-F854E6546142}" destId="{91A7E090-7CF2-B24A-B3DB-6BCDAC2835CC}" srcOrd="2" destOrd="0" presId="urn:microsoft.com/office/officeart/2009/3/layout/HorizontalOrganizationChart"/>
    <dgm:cxn modelId="{918B433C-9B24-6C42-80C6-15233F2FC778}" type="presParOf" srcId="{32C7C9EE-D61B-EA4A-A953-4317B5389533}" destId="{89C34139-8A26-094B-A977-4576EC34CFCA}" srcOrd="2" destOrd="0" presId="urn:microsoft.com/office/officeart/2009/3/layout/HorizontalOrganizationChart"/>
    <dgm:cxn modelId="{F9A03070-FA36-F046-9ACB-E873F733D244}" type="presParOf" srcId="{32C7C9EE-D61B-EA4A-A953-4317B5389533}" destId="{95F35713-1B5F-7442-BB79-73820166B778}" srcOrd="3" destOrd="0" presId="urn:microsoft.com/office/officeart/2009/3/layout/HorizontalOrganizationChart"/>
    <dgm:cxn modelId="{6D66132D-B160-714F-8914-223A6E04052D}" type="presParOf" srcId="{95F35713-1B5F-7442-BB79-73820166B778}" destId="{B54E6418-8234-C849-99BD-449E8780144B}" srcOrd="0" destOrd="0" presId="urn:microsoft.com/office/officeart/2009/3/layout/HorizontalOrganizationChart"/>
    <dgm:cxn modelId="{2A1D7504-40BF-F34E-AA09-89B8D05DD087}" type="presParOf" srcId="{B54E6418-8234-C849-99BD-449E8780144B}" destId="{88DD7B1A-A996-264C-AB77-952A0F9A2058}" srcOrd="0" destOrd="0" presId="urn:microsoft.com/office/officeart/2009/3/layout/HorizontalOrganizationChart"/>
    <dgm:cxn modelId="{0758E468-170C-734C-8DF7-6811F30261F1}" type="presParOf" srcId="{B54E6418-8234-C849-99BD-449E8780144B}" destId="{A1D4D5BF-0720-3140-A557-3799A1127C3E}" srcOrd="1" destOrd="0" presId="urn:microsoft.com/office/officeart/2009/3/layout/HorizontalOrganizationChart"/>
    <dgm:cxn modelId="{095C7BBE-2199-8444-B65C-A4B403A18B1A}" type="presParOf" srcId="{95F35713-1B5F-7442-BB79-73820166B778}" destId="{BF83B0BC-A7E1-7342-AA4B-12E99ED5A37B}" srcOrd="1" destOrd="0" presId="urn:microsoft.com/office/officeart/2009/3/layout/HorizontalOrganizationChart"/>
    <dgm:cxn modelId="{025A1C50-1777-154D-AFBF-FC7891529E7A}" type="presParOf" srcId="{95F35713-1B5F-7442-BB79-73820166B778}" destId="{26177F9D-419A-1F44-91D4-ED1561C01151}" srcOrd="2" destOrd="0" presId="urn:microsoft.com/office/officeart/2009/3/layout/HorizontalOrganizationChart"/>
    <dgm:cxn modelId="{D5DDA16F-169F-5F41-BEE1-03710B11D353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/>
      <dgm:spPr>
        <a:noFill/>
      </dgm:spPr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1.</a:t>
          </a:r>
          <a:r>
            <a:rPr lang="zh-CN" altLang="en-US" dirty="0">
              <a:solidFill>
                <a:schemeClr val="tx1"/>
              </a:solidFill>
            </a:rPr>
            <a:t>认识的本质</a:t>
          </a:r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实践是认识的基础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认识的本质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76221092-D6BA-9A40-9AF9-52ADB83D0397}">
      <dgm:prSet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主客体含义及其关系</a:t>
          </a:r>
        </a:p>
      </dgm:t>
    </dgm:pt>
    <dgm:pt modelId="{0DC3666D-0DEF-B041-8B07-3A3A76B856EE}" type="parTrans" cxnId="{11AFF9B0-8349-5B42-87F4-5755BA4FFC05}">
      <dgm:prSet/>
      <dgm:spPr/>
      <dgm:t>
        <a:bodyPr/>
        <a:lstStyle/>
        <a:p>
          <a:endParaRPr lang="zh-CN" altLang="en-US"/>
        </a:p>
      </dgm:t>
    </dgm:pt>
    <dgm:pt modelId="{8C0C2A5D-D703-FF4B-918F-29E1D5AC87BC}" type="sibTrans" cxnId="{11AFF9B0-8349-5B42-87F4-5755BA4FFC05}">
      <dgm:prSet/>
      <dgm:spPr/>
      <dgm:t>
        <a:bodyPr/>
        <a:lstStyle/>
        <a:p>
          <a:endParaRPr lang="zh-CN" altLang="en-US"/>
        </a:p>
      </dgm:t>
    </dgm:pt>
    <dgm:pt modelId="{A6FB2712-3279-5A40-AB33-1131F2BB643A}">
      <dgm:prSet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本质：主体对客体能动的反映</a:t>
          </a:r>
        </a:p>
      </dgm:t>
    </dgm:pt>
    <dgm:pt modelId="{F895A1FD-3FCF-864A-9801-E4B58ABA1E82}" type="parTrans" cxnId="{F1325020-16A5-E249-A036-19A11D7C9AF7}">
      <dgm:prSet/>
      <dgm:spPr/>
      <dgm:t>
        <a:bodyPr/>
        <a:lstStyle/>
        <a:p>
          <a:endParaRPr lang="zh-CN" altLang="en-US"/>
        </a:p>
      </dgm:t>
    </dgm:pt>
    <dgm:pt modelId="{8D3EA1C0-3C0A-E642-B7D4-342FFC24A10C}" type="sibTrans" cxnId="{F1325020-16A5-E249-A036-19A11D7C9AF7}">
      <dgm:prSet/>
      <dgm:spPr/>
      <dgm:t>
        <a:bodyPr/>
        <a:lstStyle/>
        <a:p>
          <a:endParaRPr lang="zh-CN" altLang="en-US"/>
        </a:p>
      </dgm:t>
    </dgm:pt>
    <dgm:pt modelId="{51578F5B-6582-1B44-B6D5-2B4DCB747A5F}">
      <dgm:prSet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来源</a:t>
          </a:r>
        </a:p>
      </dgm:t>
    </dgm:pt>
    <dgm:pt modelId="{CC87A63B-F5A6-E345-8117-335AE62A3F9A}" type="parTrans" cxnId="{07B6CE93-CC89-EF44-A0CE-42E991F99998}">
      <dgm:prSet/>
      <dgm:spPr/>
      <dgm:t>
        <a:bodyPr/>
        <a:lstStyle/>
        <a:p>
          <a:endParaRPr lang="zh-CN" altLang="en-US"/>
        </a:p>
      </dgm:t>
    </dgm:pt>
    <dgm:pt modelId="{FFB75156-803B-C645-A4BE-FE391B091CB8}" type="sibTrans" cxnId="{07B6CE93-CC89-EF44-A0CE-42E991F99998}">
      <dgm:prSet/>
      <dgm:spPr/>
      <dgm:t>
        <a:bodyPr/>
        <a:lstStyle/>
        <a:p>
          <a:endParaRPr lang="zh-CN" altLang="en-US"/>
        </a:p>
      </dgm:t>
    </dgm:pt>
    <dgm:pt modelId="{65008102-968D-CD45-B39F-CC1D1A50FC6D}">
      <dgm:prSet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动力</a:t>
          </a:r>
        </a:p>
      </dgm:t>
    </dgm:pt>
    <dgm:pt modelId="{4839ECCB-C9CC-6A47-A9C2-AEDB841D79F3}" type="parTrans" cxnId="{C33E51F2-D332-064F-823F-11E3A9334C8D}">
      <dgm:prSet/>
      <dgm:spPr/>
      <dgm:t>
        <a:bodyPr/>
        <a:lstStyle/>
        <a:p>
          <a:endParaRPr lang="zh-CN" altLang="en-US"/>
        </a:p>
      </dgm:t>
    </dgm:pt>
    <dgm:pt modelId="{AF96FBBC-8FE2-6D47-9FD4-8D88F5F917FB}" type="sibTrans" cxnId="{C33E51F2-D332-064F-823F-11E3A9334C8D}">
      <dgm:prSet/>
      <dgm:spPr/>
      <dgm:t>
        <a:bodyPr/>
        <a:lstStyle/>
        <a:p>
          <a:endParaRPr lang="zh-CN" altLang="en-US"/>
        </a:p>
      </dgm:t>
    </dgm:pt>
    <dgm:pt modelId="{E5B91A57-5D75-604D-9C52-891F6CDCE96F}">
      <dgm:prSet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标准</a:t>
          </a:r>
        </a:p>
      </dgm:t>
    </dgm:pt>
    <dgm:pt modelId="{C3D07D22-0112-7742-8316-B5E3AEDB928A}" type="parTrans" cxnId="{75FB69C5-17C7-A745-BE83-423723AE4606}">
      <dgm:prSet/>
      <dgm:spPr/>
      <dgm:t>
        <a:bodyPr/>
        <a:lstStyle/>
        <a:p>
          <a:endParaRPr lang="zh-CN" altLang="en-US"/>
        </a:p>
      </dgm:t>
    </dgm:pt>
    <dgm:pt modelId="{23C2147E-A186-D547-8ED1-005E941E3F00}" type="sibTrans" cxnId="{75FB69C5-17C7-A745-BE83-423723AE4606}">
      <dgm:prSet/>
      <dgm:spPr/>
      <dgm:t>
        <a:bodyPr/>
        <a:lstStyle/>
        <a:p>
          <a:endParaRPr lang="zh-CN" altLang="en-US"/>
        </a:p>
      </dgm:t>
    </dgm:pt>
    <dgm:pt modelId="{B7DCB23D-3542-2F48-A2DD-A36C40497654}">
      <dgm:prSet/>
      <dgm:spPr>
        <a:noFill/>
      </dgm:spPr>
      <dgm:t>
        <a:bodyPr/>
        <a:lstStyle/>
        <a:p>
          <a:r>
            <a:rPr lang="zh-CN" altLang="en-US">
              <a:solidFill>
                <a:schemeClr val="tx1"/>
              </a:solidFill>
            </a:rPr>
            <a:t>目的</a:t>
          </a:r>
        </a:p>
      </dgm:t>
    </dgm:pt>
    <dgm:pt modelId="{66FAC23E-0FBC-3544-9AA3-43C9EEDDB71D}" type="parTrans" cxnId="{0E746A7F-748C-F24F-B1A2-4734AD81D91F}">
      <dgm:prSet/>
      <dgm:spPr/>
      <dgm:t>
        <a:bodyPr/>
        <a:lstStyle/>
        <a:p>
          <a:endParaRPr lang="zh-CN" altLang="en-US"/>
        </a:p>
      </dgm:t>
    </dgm:pt>
    <dgm:pt modelId="{2179C5E1-0207-BA46-AD63-B77A6FA92B1B}" type="sibTrans" cxnId="{0E746A7F-748C-F24F-B1A2-4734AD81D91F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2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2" custScaleX="110874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2"/>
      <dgm:spPr/>
    </dgm:pt>
    <dgm:pt modelId="{8AE3D352-5E15-CA4F-866E-652225CABADC}" type="pres">
      <dgm:prSet presAssocID="{7AC76271-18F2-7A47-B559-2049B3C3C1C8}" presName="hierChild4" presStyleCnt="0"/>
      <dgm:spPr/>
    </dgm:pt>
    <dgm:pt modelId="{3F09329B-3E43-7240-BDC5-4C4FCAF40BFF}" type="pres">
      <dgm:prSet presAssocID="{CC87A63B-F5A6-E345-8117-335AE62A3F9A}" presName="Name64" presStyleLbl="parChTrans1D3" presStyleIdx="0" presStyleCnt="6"/>
      <dgm:spPr/>
    </dgm:pt>
    <dgm:pt modelId="{54841B96-5839-8343-A8E9-C9641C52A817}" type="pres">
      <dgm:prSet presAssocID="{51578F5B-6582-1B44-B6D5-2B4DCB747A5F}" presName="hierRoot2" presStyleCnt="0">
        <dgm:presLayoutVars>
          <dgm:hierBranch val="init"/>
        </dgm:presLayoutVars>
      </dgm:prSet>
      <dgm:spPr/>
    </dgm:pt>
    <dgm:pt modelId="{518DFCF2-C394-FC4A-A704-5558A5DB6D6B}" type="pres">
      <dgm:prSet presAssocID="{51578F5B-6582-1B44-B6D5-2B4DCB747A5F}" presName="rootComposite" presStyleCnt="0"/>
      <dgm:spPr/>
    </dgm:pt>
    <dgm:pt modelId="{5664EA80-05F6-4A4F-AFFB-D49581B6CD8B}" type="pres">
      <dgm:prSet presAssocID="{51578F5B-6582-1B44-B6D5-2B4DCB747A5F}" presName="rootText" presStyleLbl="node3" presStyleIdx="0" presStyleCnt="6">
        <dgm:presLayoutVars>
          <dgm:chPref val="3"/>
        </dgm:presLayoutVars>
      </dgm:prSet>
      <dgm:spPr/>
    </dgm:pt>
    <dgm:pt modelId="{BF5316A6-3B53-D846-AC16-D1193108FA77}" type="pres">
      <dgm:prSet presAssocID="{51578F5B-6582-1B44-B6D5-2B4DCB747A5F}" presName="rootConnector" presStyleLbl="node3" presStyleIdx="0" presStyleCnt="6"/>
      <dgm:spPr/>
    </dgm:pt>
    <dgm:pt modelId="{0FF9A383-2B6F-9449-B2EA-AEC134B9E09E}" type="pres">
      <dgm:prSet presAssocID="{51578F5B-6582-1B44-B6D5-2B4DCB747A5F}" presName="hierChild4" presStyleCnt="0"/>
      <dgm:spPr/>
    </dgm:pt>
    <dgm:pt modelId="{4A03228F-78C1-1F46-8859-1C34EAF9CF48}" type="pres">
      <dgm:prSet presAssocID="{51578F5B-6582-1B44-B6D5-2B4DCB747A5F}" presName="hierChild5" presStyleCnt="0"/>
      <dgm:spPr/>
    </dgm:pt>
    <dgm:pt modelId="{0AA01DF1-C14C-194D-A797-40C16C9AAD9E}" type="pres">
      <dgm:prSet presAssocID="{4839ECCB-C9CC-6A47-A9C2-AEDB841D79F3}" presName="Name64" presStyleLbl="parChTrans1D3" presStyleIdx="1" presStyleCnt="6"/>
      <dgm:spPr/>
    </dgm:pt>
    <dgm:pt modelId="{F476711A-5788-0A4B-A96F-199DA81F1F7A}" type="pres">
      <dgm:prSet presAssocID="{65008102-968D-CD45-B39F-CC1D1A50FC6D}" presName="hierRoot2" presStyleCnt="0">
        <dgm:presLayoutVars>
          <dgm:hierBranch val="init"/>
        </dgm:presLayoutVars>
      </dgm:prSet>
      <dgm:spPr/>
    </dgm:pt>
    <dgm:pt modelId="{A910F2BD-6F35-4048-A284-1913346B85C2}" type="pres">
      <dgm:prSet presAssocID="{65008102-968D-CD45-B39F-CC1D1A50FC6D}" presName="rootComposite" presStyleCnt="0"/>
      <dgm:spPr/>
    </dgm:pt>
    <dgm:pt modelId="{89D2B638-0CD0-7948-B219-9C5C2EE54991}" type="pres">
      <dgm:prSet presAssocID="{65008102-968D-CD45-B39F-CC1D1A50FC6D}" presName="rootText" presStyleLbl="node3" presStyleIdx="1" presStyleCnt="6">
        <dgm:presLayoutVars>
          <dgm:chPref val="3"/>
        </dgm:presLayoutVars>
      </dgm:prSet>
      <dgm:spPr/>
    </dgm:pt>
    <dgm:pt modelId="{3CEDD16E-7B1C-4742-BFDF-EAAD4C3C6DBD}" type="pres">
      <dgm:prSet presAssocID="{65008102-968D-CD45-B39F-CC1D1A50FC6D}" presName="rootConnector" presStyleLbl="node3" presStyleIdx="1" presStyleCnt="6"/>
      <dgm:spPr/>
    </dgm:pt>
    <dgm:pt modelId="{7E9230F9-D843-624B-B544-77EE985A88CE}" type="pres">
      <dgm:prSet presAssocID="{65008102-968D-CD45-B39F-CC1D1A50FC6D}" presName="hierChild4" presStyleCnt="0"/>
      <dgm:spPr/>
    </dgm:pt>
    <dgm:pt modelId="{845D0AA2-C3F8-EE49-9352-2DEE8F726FE0}" type="pres">
      <dgm:prSet presAssocID="{65008102-968D-CD45-B39F-CC1D1A50FC6D}" presName="hierChild5" presStyleCnt="0"/>
      <dgm:spPr/>
    </dgm:pt>
    <dgm:pt modelId="{49AA843B-6041-C74F-B81D-6F7F7EF2D481}" type="pres">
      <dgm:prSet presAssocID="{C3D07D22-0112-7742-8316-B5E3AEDB928A}" presName="Name64" presStyleLbl="parChTrans1D3" presStyleIdx="2" presStyleCnt="6"/>
      <dgm:spPr/>
    </dgm:pt>
    <dgm:pt modelId="{EFC22AA1-EC53-C44D-963C-03D93E7ECB83}" type="pres">
      <dgm:prSet presAssocID="{E5B91A57-5D75-604D-9C52-891F6CDCE96F}" presName="hierRoot2" presStyleCnt="0">
        <dgm:presLayoutVars>
          <dgm:hierBranch val="init"/>
        </dgm:presLayoutVars>
      </dgm:prSet>
      <dgm:spPr/>
    </dgm:pt>
    <dgm:pt modelId="{FEE4A7A4-CACB-D24B-BC92-5457C767DD6F}" type="pres">
      <dgm:prSet presAssocID="{E5B91A57-5D75-604D-9C52-891F6CDCE96F}" presName="rootComposite" presStyleCnt="0"/>
      <dgm:spPr/>
    </dgm:pt>
    <dgm:pt modelId="{5D71CC55-A555-7649-AD4E-8E2EF05DD40B}" type="pres">
      <dgm:prSet presAssocID="{E5B91A57-5D75-604D-9C52-891F6CDCE96F}" presName="rootText" presStyleLbl="node3" presStyleIdx="2" presStyleCnt="6">
        <dgm:presLayoutVars>
          <dgm:chPref val="3"/>
        </dgm:presLayoutVars>
      </dgm:prSet>
      <dgm:spPr/>
    </dgm:pt>
    <dgm:pt modelId="{1BF5195F-37BB-0E4D-BA49-9E288E2DBD74}" type="pres">
      <dgm:prSet presAssocID="{E5B91A57-5D75-604D-9C52-891F6CDCE96F}" presName="rootConnector" presStyleLbl="node3" presStyleIdx="2" presStyleCnt="6"/>
      <dgm:spPr/>
    </dgm:pt>
    <dgm:pt modelId="{F61C3D2C-7EEB-7743-AA6D-C7B1DF268D38}" type="pres">
      <dgm:prSet presAssocID="{E5B91A57-5D75-604D-9C52-891F6CDCE96F}" presName="hierChild4" presStyleCnt="0"/>
      <dgm:spPr/>
    </dgm:pt>
    <dgm:pt modelId="{B492CB20-AB1B-EE4B-9C90-F060B837210F}" type="pres">
      <dgm:prSet presAssocID="{E5B91A57-5D75-604D-9C52-891F6CDCE96F}" presName="hierChild5" presStyleCnt="0"/>
      <dgm:spPr/>
    </dgm:pt>
    <dgm:pt modelId="{C1BD004A-C3F3-6F47-BB9A-840488FF3590}" type="pres">
      <dgm:prSet presAssocID="{66FAC23E-0FBC-3544-9AA3-43C9EEDDB71D}" presName="Name64" presStyleLbl="parChTrans1D3" presStyleIdx="3" presStyleCnt="6"/>
      <dgm:spPr/>
    </dgm:pt>
    <dgm:pt modelId="{0C625481-9AC6-8645-98F5-05B15B57B4EE}" type="pres">
      <dgm:prSet presAssocID="{B7DCB23D-3542-2F48-A2DD-A36C40497654}" presName="hierRoot2" presStyleCnt="0">
        <dgm:presLayoutVars>
          <dgm:hierBranch val="init"/>
        </dgm:presLayoutVars>
      </dgm:prSet>
      <dgm:spPr/>
    </dgm:pt>
    <dgm:pt modelId="{490D7C42-1D31-7045-8668-3FAB1CD4C59F}" type="pres">
      <dgm:prSet presAssocID="{B7DCB23D-3542-2F48-A2DD-A36C40497654}" presName="rootComposite" presStyleCnt="0"/>
      <dgm:spPr/>
    </dgm:pt>
    <dgm:pt modelId="{61CBE666-8702-9441-BE29-BA99E0E7B87D}" type="pres">
      <dgm:prSet presAssocID="{B7DCB23D-3542-2F48-A2DD-A36C40497654}" presName="rootText" presStyleLbl="node3" presStyleIdx="3" presStyleCnt="6">
        <dgm:presLayoutVars>
          <dgm:chPref val="3"/>
        </dgm:presLayoutVars>
      </dgm:prSet>
      <dgm:spPr/>
    </dgm:pt>
    <dgm:pt modelId="{075A50E0-BCCD-1147-9078-BDACC2622D0C}" type="pres">
      <dgm:prSet presAssocID="{B7DCB23D-3542-2F48-A2DD-A36C40497654}" presName="rootConnector" presStyleLbl="node3" presStyleIdx="3" presStyleCnt="6"/>
      <dgm:spPr/>
    </dgm:pt>
    <dgm:pt modelId="{CAD2A26B-1842-314E-B0E6-A12356AA23D8}" type="pres">
      <dgm:prSet presAssocID="{B7DCB23D-3542-2F48-A2DD-A36C40497654}" presName="hierChild4" presStyleCnt="0"/>
      <dgm:spPr/>
    </dgm:pt>
    <dgm:pt modelId="{3F534B1F-0076-3D4B-B7CB-2C72F1348B73}" type="pres">
      <dgm:prSet presAssocID="{B7DCB23D-3542-2F48-A2DD-A36C40497654}" presName="hierChild5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2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2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2"/>
      <dgm:spPr/>
    </dgm:pt>
    <dgm:pt modelId="{BF83B0BC-A7E1-7342-AA4B-12E99ED5A37B}" type="pres">
      <dgm:prSet presAssocID="{538AEF0D-98D3-B545-AC4C-DE03138A5DC3}" presName="hierChild4" presStyleCnt="0"/>
      <dgm:spPr/>
    </dgm:pt>
    <dgm:pt modelId="{E2B0DB9A-7B30-834E-B9CB-773A4B2AD069}" type="pres">
      <dgm:prSet presAssocID="{0DC3666D-0DEF-B041-8B07-3A3A76B856EE}" presName="Name64" presStyleLbl="parChTrans1D3" presStyleIdx="4" presStyleCnt="6"/>
      <dgm:spPr/>
    </dgm:pt>
    <dgm:pt modelId="{FDA002DE-0B09-C44F-9C4A-FDAF2FAE7FD7}" type="pres">
      <dgm:prSet presAssocID="{76221092-D6BA-9A40-9AF9-52ADB83D0397}" presName="hierRoot2" presStyleCnt="0">
        <dgm:presLayoutVars>
          <dgm:hierBranch val="init"/>
        </dgm:presLayoutVars>
      </dgm:prSet>
      <dgm:spPr/>
    </dgm:pt>
    <dgm:pt modelId="{2E6162C7-19EE-4E43-8D3F-2B3C41E14E72}" type="pres">
      <dgm:prSet presAssocID="{76221092-D6BA-9A40-9AF9-52ADB83D0397}" presName="rootComposite" presStyleCnt="0"/>
      <dgm:spPr/>
    </dgm:pt>
    <dgm:pt modelId="{EA9A0B57-3CEC-E246-B306-C94E292C8BC8}" type="pres">
      <dgm:prSet presAssocID="{76221092-D6BA-9A40-9AF9-52ADB83D0397}" presName="rootText" presStyleLbl="node3" presStyleIdx="4" presStyleCnt="6" custScaleX="140565">
        <dgm:presLayoutVars>
          <dgm:chPref val="3"/>
        </dgm:presLayoutVars>
      </dgm:prSet>
      <dgm:spPr/>
    </dgm:pt>
    <dgm:pt modelId="{ED2E1741-A2A8-3444-BBEC-AEEEF521BD85}" type="pres">
      <dgm:prSet presAssocID="{76221092-D6BA-9A40-9AF9-52ADB83D0397}" presName="rootConnector" presStyleLbl="node3" presStyleIdx="4" presStyleCnt="6"/>
      <dgm:spPr/>
    </dgm:pt>
    <dgm:pt modelId="{8119D225-A115-B346-9A11-92704F6E5CFE}" type="pres">
      <dgm:prSet presAssocID="{76221092-D6BA-9A40-9AF9-52ADB83D0397}" presName="hierChild4" presStyleCnt="0"/>
      <dgm:spPr/>
    </dgm:pt>
    <dgm:pt modelId="{3D23A0F4-A98D-D346-ABDC-BE005A56A16E}" type="pres">
      <dgm:prSet presAssocID="{76221092-D6BA-9A40-9AF9-52ADB83D0397}" presName="hierChild5" presStyleCnt="0"/>
      <dgm:spPr/>
    </dgm:pt>
    <dgm:pt modelId="{1D082F14-D836-394C-91E7-9116A0EF8A0E}" type="pres">
      <dgm:prSet presAssocID="{F895A1FD-3FCF-864A-9801-E4B58ABA1E82}" presName="Name64" presStyleLbl="parChTrans1D3" presStyleIdx="5" presStyleCnt="6"/>
      <dgm:spPr/>
    </dgm:pt>
    <dgm:pt modelId="{B7D0CB18-432E-C242-9FA3-5CE2D1F10C8C}" type="pres">
      <dgm:prSet presAssocID="{A6FB2712-3279-5A40-AB33-1131F2BB643A}" presName="hierRoot2" presStyleCnt="0">
        <dgm:presLayoutVars>
          <dgm:hierBranch val="init"/>
        </dgm:presLayoutVars>
      </dgm:prSet>
      <dgm:spPr/>
    </dgm:pt>
    <dgm:pt modelId="{777C5891-6765-FB4B-9AC5-A4BEAC82FC41}" type="pres">
      <dgm:prSet presAssocID="{A6FB2712-3279-5A40-AB33-1131F2BB643A}" presName="rootComposite" presStyleCnt="0"/>
      <dgm:spPr/>
    </dgm:pt>
    <dgm:pt modelId="{7C0F6353-99D7-8A49-8F5D-1A30FE6BCD2E}" type="pres">
      <dgm:prSet presAssocID="{A6FB2712-3279-5A40-AB33-1131F2BB643A}" presName="rootText" presStyleLbl="node3" presStyleIdx="5" presStyleCnt="6" custScaleX="172888">
        <dgm:presLayoutVars>
          <dgm:chPref val="3"/>
        </dgm:presLayoutVars>
      </dgm:prSet>
      <dgm:spPr/>
    </dgm:pt>
    <dgm:pt modelId="{5E9A6344-CEAE-334B-B68E-9A852B165535}" type="pres">
      <dgm:prSet presAssocID="{A6FB2712-3279-5A40-AB33-1131F2BB643A}" presName="rootConnector" presStyleLbl="node3" presStyleIdx="5" presStyleCnt="6"/>
      <dgm:spPr/>
    </dgm:pt>
    <dgm:pt modelId="{1D1226AA-54CE-D442-9AB1-DD73DB7B3F9D}" type="pres">
      <dgm:prSet presAssocID="{A6FB2712-3279-5A40-AB33-1131F2BB643A}" presName="hierChild4" presStyleCnt="0"/>
      <dgm:spPr/>
    </dgm:pt>
    <dgm:pt modelId="{F0FE9FB2-D418-4B41-937C-4ACCA7848F64}" type="pres">
      <dgm:prSet presAssocID="{A6FB2712-3279-5A40-AB33-1131F2BB643A}" presName="hierChild5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B39B1702-0F7D-9649-AE27-BD70D4924B55}" type="presOf" srcId="{76221092-D6BA-9A40-9AF9-52ADB83D0397}" destId="{EA9A0B57-3CEC-E246-B306-C94E292C8BC8}" srcOrd="0" destOrd="0" presId="urn:microsoft.com/office/officeart/2009/3/layout/HorizontalOrganizationChart"/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FE102912-A585-E445-917D-932B58FA2E04}" type="presOf" srcId="{538AEF0D-98D3-B545-AC4C-DE03138A5DC3}" destId="{A1D4D5BF-0720-3140-A557-3799A1127C3E}" srcOrd="1" destOrd="0" presId="urn:microsoft.com/office/officeart/2009/3/layout/HorizontalOrganizationChart"/>
    <dgm:cxn modelId="{DC7FF414-5BC1-794F-B005-F2CC389681CF}" type="presOf" srcId="{F895A1FD-3FCF-864A-9801-E4B58ABA1E82}" destId="{1D082F14-D836-394C-91E7-9116A0EF8A0E}" srcOrd="0" destOrd="0" presId="urn:microsoft.com/office/officeart/2009/3/layout/HorizontalOrganizationChart"/>
    <dgm:cxn modelId="{C4D2301E-5C76-3C47-948B-38906F3C26AE}" type="presOf" srcId="{476D8D70-DBB1-7B41-8CD3-30459D90DC95}" destId="{89C34139-8A26-094B-A977-4576EC34CFCA}" srcOrd="0" destOrd="0" presId="urn:microsoft.com/office/officeart/2009/3/layout/HorizontalOrganizationChart"/>
    <dgm:cxn modelId="{F1325020-16A5-E249-A036-19A11D7C9AF7}" srcId="{538AEF0D-98D3-B545-AC4C-DE03138A5DC3}" destId="{A6FB2712-3279-5A40-AB33-1131F2BB643A}" srcOrd="1" destOrd="0" parTransId="{F895A1FD-3FCF-864A-9801-E4B58ABA1E82}" sibTransId="{8D3EA1C0-3C0A-E642-B7D4-342FFC24A10C}"/>
    <dgm:cxn modelId="{4A0CD027-306C-D747-BEB5-270DA16E5392}" type="presOf" srcId="{E5B91A57-5D75-604D-9C52-891F6CDCE96F}" destId="{5D71CC55-A555-7649-AD4E-8E2EF05DD40B}" srcOrd="0" destOrd="0" presId="urn:microsoft.com/office/officeart/2009/3/layout/HorizontalOrganizationChart"/>
    <dgm:cxn modelId="{931AE62A-909B-CE4C-82B1-7C549AA8A900}" type="presOf" srcId="{A6FB2712-3279-5A40-AB33-1131F2BB643A}" destId="{7C0F6353-99D7-8A49-8F5D-1A30FE6BCD2E}" srcOrd="0" destOrd="0" presId="urn:microsoft.com/office/officeart/2009/3/layout/HorizontalOrganizationChart"/>
    <dgm:cxn modelId="{BA5E7C2B-7FE5-8742-B2B8-9CDF12538A10}" type="presOf" srcId="{CC87A63B-F5A6-E345-8117-335AE62A3F9A}" destId="{3F09329B-3E43-7240-BDC5-4C4FCAF40BFF}" srcOrd="0" destOrd="0" presId="urn:microsoft.com/office/officeart/2009/3/layout/HorizontalOrganizationChart"/>
    <dgm:cxn modelId="{49F0DE3B-C6B7-C54A-8D96-1CB1346DFA58}" type="presOf" srcId="{51578F5B-6582-1B44-B6D5-2B4DCB747A5F}" destId="{5664EA80-05F6-4A4F-AFFB-D49581B6CD8B}" srcOrd="0" destOrd="0" presId="urn:microsoft.com/office/officeart/2009/3/layout/HorizontalOrganizationChart"/>
    <dgm:cxn modelId="{0365D442-418D-324E-80D4-24B8D7C5651B}" type="presOf" srcId="{A6FB2712-3279-5A40-AB33-1131F2BB643A}" destId="{5E9A6344-CEAE-334B-B68E-9A852B165535}" srcOrd="1" destOrd="0" presId="urn:microsoft.com/office/officeart/2009/3/layout/HorizontalOrganizationChart"/>
    <dgm:cxn modelId="{87845543-C543-1B47-A51B-F6B525714ACE}" type="presOf" srcId="{65008102-968D-CD45-B39F-CC1D1A50FC6D}" destId="{89D2B638-0CD0-7948-B219-9C5C2EE54991}" srcOrd="0" destOrd="0" presId="urn:microsoft.com/office/officeart/2009/3/layout/HorizontalOrganizationChart"/>
    <dgm:cxn modelId="{4ECFCD54-BE39-F749-B0EA-FC28280B3864}" type="presOf" srcId="{B7DCB23D-3542-2F48-A2DD-A36C40497654}" destId="{61CBE666-8702-9441-BE29-BA99E0E7B87D}" srcOrd="0" destOrd="0" presId="urn:microsoft.com/office/officeart/2009/3/layout/HorizontalOrganizationChart"/>
    <dgm:cxn modelId="{DEAF7064-72DD-5B4A-A201-7C5A316F63B6}" type="presOf" srcId="{51578F5B-6582-1B44-B6D5-2B4DCB747A5F}" destId="{BF5316A6-3B53-D846-AC16-D1193108FA77}" srcOrd="1" destOrd="0" presId="urn:microsoft.com/office/officeart/2009/3/layout/HorizontalOrganizationChart"/>
    <dgm:cxn modelId="{A5A71F6C-E65A-8D4D-84EB-05CF88153A77}" type="presOf" srcId="{1112FB57-E696-FA45-AF72-1E97D2E669FB}" destId="{A963D848-574A-4243-9F22-D442D719A969}" srcOrd="0" destOrd="0" presId="urn:microsoft.com/office/officeart/2009/3/layout/HorizontalOrganizationChart"/>
    <dgm:cxn modelId="{12EDEA6F-4504-D64B-8AEC-2ED8F674B7DE}" type="presOf" srcId="{463752C0-6AF8-0A41-980A-6FFC0AA3C9A3}" destId="{18F9DF53-F5EA-8140-B7D0-A536645FEBAC}" srcOrd="0" destOrd="0" presId="urn:microsoft.com/office/officeart/2009/3/layout/HorizontalOrganizationChart"/>
    <dgm:cxn modelId="{17CE0C79-858A-7F4E-B9B1-8D12EE9B1113}" type="presOf" srcId="{76221092-D6BA-9A40-9AF9-52ADB83D0397}" destId="{ED2E1741-A2A8-3444-BBEC-AEEEF521BD85}" srcOrd="1" destOrd="0" presId="urn:microsoft.com/office/officeart/2009/3/layout/HorizontalOrganizationChart"/>
    <dgm:cxn modelId="{0E746A7F-748C-F24F-B1A2-4734AD81D91F}" srcId="{7AC76271-18F2-7A47-B559-2049B3C3C1C8}" destId="{B7DCB23D-3542-2F48-A2DD-A36C40497654}" srcOrd="3" destOrd="0" parTransId="{66FAC23E-0FBC-3544-9AA3-43C9EEDDB71D}" sibTransId="{2179C5E1-0207-BA46-AD63-B77A6FA92B1B}"/>
    <dgm:cxn modelId="{6A5E6B89-E373-3740-BFCD-717FC4DD2CC2}" type="presOf" srcId="{65008102-968D-CD45-B39F-CC1D1A50FC6D}" destId="{3CEDD16E-7B1C-4742-BFDF-EAAD4C3C6DBD}" srcOrd="1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07B6CE93-CC89-EF44-A0CE-42E991F99998}" srcId="{7AC76271-18F2-7A47-B559-2049B3C3C1C8}" destId="{51578F5B-6582-1B44-B6D5-2B4DCB747A5F}" srcOrd="0" destOrd="0" parTransId="{CC87A63B-F5A6-E345-8117-335AE62A3F9A}" sibTransId="{FFB75156-803B-C645-A4BE-FE391B091CB8}"/>
    <dgm:cxn modelId="{D4E17E96-0E9C-404C-A556-0BD9C784F3C9}" type="presOf" srcId="{1112FB57-E696-FA45-AF72-1E97D2E669FB}" destId="{75E11FCC-1C53-604E-88A3-2412EF138EE1}" srcOrd="1" destOrd="0" presId="urn:microsoft.com/office/officeart/2009/3/layout/HorizontalOrganizationChart"/>
    <dgm:cxn modelId="{FF6E1B98-C066-9746-9E69-D5AC7D11A227}" type="presOf" srcId="{4839ECCB-C9CC-6A47-A9C2-AEDB841D79F3}" destId="{0AA01DF1-C14C-194D-A797-40C16C9AAD9E}" srcOrd="0" destOrd="0" presId="urn:microsoft.com/office/officeart/2009/3/layout/HorizontalOrganizationChart"/>
    <dgm:cxn modelId="{75918499-F97F-884B-9887-6D75314A13C8}" type="presOf" srcId="{19960767-A02E-7541-9D89-B09779251E21}" destId="{E68C5451-ECDD-0045-A198-AF1EEEBB5C90}" srcOrd="0" destOrd="0" presId="urn:microsoft.com/office/officeart/2009/3/layout/HorizontalOrganizationChart"/>
    <dgm:cxn modelId="{E6A92A9B-7E84-9F48-BE56-6444481B0E83}" type="presOf" srcId="{66FAC23E-0FBC-3544-9AA3-43C9EEDDB71D}" destId="{C1BD004A-C3F3-6F47-BB9A-840488FF3590}" srcOrd="0" destOrd="0" presId="urn:microsoft.com/office/officeart/2009/3/layout/HorizontalOrganizationChart"/>
    <dgm:cxn modelId="{11AFF9B0-8349-5B42-87F4-5755BA4FFC05}" srcId="{538AEF0D-98D3-B545-AC4C-DE03138A5DC3}" destId="{76221092-D6BA-9A40-9AF9-52ADB83D0397}" srcOrd="0" destOrd="0" parTransId="{0DC3666D-0DEF-B041-8B07-3A3A76B856EE}" sibTransId="{8C0C2A5D-D703-FF4B-918F-29E1D5AC87BC}"/>
    <dgm:cxn modelId="{7DAE30B4-E88F-D945-9158-DE5127407B53}" type="presOf" srcId="{7AC76271-18F2-7A47-B559-2049B3C3C1C8}" destId="{CC7F5FF6-07F7-9346-AA7E-8310FE435B20}" srcOrd="0" destOrd="0" presId="urn:microsoft.com/office/officeart/2009/3/layout/HorizontalOrganizationChart"/>
    <dgm:cxn modelId="{03E4EBB9-6781-4044-A7D2-9CFDBECA6871}" type="presOf" srcId="{C3D07D22-0112-7742-8316-B5E3AEDB928A}" destId="{49AA843B-6041-C74F-B81D-6F7F7EF2D481}" srcOrd="0" destOrd="0" presId="urn:microsoft.com/office/officeart/2009/3/layout/HorizontalOrganizationChart"/>
    <dgm:cxn modelId="{75FB69C5-17C7-A745-BE83-423723AE4606}" srcId="{7AC76271-18F2-7A47-B559-2049B3C3C1C8}" destId="{E5B91A57-5D75-604D-9C52-891F6CDCE96F}" srcOrd="2" destOrd="0" parTransId="{C3D07D22-0112-7742-8316-B5E3AEDB928A}" sibTransId="{23C2147E-A186-D547-8ED1-005E941E3F00}"/>
    <dgm:cxn modelId="{3521B4CA-6338-C24B-AB8A-B5F5AD3D7C61}" type="presOf" srcId="{0DC3666D-0DEF-B041-8B07-3A3A76B856EE}" destId="{E2B0DB9A-7B30-834E-B9CB-773A4B2AD069}" srcOrd="0" destOrd="0" presId="urn:microsoft.com/office/officeart/2009/3/layout/HorizontalOrganizationChart"/>
    <dgm:cxn modelId="{81D406CB-59CD-E54B-A287-1911B23DEEE2}" type="presOf" srcId="{7AC76271-18F2-7A47-B559-2049B3C3C1C8}" destId="{FB213CCC-E8AC-6947-BD68-49391BB3F9AF}" srcOrd="1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5B95CBD3-59AB-5F40-976F-48C4C5DFB63C}" type="presOf" srcId="{E5B91A57-5D75-604D-9C52-891F6CDCE96F}" destId="{1BF5195F-37BB-0E4D-BA49-9E288E2DBD74}" srcOrd="1" destOrd="0" presId="urn:microsoft.com/office/officeart/2009/3/layout/HorizontalOrganizationChart"/>
    <dgm:cxn modelId="{0BD813DA-1694-804C-AC74-4C792D2FD257}" type="presOf" srcId="{B7DCB23D-3542-2F48-A2DD-A36C40497654}" destId="{075A50E0-BCCD-1147-9078-BDACC2622D0C}" srcOrd="1" destOrd="0" presId="urn:microsoft.com/office/officeart/2009/3/layout/HorizontalOrganizationChart"/>
    <dgm:cxn modelId="{C33E51F2-D332-064F-823F-11E3A9334C8D}" srcId="{7AC76271-18F2-7A47-B559-2049B3C3C1C8}" destId="{65008102-968D-CD45-B39F-CC1D1A50FC6D}" srcOrd="1" destOrd="0" parTransId="{4839ECCB-C9CC-6A47-A9C2-AEDB841D79F3}" sibTransId="{AF96FBBC-8FE2-6D47-9FD4-8D88F5F917FB}"/>
    <dgm:cxn modelId="{F9DCB1F4-94D8-ED4D-B832-7FC41A6EF003}" type="presOf" srcId="{538AEF0D-98D3-B545-AC4C-DE03138A5DC3}" destId="{88DD7B1A-A996-264C-AB77-952A0F9A2058}" srcOrd="0" destOrd="0" presId="urn:microsoft.com/office/officeart/2009/3/layout/HorizontalOrganizationChart"/>
    <dgm:cxn modelId="{263CC386-DE04-1F42-9972-EC89C743CCB2}" type="presParOf" srcId="{E68C5451-ECDD-0045-A198-AF1EEEBB5C90}" destId="{A019121B-12F3-6B47-9962-0B84BC437CFA}" srcOrd="0" destOrd="0" presId="urn:microsoft.com/office/officeart/2009/3/layout/HorizontalOrganizationChart"/>
    <dgm:cxn modelId="{14A2A52D-7443-0B4E-AE25-AD64F66063F0}" type="presParOf" srcId="{A019121B-12F3-6B47-9962-0B84BC437CFA}" destId="{D7A521E9-1FCF-E44C-8838-A45A68F08133}" srcOrd="0" destOrd="0" presId="urn:microsoft.com/office/officeart/2009/3/layout/HorizontalOrganizationChart"/>
    <dgm:cxn modelId="{76F7F8EF-994F-2448-8AE1-EB6CF02B2513}" type="presParOf" srcId="{D7A521E9-1FCF-E44C-8838-A45A68F08133}" destId="{A963D848-574A-4243-9F22-D442D719A969}" srcOrd="0" destOrd="0" presId="urn:microsoft.com/office/officeart/2009/3/layout/HorizontalOrganizationChart"/>
    <dgm:cxn modelId="{F79B0426-083D-F943-BBE6-B1213EE42D70}" type="presParOf" srcId="{D7A521E9-1FCF-E44C-8838-A45A68F08133}" destId="{75E11FCC-1C53-604E-88A3-2412EF138EE1}" srcOrd="1" destOrd="0" presId="urn:microsoft.com/office/officeart/2009/3/layout/HorizontalOrganizationChart"/>
    <dgm:cxn modelId="{E9B7C1BD-5DD3-0A4B-AF29-98E84B0316AD}" type="presParOf" srcId="{A019121B-12F3-6B47-9962-0B84BC437CFA}" destId="{32C7C9EE-D61B-EA4A-A953-4317B5389533}" srcOrd="1" destOrd="0" presId="urn:microsoft.com/office/officeart/2009/3/layout/HorizontalOrganizationChart"/>
    <dgm:cxn modelId="{66AF6A2F-6710-D44B-8EC3-B93FB649A994}" type="presParOf" srcId="{32C7C9EE-D61B-EA4A-A953-4317B5389533}" destId="{18F9DF53-F5EA-8140-B7D0-A536645FEBAC}" srcOrd="0" destOrd="0" presId="urn:microsoft.com/office/officeart/2009/3/layout/HorizontalOrganizationChart"/>
    <dgm:cxn modelId="{E8DD28C7-6467-6344-8225-08792D8BCFBA}" type="presParOf" srcId="{32C7C9EE-D61B-EA4A-A953-4317B5389533}" destId="{D35AA5AD-566B-4A4B-B49D-F854E6546142}" srcOrd="1" destOrd="0" presId="urn:microsoft.com/office/officeart/2009/3/layout/HorizontalOrganizationChart"/>
    <dgm:cxn modelId="{4A762B4B-C095-CC41-A766-0C63AC6CD3DC}" type="presParOf" srcId="{D35AA5AD-566B-4A4B-B49D-F854E6546142}" destId="{BBCBB33F-032F-054E-99D9-E922F164A789}" srcOrd="0" destOrd="0" presId="urn:microsoft.com/office/officeart/2009/3/layout/HorizontalOrganizationChart"/>
    <dgm:cxn modelId="{E18839C3-DECB-A24D-B906-BFBFBC8AD69E}" type="presParOf" srcId="{BBCBB33F-032F-054E-99D9-E922F164A789}" destId="{CC7F5FF6-07F7-9346-AA7E-8310FE435B20}" srcOrd="0" destOrd="0" presId="urn:microsoft.com/office/officeart/2009/3/layout/HorizontalOrganizationChart"/>
    <dgm:cxn modelId="{793B212B-1456-FC4C-9718-926E7A472749}" type="presParOf" srcId="{BBCBB33F-032F-054E-99D9-E922F164A789}" destId="{FB213CCC-E8AC-6947-BD68-49391BB3F9AF}" srcOrd="1" destOrd="0" presId="urn:microsoft.com/office/officeart/2009/3/layout/HorizontalOrganizationChart"/>
    <dgm:cxn modelId="{E1DE0177-48E2-D440-981A-52522517884E}" type="presParOf" srcId="{D35AA5AD-566B-4A4B-B49D-F854E6546142}" destId="{8AE3D352-5E15-CA4F-866E-652225CABADC}" srcOrd="1" destOrd="0" presId="urn:microsoft.com/office/officeart/2009/3/layout/HorizontalOrganizationChart"/>
    <dgm:cxn modelId="{B42ED674-2DF8-A041-86E0-E3AAF14C38ED}" type="presParOf" srcId="{8AE3D352-5E15-CA4F-866E-652225CABADC}" destId="{3F09329B-3E43-7240-BDC5-4C4FCAF40BFF}" srcOrd="0" destOrd="0" presId="urn:microsoft.com/office/officeart/2009/3/layout/HorizontalOrganizationChart"/>
    <dgm:cxn modelId="{D89733F9-E51A-414B-85A7-526CAB71C9F6}" type="presParOf" srcId="{8AE3D352-5E15-CA4F-866E-652225CABADC}" destId="{54841B96-5839-8343-A8E9-C9641C52A817}" srcOrd="1" destOrd="0" presId="urn:microsoft.com/office/officeart/2009/3/layout/HorizontalOrganizationChart"/>
    <dgm:cxn modelId="{60F755E6-EAB2-1D4B-A29A-816A82731D19}" type="presParOf" srcId="{54841B96-5839-8343-A8E9-C9641C52A817}" destId="{518DFCF2-C394-FC4A-A704-5558A5DB6D6B}" srcOrd="0" destOrd="0" presId="urn:microsoft.com/office/officeart/2009/3/layout/HorizontalOrganizationChart"/>
    <dgm:cxn modelId="{10AE4021-5FCE-F143-B3A9-F8A9ADFF1E98}" type="presParOf" srcId="{518DFCF2-C394-FC4A-A704-5558A5DB6D6B}" destId="{5664EA80-05F6-4A4F-AFFB-D49581B6CD8B}" srcOrd="0" destOrd="0" presId="urn:microsoft.com/office/officeart/2009/3/layout/HorizontalOrganizationChart"/>
    <dgm:cxn modelId="{CC49D0DE-B51B-2441-B6EB-23B5BC72D199}" type="presParOf" srcId="{518DFCF2-C394-FC4A-A704-5558A5DB6D6B}" destId="{BF5316A6-3B53-D846-AC16-D1193108FA77}" srcOrd="1" destOrd="0" presId="urn:microsoft.com/office/officeart/2009/3/layout/HorizontalOrganizationChart"/>
    <dgm:cxn modelId="{681E2656-F2F4-8E41-9B97-F03AA35D490C}" type="presParOf" srcId="{54841B96-5839-8343-A8E9-C9641C52A817}" destId="{0FF9A383-2B6F-9449-B2EA-AEC134B9E09E}" srcOrd="1" destOrd="0" presId="urn:microsoft.com/office/officeart/2009/3/layout/HorizontalOrganizationChart"/>
    <dgm:cxn modelId="{85DBB7B8-30CB-D848-BCEF-ADD9064B3944}" type="presParOf" srcId="{54841B96-5839-8343-A8E9-C9641C52A817}" destId="{4A03228F-78C1-1F46-8859-1C34EAF9CF48}" srcOrd="2" destOrd="0" presId="urn:microsoft.com/office/officeart/2009/3/layout/HorizontalOrganizationChart"/>
    <dgm:cxn modelId="{D53E6117-C225-5F41-B070-6E16F429A7FF}" type="presParOf" srcId="{8AE3D352-5E15-CA4F-866E-652225CABADC}" destId="{0AA01DF1-C14C-194D-A797-40C16C9AAD9E}" srcOrd="2" destOrd="0" presId="urn:microsoft.com/office/officeart/2009/3/layout/HorizontalOrganizationChart"/>
    <dgm:cxn modelId="{64CA6235-93C4-5441-AC29-A57F52660CC5}" type="presParOf" srcId="{8AE3D352-5E15-CA4F-866E-652225CABADC}" destId="{F476711A-5788-0A4B-A96F-199DA81F1F7A}" srcOrd="3" destOrd="0" presId="urn:microsoft.com/office/officeart/2009/3/layout/HorizontalOrganizationChart"/>
    <dgm:cxn modelId="{37A10E7E-147F-FB44-8611-D5AFFDC1B639}" type="presParOf" srcId="{F476711A-5788-0A4B-A96F-199DA81F1F7A}" destId="{A910F2BD-6F35-4048-A284-1913346B85C2}" srcOrd="0" destOrd="0" presId="urn:microsoft.com/office/officeart/2009/3/layout/HorizontalOrganizationChart"/>
    <dgm:cxn modelId="{BE8076DB-8B88-1648-93AD-48AF6081913C}" type="presParOf" srcId="{A910F2BD-6F35-4048-A284-1913346B85C2}" destId="{89D2B638-0CD0-7948-B219-9C5C2EE54991}" srcOrd="0" destOrd="0" presId="urn:microsoft.com/office/officeart/2009/3/layout/HorizontalOrganizationChart"/>
    <dgm:cxn modelId="{BEDC9477-8BF2-BD4F-8E0B-EC047218C627}" type="presParOf" srcId="{A910F2BD-6F35-4048-A284-1913346B85C2}" destId="{3CEDD16E-7B1C-4742-BFDF-EAAD4C3C6DBD}" srcOrd="1" destOrd="0" presId="urn:microsoft.com/office/officeart/2009/3/layout/HorizontalOrganizationChart"/>
    <dgm:cxn modelId="{9EB58013-6E63-B44F-AA4B-AC83CE1FE576}" type="presParOf" srcId="{F476711A-5788-0A4B-A96F-199DA81F1F7A}" destId="{7E9230F9-D843-624B-B544-77EE985A88CE}" srcOrd="1" destOrd="0" presId="urn:microsoft.com/office/officeart/2009/3/layout/HorizontalOrganizationChart"/>
    <dgm:cxn modelId="{EC5DCE13-8A4B-1B4D-921D-2BE118FD28B2}" type="presParOf" srcId="{F476711A-5788-0A4B-A96F-199DA81F1F7A}" destId="{845D0AA2-C3F8-EE49-9352-2DEE8F726FE0}" srcOrd="2" destOrd="0" presId="urn:microsoft.com/office/officeart/2009/3/layout/HorizontalOrganizationChart"/>
    <dgm:cxn modelId="{A6C5893E-7578-D245-91C5-F2E6F6F9FE9B}" type="presParOf" srcId="{8AE3D352-5E15-CA4F-866E-652225CABADC}" destId="{49AA843B-6041-C74F-B81D-6F7F7EF2D481}" srcOrd="4" destOrd="0" presId="urn:microsoft.com/office/officeart/2009/3/layout/HorizontalOrganizationChart"/>
    <dgm:cxn modelId="{C209D31F-2564-1645-8416-D2B42A17D258}" type="presParOf" srcId="{8AE3D352-5E15-CA4F-866E-652225CABADC}" destId="{EFC22AA1-EC53-C44D-963C-03D93E7ECB83}" srcOrd="5" destOrd="0" presId="urn:microsoft.com/office/officeart/2009/3/layout/HorizontalOrganizationChart"/>
    <dgm:cxn modelId="{7A4232FD-6324-EA41-96AC-4CB3BCDEE26A}" type="presParOf" srcId="{EFC22AA1-EC53-C44D-963C-03D93E7ECB83}" destId="{FEE4A7A4-CACB-D24B-BC92-5457C767DD6F}" srcOrd="0" destOrd="0" presId="urn:microsoft.com/office/officeart/2009/3/layout/HorizontalOrganizationChart"/>
    <dgm:cxn modelId="{8191FD27-8C18-9A40-8F04-B2A133DB4A04}" type="presParOf" srcId="{FEE4A7A4-CACB-D24B-BC92-5457C767DD6F}" destId="{5D71CC55-A555-7649-AD4E-8E2EF05DD40B}" srcOrd="0" destOrd="0" presId="urn:microsoft.com/office/officeart/2009/3/layout/HorizontalOrganizationChart"/>
    <dgm:cxn modelId="{13F1CA2B-291C-6143-9660-6889419F187E}" type="presParOf" srcId="{FEE4A7A4-CACB-D24B-BC92-5457C767DD6F}" destId="{1BF5195F-37BB-0E4D-BA49-9E288E2DBD74}" srcOrd="1" destOrd="0" presId="urn:microsoft.com/office/officeart/2009/3/layout/HorizontalOrganizationChart"/>
    <dgm:cxn modelId="{D1E54885-4447-6342-A4EA-628DDDFF283E}" type="presParOf" srcId="{EFC22AA1-EC53-C44D-963C-03D93E7ECB83}" destId="{F61C3D2C-7EEB-7743-AA6D-C7B1DF268D38}" srcOrd="1" destOrd="0" presId="urn:microsoft.com/office/officeart/2009/3/layout/HorizontalOrganizationChart"/>
    <dgm:cxn modelId="{BAD2B1AF-C7F2-1542-8CFA-D2994850AA75}" type="presParOf" srcId="{EFC22AA1-EC53-C44D-963C-03D93E7ECB83}" destId="{B492CB20-AB1B-EE4B-9C90-F060B837210F}" srcOrd="2" destOrd="0" presId="urn:microsoft.com/office/officeart/2009/3/layout/HorizontalOrganizationChart"/>
    <dgm:cxn modelId="{D0946524-2EDD-2145-ACEF-344746BF2484}" type="presParOf" srcId="{8AE3D352-5E15-CA4F-866E-652225CABADC}" destId="{C1BD004A-C3F3-6F47-BB9A-840488FF3590}" srcOrd="6" destOrd="0" presId="urn:microsoft.com/office/officeart/2009/3/layout/HorizontalOrganizationChart"/>
    <dgm:cxn modelId="{EA9274D3-04D7-4949-A8C9-A1446A9EC783}" type="presParOf" srcId="{8AE3D352-5E15-CA4F-866E-652225CABADC}" destId="{0C625481-9AC6-8645-98F5-05B15B57B4EE}" srcOrd="7" destOrd="0" presId="urn:microsoft.com/office/officeart/2009/3/layout/HorizontalOrganizationChart"/>
    <dgm:cxn modelId="{8B67B3D7-3BB9-3D45-9D00-66AD220529AE}" type="presParOf" srcId="{0C625481-9AC6-8645-98F5-05B15B57B4EE}" destId="{490D7C42-1D31-7045-8668-3FAB1CD4C59F}" srcOrd="0" destOrd="0" presId="urn:microsoft.com/office/officeart/2009/3/layout/HorizontalOrganizationChart"/>
    <dgm:cxn modelId="{60B70518-C1CE-5445-8905-306EF94754BF}" type="presParOf" srcId="{490D7C42-1D31-7045-8668-3FAB1CD4C59F}" destId="{61CBE666-8702-9441-BE29-BA99E0E7B87D}" srcOrd="0" destOrd="0" presId="urn:microsoft.com/office/officeart/2009/3/layout/HorizontalOrganizationChart"/>
    <dgm:cxn modelId="{17BC76F3-DF63-A243-AD4E-ECAF7443402F}" type="presParOf" srcId="{490D7C42-1D31-7045-8668-3FAB1CD4C59F}" destId="{075A50E0-BCCD-1147-9078-BDACC2622D0C}" srcOrd="1" destOrd="0" presId="urn:microsoft.com/office/officeart/2009/3/layout/HorizontalOrganizationChart"/>
    <dgm:cxn modelId="{9DFCE050-243A-3B47-AD9C-9B12450B354B}" type="presParOf" srcId="{0C625481-9AC6-8645-98F5-05B15B57B4EE}" destId="{CAD2A26B-1842-314E-B0E6-A12356AA23D8}" srcOrd="1" destOrd="0" presId="urn:microsoft.com/office/officeart/2009/3/layout/HorizontalOrganizationChart"/>
    <dgm:cxn modelId="{D0A8791A-2031-934C-B7A5-2D7BB89E2314}" type="presParOf" srcId="{0C625481-9AC6-8645-98F5-05B15B57B4EE}" destId="{3F534B1F-0076-3D4B-B7CB-2C72F1348B73}" srcOrd="2" destOrd="0" presId="urn:microsoft.com/office/officeart/2009/3/layout/HorizontalOrganizationChart"/>
    <dgm:cxn modelId="{4CE284A1-EC4B-4C4F-A0EC-D2C236105425}" type="presParOf" srcId="{D35AA5AD-566B-4A4B-B49D-F854E6546142}" destId="{91A7E090-7CF2-B24A-B3DB-6BCDAC2835CC}" srcOrd="2" destOrd="0" presId="urn:microsoft.com/office/officeart/2009/3/layout/HorizontalOrganizationChart"/>
    <dgm:cxn modelId="{F680AAD9-FC88-5C43-B1A0-73F49308A87E}" type="presParOf" srcId="{32C7C9EE-D61B-EA4A-A953-4317B5389533}" destId="{89C34139-8A26-094B-A977-4576EC34CFCA}" srcOrd="2" destOrd="0" presId="urn:microsoft.com/office/officeart/2009/3/layout/HorizontalOrganizationChart"/>
    <dgm:cxn modelId="{9E7CB79C-EFB3-C14A-81B5-0C5B3D761E29}" type="presParOf" srcId="{32C7C9EE-D61B-EA4A-A953-4317B5389533}" destId="{95F35713-1B5F-7442-BB79-73820166B778}" srcOrd="3" destOrd="0" presId="urn:microsoft.com/office/officeart/2009/3/layout/HorizontalOrganizationChart"/>
    <dgm:cxn modelId="{598AFD90-8485-8E4B-AFB9-F18DFCC19281}" type="presParOf" srcId="{95F35713-1B5F-7442-BB79-73820166B778}" destId="{B54E6418-8234-C849-99BD-449E8780144B}" srcOrd="0" destOrd="0" presId="urn:microsoft.com/office/officeart/2009/3/layout/HorizontalOrganizationChart"/>
    <dgm:cxn modelId="{44327BEB-AEDE-3342-8522-A94DF60EB4C3}" type="presParOf" srcId="{B54E6418-8234-C849-99BD-449E8780144B}" destId="{88DD7B1A-A996-264C-AB77-952A0F9A2058}" srcOrd="0" destOrd="0" presId="urn:microsoft.com/office/officeart/2009/3/layout/HorizontalOrganizationChart"/>
    <dgm:cxn modelId="{5CEADB67-7BB2-194E-B90B-BA4D5F1AA5BC}" type="presParOf" srcId="{B54E6418-8234-C849-99BD-449E8780144B}" destId="{A1D4D5BF-0720-3140-A557-3799A1127C3E}" srcOrd="1" destOrd="0" presId="urn:microsoft.com/office/officeart/2009/3/layout/HorizontalOrganizationChart"/>
    <dgm:cxn modelId="{0C8E1AE7-8A4B-EF47-A6E5-A3D1AD1DB207}" type="presParOf" srcId="{95F35713-1B5F-7442-BB79-73820166B778}" destId="{BF83B0BC-A7E1-7342-AA4B-12E99ED5A37B}" srcOrd="1" destOrd="0" presId="urn:microsoft.com/office/officeart/2009/3/layout/HorizontalOrganizationChart"/>
    <dgm:cxn modelId="{391F5D03-5D4D-F14A-8D22-4F5159F344B4}" type="presParOf" srcId="{BF83B0BC-A7E1-7342-AA4B-12E99ED5A37B}" destId="{E2B0DB9A-7B30-834E-B9CB-773A4B2AD069}" srcOrd="0" destOrd="0" presId="urn:microsoft.com/office/officeart/2009/3/layout/HorizontalOrganizationChart"/>
    <dgm:cxn modelId="{073F4D3B-D913-984E-8DC9-7B92775F4FF3}" type="presParOf" srcId="{BF83B0BC-A7E1-7342-AA4B-12E99ED5A37B}" destId="{FDA002DE-0B09-C44F-9C4A-FDAF2FAE7FD7}" srcOrd="1" destOrd="0" presId="urn:microsoft.com/office/officeart/2009/3/layout/HorizontalOrganizationChart"/>
    <dgm:cxn modelId="{B2B04DC6-5092-5E4D-93E8-C5A3BA51E360}" type="presParOf" srcId="{FDA002DE-0B09-C44F-9C4A-FDAF2FAE7FD7}" destId="{2E6162C7-19EE-4E43-8D3F-2B3C41E14E72}" srcOrd="0" destOrd="0" presId="urn:microsoft.com/office/officeart/2009/3/layout/HorizontalOrganizationChart"/>
    <dgm:cxn modelId="{20D6BFB8-49D6-1941-831F-89B9D4C58DA3}" type="presParOf" srcId="{2E6162C7-19EE-4E43-8D3F-2B3C41E14E72}" destId="{EA9A0B57-3CEC-E246-B306-C94E292C8BC8}" srcOrd="0" destOrd="0" presId="urn:microsoft.com/office/officeart/2009/3/layout/HorizontalOrganizationChart"/>
    <dgm:cxn modelId="{BFD1596F-15A6-2E44-B906-252F99F1B8FD}" type="presParOf" srcId="{2E6162C7-19EE-4E43-8D3F-2B3C41E14E72}" destId="{ED2E1741-A2A8-3444-BBEC-AEEEF521BD85}" srcOrd="1" destOrd="0" presId="urn:microsoft.com/office/officeart/2009/3/layout/HorizontalOrganizationChart"/>
    <dgm:cxn modelId="{CB35E896-2D54-9B44-AA2F-AEA6ED6DA457}" type="presParOf" srcId="{FDA002DE-0B09-C44F-9C4A-FDAF2FAE7FD7}" destId="{8119D225-A115-B346-9A11-92704F6E5CFE}" srcOrd="1" destOrd="0" presId="urn:microsoft.com/office/officeart/2009/3/layout/HorizontalOrganizationChart"/>
    <dgm:cxn modelId="{B242548D-C390-AF4C-86D6-03C14221AD58}" type="presParOf" srcId="{FDA002DE-0B09-C44F-9C4A-FDAF2FAE7FD7}" destId="{3D23A0F4-A98D-D346-ABDC-BE005A56A16E}" srcOrd="2" destOrd="0" presId="urn:microsoft.com/office/officeart/2009/3/layout/HorizontalOrganizationChart"/>
    <dgm:cxn modelId="{F249498F-2132-3741-9CA6-71F87A4303F2}" type="presParOf" srcId="{BF83B0BC-A7E1-7342-AA4B-12E99ED5A37B}" destId="{1D082F14-D836-394C-91E7-9116A0EF8A0E}" srcOrd="2" destOrd="0" presId="urn:microsoft.com/office/officeart/2009/3/layout/HorizontalOrganizationChart"/>
    <dgm:cxn modelId="{74B34666-350E-AC40-BC85-387E89790A7E}" type="presParOf" srcId="{BF83B0BC-A7E1-7342-AA4B-12E99ED5A37B}" destId="{B7D0CB18-432E-C242-9FA3-5CE2D1F10C8C}" srcOrd="3" destOrd="0" presId="urn:microsoft.com/office/officeart/2009/3/layout/HorizontalOrganizationChart"/>
    <dgm:cxn modelId="{54BA12F3-9145-6347-AF80-F0D928A42633}" type="presParOf" srcId="{B7D0CB18-432E-C242-9FA3-5CE2D1F10C8C}" destId="{777C5891-6765-FB4B-9AC5-A4BEAC82FC41}" srcOrd="0" destOrd="0" presId="urn:microsoft.com/office/officeart/2009/3/layout/HorizontalOrganizationChart"/>
    <dgm:cxn modelId="{277C062A-3CB2-8345-BD99-73CE80C850AE}" type="presParOf" srcId="{777C5891-6765-FB4B-9AC5-A4BEAC82FC41}" destId="{7C0F6353-99D7-8A49-8F5D-1A30FE6BCD2E}" srcOrd="0" destOrd="0" presId="urn:microsoft.com/office/officeart/2009/3/layout/HorizontalOrganizationChart"/>
    <dgm:cxn modelId="{76EB70A0-4723-4548-A7A2-018887DC6F47}" type="presParOf" srcId="{777C5891-6765-FB4B-9AC5-A4BEAC82FC41}" destId="{5E9A6344-CEAE-334B-B68E-9A852B165535}" srcOrd="1" destOrd="0" presId="urn:microsoft.com/office/officeart/2009/3/layout/HorizontalOrganizationChart"/>
    <dgm:cxn modelId="{878B8538-68EF-414C-917C-6EB6C01AA0CB}" type="presParOf" srcId="{B7D0CB18-432E-C242-9FA3-5CE2D1F10C8C}" destId="{1D1226AA-54CE-D442-9AB1-DD73DB7B3F9D}" srcOrd="1" destOrd="0" presId="urn:microsoft.com/office/officeart/2009/3/layout/HorizontalOrganizationChart"/>
    <dgm:cxn modelId="{D4231045-80CF-964C-AC83-C3B6DE5A6F39}" type="presParOf" srcId="{B7D0CB18-432E-C242-9FA3-5CE2D1F10C8C}" destId="{F0FE9FB2-D418-4B41-937C-4ACCA7848F64}" srcOrd="2" destOrd="0" presId="urn:microsoft.com/office/officeart/2009/3/layout/HorizontalOrganizationChart"/>
    <dgm:cxn modelId="{A11A8CAC-46BE-F544-82D4-CDE1DD1E0095}" type="presParOf" srcId="{95F35713-1B5F-7442-BB79-73820166B778}" destId="{26177F9D-419A-1F44-91D4-ED1561C01151}" srcOrd="2" destOrd="0" presId="urn:microsoft.com/office/officeart/2009/3/layout/HorizontalOrganizationChart"/>
    <dgm:cxn modelId="{9C8D94E0-E460-0842-A2A8-A79DE5118E17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3200" dirty="0">
              <a:solidFill>
                <a:schemeClr val="bg1"/>
              </a:solidFill>
            </a:rPr>
            <a:t>1.</a:t>
          </a:r>
          <a:r>
            <a:rPr lang="zh-CN" altLang="en-US" sz="3200" dirty="0">
              <a:solidFill>
                <a:schemeClr val="bg1"/>
              </a:solidFill>
            </a:rPr>
            <a:t>认识的本质</a:t>
          </a:r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noFill/>
      </dgm:spPr>
      <dgm:t>
        <a:bodyPr/>
        <a:lstStyle/>
        <a:p>
          <a:r>
            <a:rPr lang="zh-CN" altLang="en-US" sz="3200" dirty="0"/>
            <a:t>实践是认识的基础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认识的本质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57AB75E3-1D4C-4B43-A738-907EB5DE21F7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主客体及关系</a:t>
          </a:r>
        </a:p>
      </dgm:t>
    </dgm:pt>
    <dgm:pt modelId="{4860023C-DC01-0344-9CBC-310AD8E766EC}" type="parTrans" cxnId="{F868D12A-E9C5-7642-9276-C8C58040850D}">
      <dgm:prSet/>
      <dgm:spPr/>
      <dgm:t>
        <a:bodyPr/>
        <a:lstStyle/>
        <a:p>
          <a:endParaRPr lang="zh-CN" altLang="en-US"/>
        </a:p>
      </dgm:t>
    </dgm:pt>
    <dgm:pt modelId="{8581C0E4-F90D-D345-88A3-4C8DE0028586}" type="sibTrans" cxnId="{F868D12A-E9C5-7642-9276-C8C58040850D}">
      <dgm:prSet/>
      <dgm:spPr/>
      <dgm:t>
        <a:bodyPr/>
        <a:lstStyle/>
        <a:p>
          <a:endParaRPr lang="zh-CN" altLang="en-US"/>
        </a:p>
      </dgm:t>
    </dgm:pt>
    <dgm:pt modelId="{0A859159-D84B-C94C-A45F-FE9FCE45A793}">
      <dgm:prSet custT="1"/>
      <dgm:spPr/>
      <dgm:t>
        <a:bodyPr/>
        <a:lstStyle/>
        <a:p>
          <a:r>
            <a:rPr lang="zh-CN" altLang="en-US" sz="3200" dirty="0"/>
            <a:t>认识的本质</a:t>
          </a:r>
        </a:p>
      </dgm:t>
    </dgm:pt>
    <dgm:pt modelId="{4D00A777-5326-3C44-8238-769BA55ED3AA}" type="parTrans" cxnId="{40D5A36A-D190-2F40-8CA1-E53CF276ECE2}">
      <dgm:prSet/>
      <dgm:spPr/>
      <dgm:t>
        <a:bodyPr/>
        <a:lstStyle/>
        <a:p>
          <a:endParaRPr lang="zh-CN" altLang="en-US"/>
        </a:p>
      </dgm:t>
    </dgm:pt>
    <dgm:pt modelId="{867F6C22-BEEB-BD45-905A-006B03C987A4}" type="sibTrans" cxnId="{40D5A36A-D190-2F40-8CA1-E53CF276ECE2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85879" custScaleY="78783" custLinFactNeighborX="1796" custLinFactNeighborY="-1664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2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2" custScaleX="111424" custScaleY="82199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2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2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2" custScaleX="99245" custScaleY="103318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2"/>
      <dgm:spPr/>
    </dgm:pt>
    <dgm:pt modelId="{BF83B0BC-A7E1-7342-AA4B-12E99ED5A37B}" type="pres">
      <dgm:prSet presAssocID="{538AEF0D-98D3-B545-AC4C-DE03138A5DC3}" presName="hierChild4" presStyleCnt="0"/>
      <dgm:spPr/>
    </dgm:pt>
    <dgm:pt modelId="{4B53E3BB-8A43-B847-B75B-915AC3248080}" type="pres">
      <dgm:prSet presAssocID="{4860023C-DC01-0344-9CBC-310AD8E766EC}" presName="Name64" presStyleLbl="parChTrans1D3" presStyleIdx="0" presStyleCnt="2"/>
      <dgm:spPr/>
    </dgm:pt>
    <dgm:pt modelId="{907FEAB1-C46C-4B4B-BB75-AD3A011073BD}" type="pres">
      <dgm:prSet presAssocID="{57AB75E3-1D4C-4B43-A738-907EB5DE21F7}" presName="hierRoot2" presStyleCnt="0">
        <dgm:presLayoutVars>
          <dgm:hierBranch val="init"/>
        </dgm:presLayoutVars>
      </dgm:prSet>
      <dgm:spPr/>
    </dgm:pt>
    <dgm:pt modelId="{C37C7E54-A764-764C-8972-A8BE28E1C765}" type="pres">
      <dgm:prSet presAssocID="{57AB75E3-1D4C-4B43-A738-907EB5DE21F7}" presName="rootComposite" presStyleCnt="0"/>
      <dgm:spPr/>
    </dgm:pt>
    <dgm:pt modelId="{2E97D69E-56F0-7542-B7C2-46B338F4754D}" type="pres">
      <dgm:prSet presAssocID="{57AB75E3-1D4C-4B43-A738-907EB5DE21F7}" presName="rootText" presStyleLbl="node3" presStyleIdx="0" presStyleCnt="2" custScaleX="79424">
        <dgm:presLayoutVars>
          <dgm:chPref val="3"/>
        </dgm:presLayoutVars>
      </dgm:prSet>
      <dgm:spPr/>
    </dgm:pt>
    <dgm:pt modelId="{0299721A-E212-8F4D-9AA7-9A267F809A1E}" type="pres">
      <dgm:prSet presAssocID="{57AB75E3-1D4C-4B43-A738-907EB5DE21F7}" presName="rootConnector" presStyleLbl="node3" presStyleIdx="0" presStyleCnt="2"/>
      <dgm:spPr/>
    </dgm:pt>
    <dgm:pt modelId="{E0C2E872-E320-7642-9A83-453A2340F0E3}" type="pres">
      <dgm:prSet presAssocID="{57AB75E3-1D4C-4B43-A738-907EB5DE21F7}" presName="hierChild4" presStyleCnt="0"/>
      <dgm:spPr/>
    </dgm:pt>
    <dgm:pt modelId="{7F57368F-39A6-FD4E-9C5A-FE1FC7879683}" type="pres">
      <dgm:prSet presAssocID="{57AB75E3-1D4C-4B43-A738-907EB5DE21F7}" presName="hierChild5" presStyleCnt="0"/>
      <dgm:spPr/>
    </dgm:pt>
    <dgm:pt modelId="{15EF73EF-D1C1-9349-AA95-1B390EF5BD86}" type="pres">
      <dgm:prSet presAssocID="{4D00A777-5326-3C44-8238-769BA55ED3AA}" presName="Name64" presStyleLbl="parChTrans1D3" presStyleIdx="1" presStyleCnt="2"/>
      <dgm:spPr/>
    </dgm:pt>
    <dgm:pt modelId="{8B1B691D-B9F4-5240-9696-2084D496E683}" type="pres">
      <dgm:prSet presAssocID="{0A859159-D84B-C94C-A45F-FE9FCE45A793}" presName="hierRoot2" presStyleCnt="0">
        <dgm:presLayoutVars>
          <dgm:hierBranch val="init"/>
        </dgm:presLayoutVars>
      </dgm:prSet>
      <dgm:spPr/>
    </dgm:pt>
    <dgm:pt modelId="{BDD11355-24FA-7C4B-848B-FA247A9C185F}" type="pres">
      <dgm:prSet presAssocID="{0A859159-D84B-C94C-A45F-FE9FCE45A793}" presName="rootComposite" presStyleCnt="0"/>
      <dgm:spPr/>
    </dgm:pt>
    <dgm:pt modelId="{1448598A-D818-7843-89A9-6849EF848CFD}" type="pres">
      <dgm:prSet presAssocID="{0A859159-D84B-C94C-A45F-FE9FCE45A793}" presName="rootText" presStyleLbl="node3" presStyleIdx="1" presStyleCnt="2" custScaleX="79424">
        <dgm:presLayoutVars>
          <dgm:chPref val="3"/>
        </dgm:presLayoutVars>
      </dgm:prSet>
      <dgm:spPr/>
    </dgm:pt>
    <dgm:pt modelId="{D3AD3215-61E5-DF42-A9AD-9357AC2D28CE}" type="pres">
      <dgm:prSet presAssocID="{0A859159-D84B-C94C-A45F-FE9FCE45A793}" presName="rootConnector" presStyleLbl="node3" presStyleIdx="1" presStyleCnt="2"/>
      <dgm:spPr/>
    </dgm:pt>
    <dgm:pt modelId="{B80D4897-9C8F-0E47-B3B7-0587F9D9B2A8}" type="pres">
      <dgm:prSet presAssocID="{0A859159-D84B-C94C-A45F-FE9FCE45A793}" presName="hierChild4" presStyleCnt="0"/>
      <dgm:spPr/>
    </dgm:pt>
    <dgm:pt modelId="{5B5DE63C-0C6C-9642-A4AF-F7E611351064}" type="pres">
      <dgm:prSet presAssocID="{0A859159-D84B-C94C-A45F-FE9FCE45A793}" presName="hierChild5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74DEC809-4D91-0A43-977D-FB7C825A398C}" type="presOf" srcId="{476D8D70-DBB1-7B41-8CD3-30459D90DC95}" destId="{89C34139-8A26-094B-A977-4576EC34CFCA}" srcOrd="0" destOrd="0" presId="urn:microsoft.com/office/officeart/2009/3/layout/HorizontalOrganizationChart"/>
    <dgm:cxn modelId="{1D478618-DB6B-5649-BD4F-9D0302B19A1D}" type="presOf" srcId="{1112FB57-E696-FA45-AF72-1E97D2E669FB}" destId="{A963D848-574A-4243-9F22-D442D719A969}" srcOrd="0" destOrd="0" presId="urn:microsoft.com/office/officeart/2009/3/layout/HorizontalOrganizationChart"/>
    <dgm:cxn modelId="{F868D12A-E9C5-7642-9276-C8C58040850D}" srcId="{538AEF0D-98D3-B545-AC4C-DE03138A5DC3}" destId="{57AB75E3-1D4C-4B43-A738-907EB5DE21F7}" srcOrd="0" destOrd="0" parTransId="{4860023C-DC01-0344-9CBC-310AD8E766EC}" sibTransId="{8581C0E4-F90D-D345-88A3-4C8DE0028586}"/>
    <dgm:cxn modelId="{D1DBAE2D-DE97-BF44-8B19-098B2624F7DB}" type="presOf" srcId="{538AEF0D-98D3-B545-AC4C-DE03138A5DC3}" destId="{88DD7B1A-A996-264C-AB77-952A0F9A2058}" srcOrd="0" destOrd="0" presId="urn:microsoft.com/office/officeart/2009/3/layout/HorizontalOrganizationChart"/>
    <dgm:cxn modelId="{3BDF2C3B-AEF1-4542-B737-9C3E7842A1AA}" type="presOf" srcId="{19960767-A02E-7541-9D89-B09779251E21}" destId="{E68C5451-ECDD-0045-A198-AF1EEEBB5C90}" srcOrd="0" destOrd="0" presId="urn:microsoft.com/office/officeart/2009/3/layout/HorizontalOrganizationChart"/>
    <dgm:cxn modelId="{7FA64365-3179-304F-9C50-80B4DDD21CF1}" type="presOf" srcId="{57AB75E3-1D4C-4B43-A738-907EB5DE21F7}" destId="{0299721A-E212-8F4D-9AA7-9A267F809A1E}" srcOrd="1" destOrd="0" presId="urn:microsoft.com/office/officeart/2009/3/layout/HorizontalOrganizationChart"/>
    <dgm:cxn modelId="{40D5A36A-D190-2F40-8CA1-E53CF276ECE2}" srcId="{538AEF0D-98D3-B545-AC4C-DE03138A5DC3}" destId="{0A859159-D84B-C94C-A45F-FE9FCE45A793}" srcOrd="1" destOrd="0" parTransId="{4D00A777-5326-3C44-8238-769BA55ED3AA}" sibTransId="{867F6C22-BEEB-BD45-905A-006B03C987A4}"/>
    <dgm:cxn modelId="{A823F48C-B5FE-904A-9B61-B13D65F880AE}" type="presOf" srcId="{7AC76271-18F2-7A47-B559-2049B3C3C1C8}" destId="{FB213CCC-E8AC-6947-BD68-49391BB3F9AF}" srcOrd="1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815A6599-7FC7-2842-B1A4-89F3BFC7E3FE}" type="presOf" srcId="{0A859159-D84B-C94C-A45F-FE9FCE45A793}" destId="{1448598A-D818-7843-89A9-6849EF848CFD}" srcOrd="0" destOrd="0" presId="urn:microsoft.com/office/officeart/2009/3/layout/HorizontalOrganizationChart"/>
    <dgm:cxn modelId="{336146A1-DCF5-FB44-A929-E9AEB9FB72CA}" type="presOf" srcId="{1112FB57-E696-FA45-AF72-1E97D2E669FB}" destId="{75E11FCC-1C53-604E-88A3-2412EF138EE1}" srcOrd="1" destOrd="0" presId="urn:microsoft.com/office/officeart/2009/3/layout/HorizontalOrganizationChart"/>
    <dgm:cxn modelId="{0955D1A4-6870-F842-AAFE-34AC4BB28A2C}" type="presOf" srcId="{0A859159-D84B-C94C-A45F-FE9FCE45A793}" destId="{D3AD3215-61E5-DF42-A9AD-9357AC2D28CE}" srcOrd="1" destOrd="0" presId="urn:microsoft.com/office/officeart/2009/3/layout/HorizontalOrganizationChart"/>
    <dgm:cxn modelId="{D5769CBB-2CBA-B743-9213-DC2B127314A7}" type="presOf" srcId="{538AEF0D-98D3-B545-AC4C-DE03138A5DC3}" destId="{A1D4D5BF-0720-3140-A557-3799A1127C3E}" srcOrd="1" destOrd="0" presId="urn:microsoft.com/office/officeart/2009/3/layout/HorizontalOrganizationChart"/>
    <dgm:cxn modelId="{6974F1C4-9BE3-BD4C-8C13-1AF4FDD1B121}" type="presOf" srcId="{57AB75E3-1D4C-4B43-A738-907EB5DE21F7}" destId="{2E97D69E-56F0-7542-B7C2-46B338F4754D}" srcOrd="0" destOrd="0" presId="urn:microsoft.com/office/officeart/2009/3/layout/HorizontalOrganizationChart"/>
    <dgm:cxn modelId="{466952CA-73E5-7D41-970D-0A5814E05489}" type="presOf" srcId="{4860023C-DC01-0344-9CBC-310AD8E766EC}" destId="{4B53E3BB-8A43-B847-B75B-915AC3248080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21A746E1-F572-DA4C-AA8C-D52F9F5D8251}" type="presOf" srcId="{4D00A777-5326-3C44-8238-769BA55ED3AA}" destId="{15EF73EF-D1C1-9349-AA95-1B390EF5BD86}" srcOrd="0" destOrd="0" presId="urn:microsoft.com/office/officeart/2009/3/layout/HorizontalOrganizationChart"/>
    <dgm:cxn modelId="{1B06F2F0-C4C1-3348-9A7B-763775A1202A}" type="presOf" srcId="{463752C0-6AF8-0A41-980A-6FFC0AA3C9A3}" destId="{18F9DF53-F5EA-8140-B7D0-A536645FEBAC}" srcOrd="0" destOrd="0" presId="urn:microsoft.com/office/officeart/2009/3/layout/HorizontalOrganizationChart"/>
    <dgm:cxn modelId="{147D64FA-FBF2-6041-994A-CE1990A04087}" type="presOf" srcId="{7AC76271-18F2-7A47-B559-2049B3C3C1C8}" destId="{CC7F5FF6-07F7-9346-AA7E-8310FE435B20}" srcOrd="0" destOrd="0" presId="urn:microsoft.com/office/officeart/2009/3/layout/HorizontalOrganizationChart"/>
    <dgm:cxn modelId="{AFCA6649-1C90-2A43-B092-65A7F5C80E68}" type="presParOf" srcId="{E68C5451-ECDD-0045-A198-AF1EEEBB5C90}" destId="{A019121B-12F3-6B47-9962-0B84BC437CFA}" srcOrd="0" destOrd="0" presId="urn:microsoft.com/office/officeart/2009/3/layout/HorizontalOrganizationChart"/>
    <dgm:cxn modelId="{E1631B5D-2A3D-B84C-B750-BF18E5028DA8}" type="presParOf" srcId="{A019121B-12F3-6B47-9962-0B84BC437CFA}" destId="{D7A521E9-1FCF-E44C-8838-A45A68F08133}" srcOrd="0" destOrd="0" presId="urn:microsoft.com/office/officeart/2009/3/layout/HorizontalOrganizationChart"/>
    <dgm:cxn modelId="{EFD7DD6F-9840-AC49-963D-9E8101B6498E}" type="presParOf" srcId="{D7A521E9-1FCF-E44C-8838-A45A68F08133}" destId="{A963D848-574A-4243-9F22-D442D719A969}" srcOrd="0" destOrd="0" presId="urn:microsoft.com/office/officeart/2009/3/layout/HorizontalOrganizationChart"/>
    <dgm:cxn modelId="{44B7EE6F-DBDF-4140-B95F-CAD42AF38D94}" type="presParOf" srcId="{D7A521E9-1FCF-E44C-8838-A45A68F08133}" destId="{75E11FCC-1C53-604E-88A3-2412EF138EE1}" srcOrd="1" destOrd="0" presId="urn:microsoft.com/office/officeart/2009/3/layout/HorizontalOrganizationChart"/>
    <dgm:cxn modelId="{A827B275-750C-0543-9754-64770BAD977B}" type="presParOf" srcId="{A019121B-12F3-6B47-9962-0B84BC437CFA}" destId="{32C7C9EE-D61B-EA4A-A953-4317B5389533}" srcOrd="1" destOrd="0" presId="urn:microsoft.com/office/officeart/2009/3/layout/HorizontalOrganizationChart"/>
    <dgm:cxn modelId="{CD310E88-97F3-2A48-A17A-01539AD3051F}" type="presParOf" srcId="{32C7C9EE-D61B-EA4A-A953-4317B5389533}" destId="{18F9DF53-F5EA-8140-B7D0-A536645FEBAC}" srcOrd="0" destOrd="0" presId="urn:microsoft.com/office/officeart/2009/3/layout/HorizontalOrganizationChart"/>
    <dgm:cxn modelId="{E07DEF68-0EC2-4F4C-93CD-4495DE334BB9}" type="presParOf" srcId="{32C7C9EE-D61B-EA4A-A953-4317B5389533}" destId="{D35AA5AD-566B-4A4B-B49D-F854E6546142}" srcOrd="1" destOrd="0" presId="urn:microsoft.com/office/officeart/2009/3/layout/HorizontalOrganizationChart"/>
    <dgm:cxn modelId="{2673C9A8-3A8F-2F4F-A69D-74CD6BC834FA}" type="presParOf" srcId="{D35AA5AD-566B-4A4B-B49D-F854E6546142}" destId="{BBCBB33F-032F-054E-99D9-E922F164A789}" srcOrd="0" destOrd="0" presId="urn:microsoft.com/office/officeart/2009/3/layout/HorizontalOrganizationChart"/>
    <dgm:cxn modelId="{0DA1864A-08FF-0948-B1F6-928452874878}" type="presParOf" srcId="{BBCBB33F-032F-054E-99D9-E922F164A789}" destId="{CC7F5FF6-07F7-9346-AA7E-8310FE435B20}" srcOrd="0" destOrd="0" presId="urn:microsoft.com/office/officeart/2009/3/layout/HorizontalOrganizationChart"/>
    <dgm:cxn modelId="{0F4D44D8-670A-6345-AF8F-7450FB3CD690}" type="presParOf" srcId="{BBCBB33F-032F-054E-99D9-E922F164A789}" destId="{FB213CCC-E8AC-6947-BD68-49391BB3F9AF}" srcOrd="1" destOrd="0" presId="urn:microsoft.com/office/officeart/2009/3/layout/HorizontalOrganizationChart"/>
    <dgm:cxn modelId="{E944059E-FA9D-994F-8F6F-7F10E5877FF2}" type="presParOf" srcId="{D35AA5AD-566B-4A4B-B49D-F854E6546142}" destId="{8AE3D352-5E15-CA4F-866E-652225CABADC}" srcOrd="1" destOrd="0" presId="urn:microsoft.com/office/officeart/2009/3/layout/HorizontalOrganizationChart"/>
    <dgm:cxn modelId="{5782A821-663A-9147-97B1-4625D0F9D07B}" type="presParOf" srcId="{D35AA5AD-566B-4A4B-B49D-F854E6546142}" destId="{91A7E090-7CF2-B24A-B3DB-6BCDAC2835CC}" srcOrd="2" destOrd="0" presId="urn:microsoft.com/office/officeart/2009/3/layout/HorizontalOrganizationChart"/>
    <dgm:cxn modelId="{E4DA346F-7FCC-ED4C-8499-A9B46F70D29F}" type="presParOf" srcId="{32C7C9EE-D61B-EA4A-A953-4317B5389533}" destId="{89C34139-8A26-094B-A977-4576EC34CFCA}" srcOrd="2" destOrd="0" presId="urn:microsoft.com/office/officeart/2009/3/layout/HorizontalOrganizationChart"/>
    <dgm:cxn modelId="{2D0A80C0-9E79-0B49-AB63-4F223FE4241F}" type="presParOf" srcId="{32C7C9EE-D61B-EA4A-A953-4317B5389533}" destId="{95F35713-1B5F-7442-BB79-73820166B778}" srcOrd="3" destOrd="0" presId="urn:microsoft.com/office/officeart/2009/3/layout/HorizontalOrganizationChart"/>
    <dgm:cxn modelId="{E6892B29-02B1-8541-9C4A-D4C212FE5E81}" type="presParOf" srcId="{95F35713-1B5F-7442-BB79-73820166B778}" destId="{B54E6418-8234-C849-99BD-449E8780144B}" srcOrd="0" destOrd="0" presId="urn:microsoft.com/office/officeart/2009/3/layout/HorizontalOrganizationChart"/>
    <dgm:cxn modelId="{5F6336A5-6CE9-AD40-A1EA-E6D130E3C5DC}" type="presParOf" srcId="{B54E6418-8234-C849-99BD-449E8780144B}" destId="{88DD7B1A-A996-264C-AB77-952A0F9A2058}" srcOrd="0" destOrd="0" presId="urn:microsoft.com/office/officeart/2009/3/layout/HorizontalOrganizationChart"/>
    <dgm:cxn modelId="{0C706B80-2532-FB42-A2C1-DA99C431CF24}" type="presParOf" srcId="{B54E6418-8234-C849-99BD-449E8780144B}" destId="{A1D4D5BF-0720-3140-A557-3799A1127C3E}" srcOrd="1" destOrd="0" presId="urn:microsoft.com/office/officeart/2009/3/layout/HorizontalOrganizationChart"/>
    <dgm:cxn modelId="{B6D534C2-D2F4-C841-B2DA-33CD2CD7F88F}" type="presParOf" srcId="{95F35713-1B5F-7442-BB79-73820166B778}" destId="{BF83B0BC-A7E1-7342-AA4B-12E99ED5A37B}" srcOrd="1" destOrd="0" presId="urn:microsoft.com/office/officeart/2009/3/layout/HorizontalOrganizationChart"/>
    <dgm:cxn modelId="{B4A835C7-94C3-994D-BAA2-183EC32BE3D4}" type="presParOf" srcId="{BF83B0BC-A7E1-7342-AA4B-12E99ED5A37B}" destId="{4B53E3BB-8A43-B847-B75B-915AC3248080}" srcOrd="0" destOrd="0" presId="urn:microsoft.com/office/officeart/2009/3/layout/HorizontalOrganizationChart"/>
    <dgm:cxn modelId="{4869DECC-FAE9-8F48-9EE3-20E3B96E5A3C}" type="presParOf" srcId="{BF83B0BC-A7E1-7342-AA4B-12E99ED5A37B}" destId="{907FEAB1-C46C-4B4B-BB75-AD3A011073BD}" srcOrd="1" destOrd="0" presId="urn:microsoft.com/office/officeart/2009/3/layout/HorizontalOrganizationChart"/>
    <dgm:cxn modelId="{CECFBAC3-5822-6344-9556-8E9A25C0E6E0}" type="presParOf" srcId="{907FEAB1-C46C-4B4B-BB75-AD3A011073BD}" destId="{C37C7E54-A764-764C-8972-A8BE28E1C765}" srcOrd="0" destOrd="0" presId="urn:microsoft.com/office/officeart/2009/3/layout/HorizontalOrganizationChart"/>
    <dgm:cxn modelId="{17451B83-F812-8E47-92A8-20CA1F224418}" type="presParOf" srcId="{C37C7E54-A764-764C-8972-A8BE28E1C765}" destId="{2E97D69E-56F0-7542-B7C2-46B338F4754D}" srcOrd="0" destOrd="0" presId="urn:microsoft.com/office/officeart/2009/3/layout/HorizontalOrganizationChart"/>
    <dgm:cxn modelId="{7FB5F39A-9C70-0B4B-9FA5-A5F102429A9F}" type="presParOf" srcId="{C37C7E54-A764-764C-8972-A8BE28E1C765}" destId="{0299721A-E212-8F4D-9AA7-9A267F809A1E}" srcOrd="1" destOrd="0" presId="urn:microsoft.com/office/officeart/2009/3/layout/HorizontalOrganizationChart"/>
    <dgm:cxn modelId="{BCFD9D9C-528F-5B4C-A7D0-DBDD638AD72A}" type="presParOf" srcId="{907FEAB1-C46C-4B4B-BB75-AD3A011073BD}" destId="{E0C2E872-E320-7642-9A83-453A2340F0E3}" srcOrd="1" destOrd="0" presId="urn:microsoft.com/office/officeart/2009/3/layout/HorizontalOrganizationChart"/>
    <dgm:cxn modelId="{267E2593-B1B3-D247-9E28-C6290A1CD5B8}" type="presParOf" srcId="{907FEAB1-C46C-4B4B-BB75-AD3A011073BD}" destId="{7F57368F-39A6-FD4E-9C5A-FE1FC7879683}" srcOrd="2" destOrd="0" presId="urn:microsoft.com/office/officeart/2009/3/layout/HorizontalOrganizationChart"/>
    <dgm:cxn modelId="{2AE52EDA-4EE6-104D-9847-451728D0FFBD}" type="presParOf" srcId="{BF83B0BC-A7E1-7342-AA4B-12E99ED5A37B}" destId="{15EF73EF-D1C1-9349-AA95-1B390EF5BD86}" srcOrd="2" destOrd="0" presId="urn:microsoft.com/office/officeart/2009/3/layout/HorizontalOrganizationChart"/>
    <dgm:cxn modelId="{68C1D439-22BD-D141-BE0E-6B8A0966D6FE}" type="presParOf" srcId="{BF83B0BC-A7E1-7342-AA4B-12E99ED5A37B}" destId="{8B1B691D-B9F4-5240-9696-2084D496E683}" srcOrd="3" destOrd="0" presId="urn:microsoft.com/office/officeart/2009/3/layout/HorizontalOrganizationChart"/>
    <dgm:cxn modelId="{734DFF14-5741-9344-852D-30143F81D5CE}" type="presParOf" srcId="{8B1B691D-B9F4-5240-9696-2084D496E683}" destId="{BDD11355-24FA-7C4B-848B-FA247A9C185F}" srcOrd="0" destOrd="0" presId="urn:microsoft.com/office/officeart/2009/3/layout/HorizontalOrganizationChart"/>
    <dgm:cxn modelId="{619103EA-D2E7-B14A-AD76-97E8CF98CA51}" type="presParOf" srcId="{BDD11355-24FA-7C4B-848B-FA247A9C185F}" destId="{1448598A-D818-7843-89A9-6849EF848CFD}" srcOrd="0" destOrd="0" presId="urn:microsoft.com/office/officeart/2009/3/layout/HorizontalOrganizationChart"/>
    <dgm:cxn modelId="{35CA30AD-C042-174E-939C-B6A04D7B4BEB}" type="presParOf" srcId="{BDD11355-24FA-7C4B-848B-FA247A9C185F}" destId="{D3AD3215-61E5-DF42-A9AD-9357AC2D28CE}" srcOrd="1" destOrd="0" presId="urn:microsoft.com/office/officeart/2009/3/layout/HorizontalOrganizationChart"/>
    <dgm:cxn modelId="{073497B1-082D-8F42-9FA8-7CDC7BD3660D}" type="presParOf" srcId="{8B1B691D-B9F4-5240-9696-2084D496E683}" destId="{B80D4897-9C8F-0E47-B3B7-0587F9D9B2A8}" srcOrd="1" destOrd="0" presId="urn:microsoft.com/office/officeart/2009/3/layout/HorizontalOrganizationChart"/>
    <dgm:cxn modelId="{F0356A67-DAE8-6542-87F2-D07FBC35C4CC}" type="presParOf" srcId="{8B1B691D-B9F4-5240-9696-2084D496E683}" destId="{5B5DE63C-0C6C-9642-A4AF-F7E611351064}" srcOrd="2" destOrd="0" presId="urn:microsoft.com/office/officeart/2009/3/layout/HorizontalOrganizationChart"/>
    <dgm:cxn modelId="{4ACB7175-5A16-7547-B10A-51AF4A73AC60}" type="presParOf" srcId="{95F35713-1B5F-7442-BB79-73820166B778}" destId="{26177F9D-419A-1F44-91D4-ED1561C01151}" srcOrd="2" destOrd="0" presId="urn:microsoft.com/office/officeart/2009/3/layout/HorizontalOrganizationChart"/>
    <dgm:cxn modelId="{C51B39EA-2F13-F049-AC1B-2D086A6D40B1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3200" dirty="0">
              <a:solidFill>
                <a:schemeClr val="bg1"/>
              </a:solidFill>
            </a:rPr>
            <a:t>1.</a:t>
          </a:r>
          <a:r>
            <a:rPr lang="zh-CN" altLang="en-US" sz="3200" dirty="0">
              <a:solidFill>
                <a:schemeClr val="bg1"/>
              </a:solidFill>
            </a:rPr>
            <a:t>认识的本质</a:t>
          </a:r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noFill/>
      </dgm:spPr>
      <dgm:t>
        <a:bodyPr/>
        <a:lstStyle/>
        <a:p>
          <a:r>
            <a:rPr lang="zh-CN" altLang="en-US" sz="3200" dirty="0"/>
            <a:t>实践是认识的基础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认识的本质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57AB75E3-1D4C-4B43-A738-907EB5DE21F7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主客体及关系</a:t>
          </a:r>
        </a:p>
      </dgm:t>
    </dgm:pt>
    <dgm:pt modelId="{4860023C-DC01-0344-9CBC-310AD8E766EC}" type="parTrans" cxnId="{F868D12A-E9C5-7642-9276-C8C58040850D}">
      <dgm:prSet/>
      <dgm:spPr/>
      <dgm:t>
        <a:bodyPr/>
        <a:lstStyle/>
        <a:p>
          <a:endParaRPr lang="zh-CN" altLang="en-US"/>
        </a:p>
      </dgm:t>
    </dgm:pt>
    <dgm:pt modelId="{8581C0E4-F90D-D345-88A3-4C8DE0028586}" type="sibTrans" cxnId="{F868D12A-E9C5-7642-9276-C8C58040850D}">
      <dgm:prSet/>
      <dgm:spPr/>
      <dgm:t>
        <a:bodyPr/>
        <a:lstStyle/>
        <a:p>
          <a:endParaRPr lang="zh-CN" altLang="en-US"/>
        </a:p>
      </dgm:t>
    </dgm:pt>
    <dgm:pt modelId="{0A859159-D84B-C94C-A45F-FE9FCE45A793}">
      <dgm:prSet custT="1"/>
      <dgm:spPr/>
      <dgm:t>
        <a:bodyPr/>
        <a:lstStyle/>
        <a:p>
          <a:r>
            <a:rPr lang="zh-CN" altLang="en-US" sz="3200" dirty="0"/>
            <a:t>认识的本质</a:t>
          </a:r>
        </a:p>
      </dgm:t>
    </dgm:pt>
    <dgm:pt modelId="{4D00A777-5326-3C44-8238-769BA55ED3AA}" type="parTrans" cxnId="{40D5A36A-D190-2F40-8CA1-E53CF276ECE2}">
      <dgm:prSet/>
      <dgm:spPr/>
      <dgm:t>
        <a:bodyPr/>
        <a:lstStyle/>
        <a:p>
          <a:endParaRPr lang="zh-CN" altLang="en-US"/>
        </a:p>
      </dgm:t>
    </dgm:pt>
    <dgm:pt modelId="{867F6C22-BEEB-BD45-905A-006B03C987A4}" type="sibTrans" cxnId="{40D5A36A-D190-2F40-8CA1-E53CF276ECE2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85879" custScaleY="78783" custLinFactNeighborX="1796" custLinFactNeighborY="-1664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2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2" custScaleX="111424" custScaleY="82199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2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2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2" custScaleX="99245" custScaleY="103318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2"/>
      <dgm:spPr/>
    </dgm:pt>
    <dgm:pt modelId="{BF83B0BC-A7E1-7342-AA4B-12E99ED5A37B}" type="pres">
      <dgm:prSet presAssocID="{538AEF0D-98D3-B545-AC4C-DE03138A5DC3}" presName="hierChild4" presStyleCnt="0"/>
      <dgm:spPr/>
    </dgm:pt>
    <dgm:pt modelId="{4B53E3BB-8A43-B847-B75B-915AC3248080}" type="pres">
      <dgm:prSet presAssocID="{4860023C-DC01-0344-9CBC-310AD8E766EC}" presName="Name64" presStyleLbl="parChTrans1D3" presStyleIdx="0" presStyleCnt="2"/>
      <dgm:spPr/>
    </dgm:pt>
    <dgm:pt modelId="{907FEAB1-C46C-4B4B-BB75-AD3A011073BD}" type="pres">
      <dgm:prSet presAssocID="{57AB75E3-1D4C-4B43-A738-907EB5DE21F7}" presName="hierRoot2" presStyleCnt="0">
        <dgm:presLayoutVars>
          <dgm:hierBranch val="init"/>
        </dgm:presLayoutVars>
      </dgm:prSet>
      <dgm:spPr/>
    </dgm:pt>
    <dgm:pt modelId="{C37C7E54-A764-764C-8972-A8BE28E1C765}" type="pres">
      <dgm:prSet presAssocID="{57AB75E3-1D4C-4B43-A738-907EB5DE21F7}" presName="rootComposite" presStyleCnt="0"/>
      <dgm:spPr/>
    </dgm:pt>
    <dgm:pt modelId="{2E97D69E-56F0-7542-B7C2-46B338F4754D}" type="pres">
      <dgm:prSet presAssocID="{57AB75E3-1D4C-4B43-A738-907EB5DE21F7}" presName="rootText" presStyleLbl="node3" presStyleIdx="0" presStyleCnt="2" custScaleX="79424">
        <dgm:presLayoutVars>
          <dgm:chPref val="3"/>
        </dgm:presLayoutVars>
      </dgm:prSet>
      <dgm:spPr/>
    </dgm:pt>
    <dgm:pt modelId="{0299721A-E212-8F4D-9AA7-9A267F809A1E}" type="pres">
      <dgm:prSet presAssocID="{57AB75E3-1D4C-4B43-A738-907EB5DE21F7}" presName="rootConnector" presStyleLbl="node3" presStyleIdx="0" presStyleCnt="2"/>
      <dgm:spPr/>
    </dgm:pt>
    <dgm:pt modelId="{E0C2E872-E320-7642-9A83-453A2340F0E3}" type="pres">
      <dgm:prSet presAssocID="{57AB75E3-1D4C-4B43-A738-907EB5DE21F7}" presName="hierChild4" presStyleCnt="0"/>
      <dgm:spPr/>
    </dgm:pt>
    <dgm:pt modelId="{7F57368F-39A6-FD4E-9C5A-FE1FC7879683}" type="pres">
      <dgm:prSet presAssocID="{57AB75E3-1D4C-4B43-A738-907EB5DE21F7}" presName="hierChild5" presStyleCnt="0"/>
      <dgm:spPr/>
    </dgm:pt>
    <dgm:pt modelId="{15EF73EF-D1C1-9349-AA95-1B390EF5BD86}" type="pres">
      <dgm:prSet presAssocID="{4D00A777-5326-3C44-8238-769BA55ED3AA}" presName="Name64" presStyleLbl="parChTrans1D3" presStyleIdx="1" presStyleCnt="2"/>
      <dgm:spPr/>
    </dgm:pt>
    <dgm:pt modelId="{8B1B691D-B9F4-5240-9696-2084D496E683}" type="pres">
      <dgm:prSet presAssocID="{0A859159-D84B-C94C-A45F-FE9FCE45A793}" presName="hierRoot2" presStyleCnt="0">
        <dgm:presLayoutVars>
          <dgm:hierBranch val="init"/>
        </dgm:presLayoutVars>
      </dgm:prSet>
      <dgm:spPr/>
    </dgm:pt>
    <dgm:pt modelId="{BDD11355-24FA-7C4B-848B-FA247A9C185F}" type="pres">
      <dgm:prSet presAssocID="{0A859159-D84B-C94C-A45F-FE9FCE45A793}" presName="rootComposite" presStyleCnt="0"/>
      <dgm:spPr/>
    </dgm:pt>
    <dgm:pt modelId="{1448598A-D818-7843-89A9-6849EF848CFD}" type="pres">
      <dgm:prSet presAssocID="{0A859159-D84B-C94C-A45F-FE9FCE45A793}" presName="rootText" presStyleLbl="node3" presStyleIdx="1" presStyleCnt="2" custScaleX="79424">
        <dgm:presLayoutVars>
          <dgm:chPref val="3"/>
        </dgm:presLayoutVars>
      </dgm:prSet>
      <dgm:spPr/>
    </dgm:pt>
    <dgm:pt modelId="{D3AD3215-61E5-DF42-A9AD-9357AC2D28CE}" type="pres">
      <dgm:prSet presAssocID="{0A859159-D84B-C94C-A45F-FE9FCE45A793}" presName="rootConnector" presStyleLbl="node3" presStyleIdx="1" presStyleCnt="2"/>
      <dgm:spPr/>
    </dgm:pt>
    <dgm:pt modelId="{B80D4897-9C8F-0E47-B3B7-0587F9D9B2A8}" type="pres">
      <dgm:prSet presAssocID="{0A859159-D84B-C94C-A45F-FE9FCE45A793}" presName="hierChild4" presStyleCnt="0"/>
      <dgm:spPr/>
    </dgm:pt>
    <dgm:pt modelId="{5B5DE63C-0C6C-9642-A4AF-F7E611351064}" type="pres">
      <dgm:prSet presAssocID="{0A859159-D84B-C94C-A45F-FE9FCE45A793}" presName="hierChild5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E1BBA508-3745-8344-915E-3CA8EF22CD8E}" type="presOf" srcId="{1112FB57-E696-FA45-AF72-1E97D2E669FB}" destId="{A963D848-574A-4243-9F22-D442D719A969}" srcOrd="0" destOrd="0" presId="urn:microsoft.com/office/officeart/2009/3/layout/HorizontalOrganizationChart"/>
    <dgm:cxn modelId="{F868D12A-E9C5-7642-9276-C8C58040850D}" srcId="{538AEF0D-98D3-B545-AC4C-DE03138A5DC3}" destId="{57AB75E3-1D4C-4B43-A738-907EB5DE21F7}" srcOrd="0" destOrd="0" parTransId="{4860023C-DC01-0344-9CBC-310AD8E766EC}" sibTransId="{8581C0E4-F90D-D345-88A3-4C8DE0028586}"/>
    <dgm:cxn modelId="{B804103F-7765-414D-AC25-E6125B3FB4DA}" type="presOf" srcId="{7AC76271-18F2-7A47-B559-2049B3C3C1C8}" destId="{CC7F5FF6-07F7-9346-AA7E-8310FE435B20}" srcOrd="0" destOrd="0" presId="urn:microsoft.com/office/officeart/2009/3/layout/HorizontalOrganizationChart"/>
    <dgm:cxn modelId="{5710374E-9344-CD42-9369-57DAE4550066}" type="presOf" srcId="{4D00A777-5326-3C44-8238-769BA55ED3AA}" destId="{15EF73EF-D1C1-9349-AA95-1B390EF5BD86}" srcOrd="0" destOrd="0" presId="urn:microsoft.com/office/officeart/2009/3/layout/HorizontalOrganizationChart"/>
    <dgm:cxn modelId="{3EE9315F-B752-1F4D-BF91-69580AEC733D}" type="presOf" srcId="{19960767-A02E-7541-9D89-B09779251E21}" destId="{E68C5451-ECDD-0045-A198-AF1EEEBB5C90}" srcOrd="0" destOrd="0" presId="urn:microsoft.com/office/officeart/2009/3/layout/HorizontalOrganizationChart"/>
    <dgm:cxn modelId="{AAA9EB65-DDE0-7147-B36D-5CB1E16CE91D}" type="presOf" srcId="{0A859159-D84B-C94C-A45F-FE9FCE45A793}" destId="{1448598A-D818-7843-89A9-6849EF848CFD}" srcOrd="0" destOrd="0" presId="urn:microsoft.com/office/officeart/2009/3/layout/HorizontalOrganizationChart"/>
    <dgm:cxn modelId="{40D5A36A-D190-2F40-8CA1-E53CF276ECE2}" srcId="{538AEF0D-98D3-B545-AC4C-DE03138A5DC3}" destId="{0A859159-D84B-C94C-A45F-FE9FCE45A793}" srcOrd="1" destOrd="0" parTransId="{4D00A777-5326-3C44-8238-769BA55ED3AA}" sibTransId="{867F6C22-BEEB-BD45-905A-006B03C987A4}"/>
    <dgm:cxn modelId="{3FDF496F-0BD1-DB49-BF3A-CE6A5A96E224}" type="presOf" srcId="{57AB75E3-1D4C-4B43-A738-907EB5DE21F7}" destId="{2E97D69E-56F0-7542-B7C2-46B338F4754D}" srcOrd="0" destOrd="0" presId="urn:microsoft.com/office/officeart/2009/3/layout/HorizontalOrganizationChart"/>
    <dgm:cxn modelId="{7242FB72-AC97-324B-AD46-D9E0FAB586B2}" type="presOf" srcId="{463752C0-6AF8-0A41-980A-6FFC0AA3C9A3}" destId="{18F9DF53-F5EA-8140-B7D0-A536645FEBAC}" srcOrd="0" destOrd="0" presId="urn:microsoft.com/office/officeart/2009/3/layout/HorizontalOrganizationChart"/>
    <dgm:cxn modelId="{5F615F86-CD0D-4B4E-A562-A8F2C5AB177E}" type="presOf" srcId="{538AEF0D-98D3-B545-AC4C-DE03138A5DC3}" destId="{88DD7B1A-A996-264C-AB77-952A0F9A2058}" srcOrd="0" destOrd="0" presId="urn:microsoft.com/office/officeart/2009/3/layout/HorizontalOrganizationChart"/>
    <dgm:cxn modelId="{2F687789-B9C1-9A4C-BAFB-6AFE307055DF}" type="presOf" srcId="{4860023C-DC01-0344-9CBC-310AD8E766EC}" destId="{4B53E3BB-8A43-B847-B75B-915AC3248080}" srcOrd="0" destOrd="0" presId="urn:microsoft.com/office/officeart/2009/3/layout/HorizontalOrganizationChart"/>
    <dgm:cxn modelId="{AF88D58D-4EAF-2449-892B-E95BF25C637B}" type="presOf" srcId="{538AEF0D-98D3-B545-AC4C-DE03138A5DC3}" destId="{A1D4D5BF-0720-3140-A557-3799A1127C3E}" srcOrd="1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8D01FDA6-5A66-2C43-8394-0CE6249672D6}" type="presOf" srcId="{1112FB57-E696-FA45-AF72-1E97D2E669FB}" destId="{75E11FCC-1C53-604E-88A3-2412EF138EE1}" srcOrd="1" destOrd="0" presId="urn:microsoft.com/office/officeart/2009/3/layout/HorizontalOrganizationChart"/>
    <dgm:cxn modelId="{4FE22EC8-D759-7147-97FE-A903B5015BA6}" type="presOf" srcId="{0A859159-D84B-C94C-A45F-FE9FCE45A793}" destId="{D3AD3215-61E5-DF42-A9AD-9357AC2D28CE}" srcOrd="1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BA2B37DD-2343-1245-AEFB-AD990D8BF71C}" type="presOf" srcId="{7AC76271-18F2-7A47-B559-2049B3C3C1C8}" destId="{FB213CCC-E8AC-6947-BD68-49391BB3F9AF}" srcOrd="1" destOrd="0" presId="urn:microsoft.com/office/officeart/2009/3/layout/HorizontalOrganizationChart"/>
    <dgm:cxn modelId="{2AF57CE0-1DE6-CB4E-90A3-00C830A9AF99}" type="presOf" srcId="{57AB75E3-1D4C-4B43-A738-907EB5DE21F7}" destId="{0299721A-E212-8F4D-9AA7-9A267F809A1E}" srcOrd="1" destOrd="0" presId="urn:microsoft.com/office/officeart/2009/3/layout/HorizontalOrganizationChart"/>
    <dgm:cxn modelId="{74D7DAF3-75FA-8C48-8511-F751D9E34153}" type="presOf" srcId="{476D8D70-DBB1-7B41-8CD3-30459D90DC95}" destId="{89C34139-8A26-094B-A977-4576EC34CFCA}" srcOrd="0" destOrd="0" presId="urn:microsoft.com/office/officeart/2009/3/layout/HorizontalOrganizationChart"/>
    <dgm:cxn modelId="{88E5A3F1-4074-0E42-ADC0-D54FD9091165}" type="presParOf" srcId="{E68C5451-ECDD-0045-A198-AF1EEEBB5C90}" destId="{A019121B-12F3-6B47-9962-0B84BC437CFA}" srcOrd="0" destOrd="0" presId="urn:microsoft.com/office/officeart/2009/3/layout/HorizontalOrganizationChart"/>
    <dgm:cxn modelId="{5B27E417-EF51-6D40-8D8F-86978F1078E5}" type="presParOf" srcId="{A019121B-12F3-6B47-9962-0B84BC437CFA}" destId="{D7A521E9-1FCF-E44C-8838-A45A68F08133}" srcOrd="0" destOrd="0" presId="urn:microsoft.com/office/officeart/2009/3/layout/HorizontalOrganizationChart"/>
    <dgm:cxn modelId="{DDC87035-143D-DB49-81CD-94CB14328541}" type="presParOf" srcId="{D7A521E9-1FCF-E44C-8838-A45A68F08133}" destId="{A963D848-574A-4243-9F22-D442D719A969}" srcOrd="0" destOrd="0" presId="urn:microsoft.com/office/officeart/2009/3/layout/HorizontalOrganizationChart"/>
    <dgm:cxn modelId="{2BAA30FB-3BCC-CF47-AF60-26E55862F77F}" type="presParOf" srcId="{D7A521E9-1FCF-E44C-8838-A45A68F08133}" destId="{75E11FCC-1C53-604E-88A3-2412EF138EE1}" srcOrd="1" destOrd="0" presId="urn:microsoft.com/office/officeart/2009/3/layout/HorizontalOrganizationChart"/>
    <dgm:cxn modelId="{FC8A6E22-471B-274B-8EF6-B49BEA77E2D8}" type="presParOf" srcId="{A019121B-12F3-6B47-9962-0B84BC437CFA}" destId="{32C7C9EE-D61B-EA4A-A953-4317B5389533}" srcOrd="1" destOrd="0" presId="urn:microsoft.com/office/officeart/2009/3/layout/HorizontalOrganizationChart"/>
    <dgm:cxn modelId="{694BD50E-49AE-664A-80BB-D496BE7E3ABF}" type="presParOf" srcId="{32C7C9EE-D61B-EA4A-A953-4317B5389533}" destId="{18F9DF53-F5EA-8140-B7D0-A536645FEBAC}" srcOrd="0" destOrd="0" presId="urn:microsoft.com/office/officeart/2009/3/layout/HorizontalOrganizationChart"/>
    <dgm:cxn modelId="{5D34C5DC-9B35-BD43-AFB0-5C49B6D4C91A}" type="presParOf" srcId="{32C7C9EE-D61B-EA4A-A953-4317B5389533}" destId="{D35AA5AD-566B-4A4B-B49D-F854E6546142}" srcOrd="1" destOrd="0" presId="urn:microsoft.com/office/officeart/2009/3/layout/HorizontalOrganizationChart"/>
    <dgm:cxn modelId="{A2C3BCD1-B59D-1948-8F9E-04C8CE9CE868}" type="presParOf" srcId="{D35AA5AD-566B-4A4B-B49D-F854E6546142}" destId="{BBCBB33F-032F-054E-99D9-E922F164A789}" srcOrd="0" destOrd="0" presId="urn:microsoft.com/office/officeart/2009/3/layout/HorizontalOrganizationChart"/>
    <dgm:cxn modelId="{3A91BB27-7719-834A-9B2C-E7044AA69ECC}" type="presParOf" srcId="{BBCBB33F-032F-054E-99D9-E922F164A789}" destId="{CC7F5FF6-07F7-9346-AA7E-8310FE435B20}" srcOrd="0" destOrd="0" presId="urn:microsoft.com/office/officeart/2009/3/layout/HorizontalOrganizationChart"/>
    <dgm:cxn modelId="{8DFEA162-6609-8042-AF1F-AC5692458FB0}" type="presParOf" srcId="{BBCBB33F-032F-054E-99D9-E922F164A789}" destId="{FB213CCC-E8AC-6947-BD68-49391BB3F9AF}" srcOrd="1" destOrd="0" presId="urn:microsoft.com/office/officeart/2009/3/layout/HorizontalOrganizationChart"/>
    <dgm:cxn modelId="{0D300CF5-CF93-CC44-9E15-461E5A2B39FB}" type="presParOf" srcId="{D35AA5AD-566B-4A4B-B49D-F854E6546142}" destId="{8AE3D352-5E15-CA4F-866E-652225CABADC}" srcOrd="1" destOrd="0" presId="urn:microsoft.com/office/officeart/2009/3/layout/HorizontalOrganizationChart"/>
    <dgm:cxn modelId="{BB36A873-A383-BA4E-87D7-293D966FB92D}" type="presParOf" srcId="{D35AA5AD-566B-4A4B-B49D-F854E6546142}" destId="{91A7E090-7CF2-B24A-B3DB-6BCDAC2835CC}" srcOrd="2" destOrd="0" presId="urn:microsoft.com/office/officeart/2009/3/layout/HorizontalOrganizationChart"/>
    <dgm:cxn modelId="{FCEEE92D-16D5-EA48-943E-A89F3D1130CD}" type="presParOf" srcId="{32C7C9EE-D61B-EA4A-A953-4317B5389533}" destId="{89C34139-8A26-094B-A977-4576EC34CFCA}" srcOrd="2" destOrd="0" presId="urn:microsoft.com/office/officeart/2009/3/layout/HorizontalOrganizationChart"/>
    <dgm:cxn modelId="{537E117D-9FFA-F943-984B-AD40AD2AA5AB}" type="presParOf" srcId="{32C7C9EE-D61B-EA4A-A953-4317B5389533}" destId="{95F35713-1B5F-7442-BB79-73820166B778}" srcOrd="3" destOrd="0" presId="urn:microsoft.com/office/officeart/2009/3/layout/HorizontalOrganizationChart"/>
    <dgm:cxn modelId="{6BD6C880-9931-0041-89B7-8D3193451E07}" type="presParOf" srcId="{95F35713-1B5F-7442-BB79-73820166B778}" destId="{B54E6418-8234-C849-99BD-449E8780144B}" srcOrd="0" destOrd="0" presId="urn:microsoft.com/office/officeart/2009/3/layout/HorizontalOrganizationChart"/>
    <dgm:cxn modelId="{39353686-5F1D-F542-A257-5A5B4D223C03}" type="presParOf" srcId="{B54E6418-8234-C849-99BD-449E8780144B}" destId="{88DD7B1A-A996-264C-AB77-952A0F9A2058}" srcOrd="0" destOrd="0" presId="urn:microsoft.com/office/officeart/2009/3/layout/HorizontalOrganizationChart"/>
    <dgm:cxn modelId="{CA52D599-1302-824A-83A4-5F84B939B3E5}" type="presParOf" srcId="{B54E6418-8234-C849-99BD-449E8780144B}" destId="{A1D4D5BF-0720-3140-A557-3799A1127C3E}" srcOrd="1" destOrd="0" presId="urn:microsoft.com/office/officeart/2009/3/layout/HorizontalOrganizationChart"/>
    <dgm:cxn modelId="{B04FB8E1-7012-0B43-9A07-8666F1444410}" type="presParOf" srcId="{95F35713-1B5F-7442-BB79-73820166B778}" destId="{BF83B0BC-A7E1-7342-AA4B-12E99ED5A37B}" srcOrd="1" destOrd="0" presId="urn:microsoft.com/office/officeart/2009/3/layout/HorizontalOrganizationChart"/>
    <dgm:cxn modelId="{C3E28E8F-1847-0D41-AD4F-EC48BE49E7A0}" type="presParOf" srcId="{BF83B0BC-A7E1-7342-AA4B-12E99ED5A37B}" destId="{4B53E3BB-8A43-B847-B75B-915AC3248080}" srcOrd="0" destOrd="0" presId="urn:microsoft.com/office/officeart/2009/3/layout/HorizontalOrganizationChart"/>
    <dgm:cxn modelId="{546388A9-016C-BA4F-84DB-A5A5D2291920}" type="presParOf" srcId="{BF83B0BC-A7E1-7342-AA4B-12E99ED5A37B}" destId="{907FEAB1-C46C-4B4B-BB75-AD3A011073BD}" srcOrd="1" destOrd="0" presId="urn:microsoft.com/office/officeart/2009/3/layout/HorizontalOrganizationChart"/>
    <dgm:cxn modelId="{49BD66CB-AA60-C845-A1E9-FA1F7941EAA3}" type="presParOf" srcId="{907FEAB1-C46C-4B4B-BB75-AD3A011073BD}" destId="{C37C7E54-A764-764C-8972-A8BE28E1C765}" srcOrd="0" destOrd="0" presId="urn:microsoft.com/office/officeart/2009/3/layout/HorizontalOrganizationChart"/>
    <dgm:cxn modelId="{3FEB2546-314C-9740-A23B-89D2B9156FAA}" type="presParOf" srcId="{C37C7E54-A764-764C-8972-A8BE28E1C765}" destId="{2E97D69E-56F0-7542-B7C2-46B338F4754D}" srcOrd="0" destOrd="0" presId="urn:microsoft.com/office/officeart/2009/3/layout/HorizontalOrganizationChart"/>
    <dgm:cxn modelId="{DBF004A9-944D-3544-8E6B-50139DDABCAF}" type="presParOf" srcId="{C37C7E54-A764-764C-8972-A8BE28E1C765}" destId="{0299721A-E212-8F4D-9AA7-9A267F809A1E}" srcOrd="1" destOrd="0" presId="urn:microsoft.com/office/officeart/2009/3/layout/HorizontalOrganizationChart"/>
    <dgm:cxn modelId="{61D19ED9-A5CC-5F41-83C4-765E16633F20}" type="presParOf" srcId="{907FEAB1-C46C-4B4B-BB75-AD3A011073BD}" destId="{E0C2E872-E320-7642-9A83-453A2340F0E3}" srcOrd="1" destOrd="0" presId="urn:microsoft.com/office/officeart/2009/3/layout/HorizontalOrganizationChart"/>
    <dgm:cxn modelId="{055AFB91-0374-254E-B837-8303B404765B}" type="presParOf" srcId="{907FEAB1-C46C-4B4B-BB75-AD3A011073BD}" destId="{7F57368F-39A6-FD4E-9C5A-FE1FC7879683}" srcOrd="2" destOrd="0" presId="urn:microsoft.com/office/officeart/2009/3/layout/HorizontalOrganizationChart"/>
    <dgm:cxn modelId="{366AD134-92EA-EC41-A474-9E80CF7B3C67}" type="presParOf" srcId="{BF83B0BC-A7E1-7342-AA4B-12E99ED5A37B}" destId="{15EF73EF-D1C1-9349-AA95-1B390EF5BD86}" srcOrd="2" destOrd="0" presId="urn:microsoft.com/office/officeart/2009/3/layout/HorizontalOrganizationChart"/>
    <dgm:cxn modelId="{EAFFCA6A-CFA0-7B47-AFEB-D1E6573AA45A}" type="presParOf" srcId="{BF83B0BC-A7E1-7342-AA4B-12E99ED5A37B}" destId="{8B1B691D-B9F4-5240-9696-2084D496E683}" srcOrd="3" destOrd="0" presId="urn:microsoft.com/office/officeart/2009/3/layout/HorizontalOrganizationChart"/>
    <dgm:cxn modelId="{5E18DC11-465C-344A-97E2-0A906412FFEF}" type="presParOf" srcId="{8B1B691D-B9F4-5240-9696-2084D496E683}" destId="{BDD11355-24FA-7C4B-848B-FA247A9C185F}" srcOrd="0" destOrd="0" presId="urn:microsoft.com/office/officeart/2009/3/layout/HorizontalOrganizationChart"/>
    <dgm:cxn modelId="{8CB65AC3-84BE-D943-88F1-B8AF65DBA20B}" type="presParOf" srcId="{BDD11355-24FA-7C4B-848B-FA247A9C185F}" destId="{1448598A-D818-7843-89A9-6849EF848CFD}" srcOrd="0" destOrd="0" presId="urn:microsoft.com/office/officeart/2009/3/layout/HorizontalOrganizationChart"/>
    <dgm:cxn modelId="{1B1B1CEE-EC23-E24E-AB8A-AD92B8A85459}" type="presParOf" srcId="{BDD11355-24FA-7C4B-848B-FA247A9C185F}" destId="{D3AD3215-61E5-DF42-A9AD-9357AC2D28CE}" srcOrd="1" destOrd="0" presId="urn:microsoft.com/office/officeart/2009/3/layout/HorizontalOrganizationChart"/>
    <dgm:cxn modelId="{CCAE94F3-8A68-C643-9B5E-B310C4AF4BD7}" type="presParOf" srcId="{8B1B691D-B9F4-5240-9696-2084D496E683}" destId="{B80D4897-9C8F-0E47-B3B7-0587F9D9B2A8}" srcOrd="1" destOrd="0" presId="urn:microsoft.com/office/officeart/2009/3/layout/HorizontalOrganizationChart"/>
    <dgm:cxn modelId="{EE24AAFD-74AE-4047-A865-A8CB6CE298FA}" type="presParOf" srcId="{8B1B691D-B9F4-5240-9696-2084D496E683}" destId="{5B5DE63C-0C6C-9642-A4AF-F7E611351064}" srcOrd="2" destOrd="0" presId="urn:microsoft.com/office/officeart/2009/3/layout/HorizontalOrganizationChart"/>
    <dgm:cxn modelId="{67F381D6-798C-A94C-810B-9353102D40D4}" type="presParOf" srcId="{95F35713-1B5F-7442-BB79-73820166B778}" destId="{26177F9D-419A-1F44-91D4-ED1561C01151}" srcOrd="2" destOrd="0" presId="urn:microsoft.com/office/officeart/2009/3/layout/HorizontalOrganizationChart"/>
    <dgm:cxn modelId="{69F417D0-D0F9-6E4B-99AE-957630B7487A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/>
      <dgm:spPr>
        <a:noFill/>
      </dgm:spPr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1.</a:t>
          </a:r>
          <a:r>
            <a:rPr lang="zh-CN" altLang="en-US" dirty="0">
              <a:solidFill>
                <a:schemeClr val="tx1"/>
              </a:solidFill>
            </a:rPr>
            <a:t>认识的本质</a:t>
          </a:r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实践是认识的基础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认识的本质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76221092-D6BA-9A40-9AF9-52ADB83D0397}">
      <dgm:prSet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主客体含义及其关系</a:t>
          </a:r>
        </a:p>
      </dgm:t>
    </dgm:pt>
    <dgm:pt modelId="{0DC3666D-0DEF-B041-8B07-3A3A76B856EE}" type="parTrans" cxnId="{11AFF9B0-8349-5B42-87F4-5755BA4FFC05}">
      <dgm:prSet/>
      <dgm:spPr/>
      <dgm:t>
        <a:bodyPr/>
        <a:lstStyle/>
        <a:p>
          <a:endParaRPr lang="zh-CN" altLang="en-US"/>
        </a:p>
      </dgm:t>
    </dgm:pt>
    <dgm:pt modelId="{8C0C2A5D-D703-FF4B-918F-29E1D5AC87BC}" type="sibTrans" cxnId="{11AFF9B0-8349-5B42-87F4-5755BA4FFC05}">
      <dgm:prSet/>
      <dgm:spPr/>
      <dgm:t>
        <a:bodyPr/>
        <a:lstStyle/>
        <a:p>
          <a:endParaRPr lang="zh-CN" altLang="en-US"/>
        </a:p>
      </dgm:t>
    </dgm:pt>
    <dgm:pt modelId="{A6FB2712-3279-5A40-AB33-1131F2BB643A}">
      <dgm:prSet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本质：主体对客体能动的反映</a:t>
          </a:r>
        </a:p>
      </dgm:t>
    </dgm:pt>
    <dgm:pt modelId="{F895A1FD-3FCF-864A-9801-E4B58ABA1E82}" type="parTrans" cxnId="{F1325020-16A5-E249-A036-19A11D7C9AF7}">
      <dgm:prSet/>
      <dgm:spPr/>
      <dgm:t>
        <a:bodyPr/>
        <a:lstStyle/>
        <a:p>
          <a:endParaRPr lang="zh-CN" altLang="en-US"/>
        </a:p>
      </dgm:t>
    </dgm:pt>
    <dgm:pt modelId="{8D3EA1C0-3C0A-E642-B7D4-342FFC24A10C}" type="sibTrans" cxnId="{F1325020-16A5-E249-A036-19A11D7C9AF7}">
      <dgm:prSet/>
      <dgm:spPr/>
      <dgm:t>
        <a:bodyPr/>
        <a:lstStyle/>
        <a:p>
          <a:endParaRPr lang="zh-CN" altLang="en-US"/>
        </a:p>
      </dgm:t>
    </dgm:pt>
    <dgm:pt modelId="{51578F5B-6582-1B44-B6D5-2B4DCB747A5F}">
      <dgm:prSet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来源</a:t>
          </a:r>
        </a:p>
      </dgm:t>
    </dgm:pt>
    <dgm:pt modelId="{CC87A63B-F5A6-E345-8117-335AE62A3F9A}" type="parTrans" cxnId="{07B6CE93-CC89-EF44-A0CE-42E991F99998}">
      <dgm:prSet/>
      <dgm:spPr/>
      <dgm:t>
        <a:bodyPr/>
        <a:lstStyle/>
        <a:p>
          <a:endParaRPr lang="zh-CN" altLang="en-US"/>
        </a:p>
      </dgm:t>
    </dgm:pt>
    <dgm:pt modelId="{FFB75156-803B-C645-A4BE-FE391B091CB8}" type="sibTrans" cxnId="{07B6CE93-CC89-EF44-A0CE-42E991F99998}">
      <dgm:prSet/>
      <dgm:spPr/>
      <dgm:t>
        <a:bodyPr/>
        <a:lstStyle/>
        <a:p>
          <a:endParaRPr lang="zh-CN" altLang="en-US"/>
        </a:p>
      </dgm:t>
    </dgm:pt>
    <dgm:pt modelId="{65008102-968D-CD45-B39F-CC1D1A50FC6D}">
      <dgm:prSet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动力</a:t>
          </a:r>
        </a:p>
      </dgm:t>
    </dgm:pt>
    <dgm:pt modelId="{4839ECCB-C9CC-6A47-A9C2-AEDB841D79F3}" type="parTrans" cxnId="{C33E51F2-D332-064F-823F-11E3A9334C8D}">
      <dgm:prSet/>
      <dgm:spPr/>
      <dgm:t>
        <a:bodyPr/>
        <a:lstStyle/>
        <a:p>
          <a:endParaRPr lang="zh-CN" altLang="en-US"/>
        </a:p>
      </dgm:t>
    </dgm:pt>
    <dgm:pt modelId="{AF96FBBC-8FE2-6D47-9FD4-8D88F5F917FB}" type="sibTrans" cxnId="{C33E51F2-D332-064F-823F-11E3A9334C8D}">
      <dgm:prSet/>
      <dgm:spPr/>
      <dgm:t>
        <a:bodyPr/>
        <a:lstStyle/>
        <a:p>
          <a:endParaRPr lang="zh-CN" altLang="en-US"/>
        </a:p>
      </dgm:t>
    </dgm:pt>
    <dgm:pt modelId="{E5B91A57-5D75-604D-9C52-891F6CDCE96F}">
      <dgm:prSet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标准</a:t>
          </a:r>
        </a:p>
      </dgm:t>
    </dgm:pt>
    <dgm:pt modelId="{C3D07D22-0112-7742-8316-B5E3AEDB928A}" type="parTrans" cxnId="{75FB69C5-17C7-A745-BE83-423723AE4606}">
      <dgm:prSet/>
      <dgm:spPr/>
      <dgm:t>
        <a:bodyPr/>
        <a:lstStyle/>
        <a:p>
          <a:endParaRPr lang="zh-CN" altLang="en-US"/>
        </a:p>
      </dgm:t>
    </dgm:pt>
    <dgm:pt modelId="{23C2147E-A186-D547-8ED1-005E941E3F00}" type="sibTrans" cxnId="{75FB69C5-17C7-A745-BE83-423723AE4606}">
      <dgm:prSet/>
      <dgm:spPr/>
      <dgm:t>
        <a:bodyPr/>
        <a:lstStyle/>
        <a:p>
          <a:endParaRPr lang="zh-CN" altLang="en-US"/>
        </a:p>
      </dgm:t>
    </dgm:pt>
    <dgm:pt modelId="{B7DCB23D-3542-2F48-A2DD-A36C40497654}">
      <dgm:prSet/>
      <dgm:spPr>
        <a:noFill/>
      </dgm:spPr>
      <dgm:t>
        <a:bodyPr/>
        <a:lstStyle/>
        <a:p>
          <a:r>
            <a:rPr lang="zh-CN" altLang="en-US">
              <a:solidFill>
                <a:schemeClr val="tx1"/>
              </a:solidFill>
            </a:rPr>
            <a:t>目的</a:t>
          </a:r>
        </a:p>
      </dgm:t>
    </dgm:pt>
    <dgm:pt modelId="{66FAC23E-0FBC-3544-9AA3-43C9EEDDB71D}" type="parTrans" cxnId="{0E746A7F-748C-F24F-B1A2-4734AD81D91F}">
      <dgm:prSet/>
      <dgm:spPr/>
      <dgm:t>
        <a:bodyPr/>
        <a:lstStyle/>
        <a:p>
          <a:endParaRPr lang="zh-CN" altLang="en-US"/>
        </a:p>
      </dgm:t>
    </dgm:pt>
    <dgm:pt modelId="{2179C5E1-0207-BA46-AD63-B77A6FA92B1B}" type="sibTrans" cxnId="{0E746A7F-748C-F24F-B1A2-4734AD81D91F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2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2" custScaleX="110874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2"/>
      <dgm:spPr/>
    </dgm:pt>
    <dgm:pt modelId="{8AE3D352-5E15-CA4F-866E-652225CABADC}" type="pres">
      <dgm:prSet presAssocID="{7AC76271-18F2-7A47-B559-2049B3C3C1C8}" presName="hierChild4" presStyleCnt="0"/>
      <dgm:spPr/>
    </dgm:pt>
    <dgm:pt modelId="{3F09329B-3E43-7240-BDC5-4C4FCAF40BFF}" type="pres">
      <dgm:prSet presAssocID="{CC87A63B-F5A6-E345-8117-335AE62A3F9A}" presName="Name64" presStyleLbl="parChTrans1D3" presStyleIdx="0" presStyleCnt="6"/>
      <dgm:spPr/>
    </dgm:pt>
    <dgm:pt modelId="{54841B96-5839-8343-A8E9-C9641C52A817}" type="pres">
      <dgm:prSet presAssocID="{51578F5B-6582-1B44-B6D5-2B4DCB747A5F}" presName="hierRoot2" presStyleCnt="0">
        <dgm:presLayoutVars>
          <dgm:hierBranch val="init"/>
        </dgm:presLayoutVars>
      </dgm:prSet>
      <dgm:spPr/>
    </dgm:pt>
    <dgm:pt modelId="{518DFCF2-C394-FC4A-A704-5558A5DB6D6B}" type="pres">
      <dgm:prSet presAssocID="{51578F5B-6582-1B44-B6D5-2B4DCB747A5F}" presName="rootComposite" presStyleCnt="0"/>
      <dgm:spPr/>
    </dgm:pt>
    <dgm:pt modelId="{5664EA80-05F6-4A4F-AFFB-D49581B6CD8B}" type="pres">
      <dgm:prSet presAssocID="{51578F5B-6582-1B44-B6D5-2B4DCB747A5F}" presName="rootText" presStyleLbl="node3" presStyleIdx="0" presStyleCnt="6">
        <dgm:presLayoutVars>
          <dgm:chPref val="3"/>
        </dgm:presLayoutVars>
      </dgm:prSet>
      <dgm:spPr/>
    </dgm:pt>
    <dgm:pt modelId="{BF5316A6-3B53-D846-AC16-D1193108FA77}" type="pres">
      <dgm:prSet presAssocID="{51578F5B-6582-1B44-B6D5-2B4DCB747A5F}" presName="rootConnector" presStyleLbl="node3" presStyleIdx="0" presStyleCnt="6"/>
      <dgm:spPr/>
    </dgm:pt>
    <dgm:pt modelId="{0FF9A383-2B6F-9449-B2EA-AEC134B9E09E}" type="pres">
      <dgm:prSet presAssocID="{51578F5B-6582-1B44-B6D5-2B4DCB747A5F}" presName="hierChild4" presStyleCnt="0"/>
      <dgm:spPr/>
    </dgm:pt>
    <dgm:pt modelId="{4A03228F-78C1-1F46-8859-1C34EAF9CF48}" type="pres">
      <dgm:prSet presAssocID="{51578F5B-6582-1B44-B6D5-2B4DCB747A5F}" presName="hierChild5" presStyleCnt="0"/>
      <dgm:spPr/>
    </dgm:pt>
    <dgm:pt modelId="{0AA01DF1-C14C-194D-A797-40C16C9AAD9E}" type="pres">
      <dgm:prSet presAssocID="{4839ECCB-C9CC-6A47-A9C2-AEDB841D79F3}" presName="Name64" presStyleLbl="parChTrans1D3" presStyleIdx="1" presStyleCnt="6"/>
      <dgm:spPr/>
    </dgm:pt>
    <dgm:pt modelId="{F476711A-5788-0A4B-A96F-199DA81F1F7A}" type="pres">
      <dgm:prSet presAssocID="{65008102-968D-CD45-B39F-CC1D1A50FC6D}" presName="hierRoot2" presStyleCnt="0">
        <dgm:presLayoutVars>
          <dgm:hierBranch val="init"/>
        </dgm:presLayoutVars>
      </dgm:prSet>
      <dgm:spPr/>
    </dgm:pt>
    <dgm:pt modelId="{A910F2BD-6F35-4048-A284-1913346B85C2}" type="pres">
      <dgm:prSet presAssocID="{65008102-968D-CD45-B39F-CC1D1A50FC6D}" presName="rootComposite" presStyleCnt="0"/>
      <dgm:spPr/>
    </dgm:pt>
    <dgm:pt modelId="{89D2B638-0CD0-7948-B219-9C5C2EE54991}" type="pres">
      <dgm:prSet presAssocID="{65008102-968D-CD45-B39F-CC1D1A50FC6D}" presName="rootText" presStyleLbl="node3" presStyleIdx="1" presStyleCnt="6">
        <dgm:presLayoutVars>
          <dgm:chPref val="3"/>
        </dgm:presLayoutVars>
      </dgm:prSet>
      <dgm:spPr/>
    </dgm:pt>
    <dgm:pt modelId="{3CEDD16E-7B1C-4742-BFDF-EAAD4C3C6DBD}" type="pres">
      <dgm:prSet presAssocID="{65008102-968D-CD45-B39F-CC1D1A50FC6D}" presName="rootConnector" presStyleLbl="node3" presStyleIdx="1" presStyleCnt="6"/>
      <dgm:spPr/>
    </dgm:pt>
    <dgm:pt modelId="{7E9230F9-D843-624B-B544-77EE985A88CE}" type="pres">
      <dgm:prSet presAssocID="{65008102-968D-CD45-B39F-CC1D1A50FC6D}" presName="hierChild4" presStyleCnt="0"/>
      <dgm:spPr/>
    </dgm:pt>
    <dgm:pt modelId="{845D0AA2-C3F8-EE49-9352-2DEE8F726FE0}" type="pres">
      <dgm:prSet presAssocID="{65008102-968D-CD45-B39F-CC1D1A50FC6D}" presName="hierChild5" presStyleCnt="0"/>
      <dgm:spPr/>
    </dgm:pt>
    <dgm:pt modelId="{49AA843B-6041-C74F-B81D-6F7F7EF2D481}" type="pres">
      <dgm:prSet presAssocID="{C3D07D22-0112-7742-8316-B5E3AEDB928A}" presName="Name64" presStyleLbl="parChTrans1D3" presStyleIdx="2" presStyleCnt="6"/>
      <dgm:spPr/>
    </dgm:pt>
    <dgm:pt modelId="{EFC22AA1-EC53-C44D-963C-03D93E7ECB83}" type="pres">
      <dgm:prSet presAssocID="{E5B91A57-5D75-604D-9C52-891F6CDCE96F}" presName="hierRoot2" presStyleCnt="0">
        <dgm:presLayoutVars>
          <dgm:hierBranch val="init"/>
        </dgm:presLayoutVars>
      </dgm:prSet>
      <dgm:spPr/>
    </dgm:pt>
    <dgm:pt modelId="{FEE4A7A4-CACB-D24B-BC92-5457C767DD6F}" type="pres">
      <dgm:prSet presAssocID="{E5B91A57-5D75-604D-9C52-891F6CDCE96F}" presName="rootComposite" presStyleCnt="0"/>
      <dgm:spPr/>
    </dgm:pt>
    <dgm:pt modelId="{5D71CC55-A555-7649-AD4E-8E2EF05DD40B}" type="pres">
      <dgm:prSet presAssocID="{E5B91A57-5D75-604D-9C52-891F6CDCE96F}" presName="rootText" presStyleLbl="node3" presStyleIdx="2" presStyleCnt="6">
        <dgm:presLayoutVars>
          <dgm:chPref val="3"/>
        </dgm:presLayoutVars>
      </dgm:prSet>
      <dgm:spPr/>
    </dgm:pt>
    <dgm:pt modelId="{1BF5195F-37BB-0E4D-BA49-9E288E2DBD74}" type="pres">
      <dgm:prSet presAssocID="{E5B91A57-5D75-604D-9C52-891F6CDCE96F}" presName="rootConnector" presStyleLbl="node3" presStyleIdx="2" presStyleCnt="6"/>
      <dgm:spPr/>
    </dgm:pt>
    <dgm:pt modelId="{F61C3D2C-7EEB-7743-AA6D-C7B1DF268D38}" type="pres">
      <dgm:prSet presAssocID="{E5B91A57-5D75-604D-9C52-891F6CDCE96F}" presName="hierChild4" presStyleCnt="0"/>
      <dgm:spPr/>
    </dgm:pt>
    <dgm:pt modelId="{B492CB20-AB1B-EE4B-9C90-F060B837210F}" type="pres">
      <dgm:prSet presAssocID="{E5B91A57-5D75-604D-9C52-891F6CDCE96F}" presName="hierChild5" presStyleCnt="0"/>
      <dgm:spPr/>
    </dgm:pt>
    <dgm:pt modelId="{C1BD004A-C3F3-6F47-BB9A-840488FF3590}" type="pres">
      <dgm:prSet presAssocID="{66FAC23E-0FBC-3544-9AA3-43C9EEDDB71D}" presName="Name64" presStyleLbl="parChTrans1D3" presStyleIdx="3" presStyleCnt="6"/>
      <dgm:spPr/>
    </dgm:pt>
    <dgm:pt modelId="{0C625481-9AC6-8645-98F5-05B15B57B4EE}" type="pres">
      <dgm:prSet presAssocID="{B7DCB23D-3542-2F48-A2DD-A36C40497654}" presName="hierRoot2" presStyleCnt="0">
        <dgm:presLayoutVars>
          <dgm:hierBranch val="init"/>
        </dgm:presLayoutVars>
      </dgm:prSet>
      <dgm:spPr/>
    </dgm:pt>
    <dgm:pt modelId="{490D7C42-1D31-7045-8668-3FAB1CD4C59F}" type="pres">
      <dgm:prSet presAssocID="{B7DCB23D-3542-2F48-A2DD-A36C40497654}" presName="rootComposite" presStyleCnt="0"/>
      <dgm:spPr/>
    </dgm:pt>
    <dgm:pt modelId="{61CBE666-8702-9441-BE29-BA99E0E7B87D}" type="pres">
      <dgm:prSet presAssocID="{B7DCB23D-3542-2F48-A2DD-A36C40497654}" presName="rootText" presStyleLbl="node3" presStyleIdx="3" presStyleCnt="6">
        <dgm:presLayoutVars>
          <dgm:chPref val="3"/>
        </dgm:presLayoutVars>
      </dgm:prSet>
      <dgm:spPr/>
    </dgm:pt>
    <dgm:pt modelId="{075A50E0-BCCD-1147-9078-BDACC2622D0C}" type="pres">
      <dgm:prSet presAssocID="{B7DCB23D-3542-2F48-A2DD-A36C40497654}" presName="rootConnector" presStyleLbl="node3" presStyleIdx="3" presStyleCnt="6"/>
      <dgm:spPr/>
    </dgm:pt>
    <dgm:pt modelId="{CAD2A26B-1842-314E-B0E6-A12356AA23D8}" type="pres">
      <dgm:prSet presAssocID="{B7DCB23D-3542-2F48-A2DD-A36C40497654}" presName="hierChild4" presStyleCnt="0"/>
      <dgm:spPr/>
    </dgm:pt>
    <dgm:pt modelId="{3F534B1F-0076-3D4B-B7CB-2C72F1348B73}" type="pres">
      <dgm:prSet presAssocID="{B7DCB23D-3542-2F48-A2DD-A36C40497654}" presName="hierChild5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2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2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2"/>
      <dgm:spPr/>
    </dgm:pt>
    <dgm:pt modelId="{BF83B0BC-A7E1-7342-AA4B-12E99ED5A37B}" type="pres">
      <dgm:prSet presAssocID="{538AEF0D-98D3-B545-AC4C-DE03138A5DC3}" presName="hierChild4" presStyleCnt="0"/>
      <dgm:spPr/>
    </dgm:pt>
    <dgm:pt modelId="{E2B0DB9A-7B30-834E-B9CB-773A4B2AD069}" type="pres">
      <dgm:prSet presAssocID="{0DC3666D-0DEF-B041-8B07-3A3A76B856EE}" presName="Name64" presStyleLbl="parChTrans1D3" presStyleIdx="4" presStyleCnt="6"/>
      <dgm:spPr/>
    </dgm:pt>
    <dgm:pt modelId="{FDA002DE-0B09-C44F-9C4A-FDAF2FAE7FD7}" type="pres">
      <dgm:prSet presAssocID="{76221092-D6BA-9A40-9AF9-52ADB83D0397}" presName="hierRoot2" presStyleCnt="0">
        <dgm:presLayoutVars>
          <dgm:hierBranch val="init"/>
        </dgm:presLayoutVars>
      </dgm:prSet>
      <dgm:spPr/>
    </dgm:pt>
    <dgm:pt modelId="{2E6162C7-19EE-4E43-8D3F-2B3C41E14E72}" type="pres">
      <dgm:prSet presAssocID="{76221092-D6BA-9A40-9AF9-52ADB83D0397}" presName="rootComposite" presStyleCnt="0"/>
      <dgm:spPr/>
    </dgm:pt>
    <dgm:pt modelId="{EA9A0B57-3CEC-E246-B306-C94E292C8BC8}" type="pres">
      <dgm:prSet presAssocID="{76221092-D6BA-9A40-9AF9-52ADB83D0397}" presName="rootText" presStyleLbl="node3" presStyleIdx="4" presStyleCnt="6" custScaleX="140565">
        <dgm:presLayoutVars>
          <dgm:chPref val="3"/>
        </dgm:presLayoutVars>
      </dgm:prSet>
      <dgm:spPr/>
    </dgm:pt>
    <dgm:pt modelId="{ED2E1741-A2A8-3444-BBEC-AEEEF521BD85}" type="pres">
      <dgm:prSet presAssocID="{76221092-D6BA-9A40-9AF9-52ADB83D0397}" presName="rootConnector" presStyleLbl="node3" presStyleIdx="4" presStyleCnt="6"/>
      <dgm:spPr/>
    </dgm:pt>
    <dgm:pt modelId="{8119D225-A115-B346-9A11-92704F6E5CFE}" type="pres">
      <dgm:prSet presAssocID="{76221092-D6BA-9A40-9AF9-52ADB83D0397}" presName="hierChild4" presStyleCnt="0"/>
      <dgm:spPr/>
    </dgm:pt>
    <dgm:pt modelId="{3D23A0F4-A98D-D346-ABDC-BE005A56A16E}" type="pres">
      <dgm:prSet presAssocID="{76221092-D6BA-9A40-9AF9-52ADB83D0397}" presName="hierChild5" presStyleCnt="0"/>
      <dgm:spPr/>
    </dgm:pt>
    <dgm:pt modelId="{1D082F14-D836-394C-91E7-9116A0EF8A0E}" type="pres">
      <dgm:prSet presAssocID="{F895A1FD-3FCF-864A-9801-E4B58ABA1E82}" presName="Name64" presStyleLbl="parChTrans1D3" presStyleIdx="5" presStyleCnt="6"/>
      <dgm:spPr/>
    </dgm:pt>
    <dgm:pt modelId="{B7D0CB18-432E-C242-9FA3-5CE2D1F10C8C}" type="pres">
      <dgm:prSet presAssocID="{A6FB2712-3279-5A40-AB33-1131F2BB643A}" presName="hierRoot2" presStyleCnt="0">
        <dgm:presLayoutVars>
          <dgm:hierBranch val="init"/>
        </dgm:presLayoutVars>
      </dgm:prSet>
      <dgm:spPr/>
    </dgm:pt>
    <dgm:pt modelId="{777C5891-6765-FB4B-9AC5-A4BEAC82FC41}" type="pres">
      <dgm:prSet presAssocID="{A6FB2712-3279-5A40-AB33-1131F2BB643A}" presName="rootComposite" presStyleCnt="0"/>
      <dgm:spPr/>
    </dgm:pt>
    <dgm:pt modelId="{7C0F6353-99D7-8A49-8F5D-1A30FE6BCD2E}" type="pres">
      <dgm:prSet presAssocID="{A6FB2712-3279-5A40-AB33-1131F2BB643A}" presName="rootText" presStyleLbl="node3" presStyleIdx="5" presStyleCnt="6" custScaleX="172888">
        <dgm:presLayoutVars>
          <dgm:chPref val="3"/>
        </dgm:presLayoutVars>
      </dgm:prSet>
      <dgm:spPr/>
    </dgm:pt>
    <dgm:pt modelId="{5E9A6344-CEAE-334B-B68E-9A852B165535}" type="pres">
      <dgm:prSet presAssocID="{A6FB2712-3279-5A40-AB33-1131F2BB643A}" presName="rootConnector" presStyleLbl="node3" presStyleIdx="5" presStyleCnt="6"/>
      <dgm:spPr/>
    </dgm:pt>
    <dgm:pt modelId="{1D1226AA-54CE-D442-9AB1-DD73DB7B3F9D}" type="pres">
      <dgm:prSet presAssocID="{A6FB2712-3279-5A40-AB33-1131F2BB643A}" presName="hierChild4" presStyleCnt="0"/>
      <dgm:spPr/>
    </dgm:pt>
    <dgm:pt modelId="{F0FE9FB2-D418-4B41-937C-4ACCA7848F64}" type="pres">
      <dgm:prSet presAssocID="{A6FB2712-3279-5A40-AB33-1131F2BB643A}" presName="hierChild5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2BD09C11-BDAE-B341-8D12-41758B6EFB94}" type="presOf" srcId="{1112FB57-E696-FA45-AF72-1E97D2E669FB}" destId="{A963D848-574A-4243-9F22-D442D719A969}" srcOrd="0" destOrd="0" presId="urn:microsoft.com/office/officeart/2009/3/layout/HorizontalOrganizationChart"/>
    <dgm:cxn modelId="{EA961C12-10BE-724D-B834-BC0F92258778}" type="presOf" srcId="{A6FB2712-3279-5A40-AB33-1131F2BB643A}" destId="{7C0F6353-99D7-8A49-8F5D-1A30FE6BCD2E}" srcOrd="0" destOrd="0" presId="urn:microsoft.com/office/officeart/2009/3/layout/HorizontalOrganizationChart"/>
    <dgm:cxn modelId="{F1325020-16A5-E249-A036-19A11D7C9AF7}" srcId="{538AEF0D-98D3-B545-AC4C-DE03138A5DC3}" destId="{A6FB2712-3279-5A40-AB33-1131F2BB643A}" srcOrd="1" destOrd="0" parTransId="{F895A1FD-3FCF-864A-9801-E4B58ABA1E82}" sibTransId="{8D3EA1C0-3C0A-E642-B7D4-342FFC24A10C}"/>
    <dgm:cxn modelId="{B5C7EE25-54D5-4342-85A7-E69635254FDE}" type="presOf" srcId="{C3D07D22-0112-7742-8316-B5E3AEDB928A}" destId="{49AA843B-6041-C74F-B81D-6F7F7EF2D481}" srcOrd="0" destOrd="0" presId="urn:microsoft.com/office/officeart/2009/3/layout/HorizontalOrganizationChart"/>
    <dgm:cxn modelId="{4C12792C-1896-D84D-8C0F-A1A4227F9CF3}" type="presOf" srcId="{66FAC23E-0FBC-3544-9AA3-43C9EEDDB71D}" destId="{C1BD004A-C3F3-6F47-BB9A-840488FF3590}" srcOrd="0" destOrd="0" presId="urn:microsoft.com/office/officeart/2009/3/layout/HorizontalOrganizationChart"/>
    <dgm:cxn modelId="{07F93234-3590-1949-AB8D-8ECA2D14871A}" type="presOf" srcId="{65008102-968D-CD45-B39F-CC1D1A50FC6D}" destId="{3CEDD16E-7B1C-4742-BFDF-EAAD4C3C6DBD}" srcOrd="1" destOrd="0" presId="urn:microsoft.com/office/officeart/2009/3/layout/HorizontalOrganizationChart"/>
    <dgm:cxn modelId="{AD7F693B-C709-8D45-8883-57A3C5EF6CD7}" type="presOf" srcId="{F895A1FD-3FCF-864A-9801-E4B58ABA1E82}" destId="{1D082F14-D836-394C-91E7-9116A0EF8A0E}" srcOrd="0" destOrd="0" presId="urn:microsoft.com/office/officeart/2009/3/layout/HorizontalOrganizationChart"/>
    <dgm:cxn modelId="{BBDDC73F-D2D6-D645-956D-F48BB7FEA005}" type="presOf" srcId="{0DC3666D-0DEF-B041-8B07-3A3A76B856EE}" destId="{E2B0DB9A-7B30-834E-B9CB-773A4B2AD069}" srcOrd="0" destOrd="0" presId="urn:microsoft.com/office/officeart/2009/3/layout/HorizontalOrganizationChart"/>
    <dgm:cxn modelId="{D0F19C4D-FC0F-104A-B314-F259416DD203}" type="presOf" srcId="{B7DCB23D-3542-2F48-A2DD-A36C40497654}" destId="{075A50E0-BCCD-1147-9078-BDACC2622D0C}" srcOrd="1" destOrd="0" presId="urn:microsoft.com/office/officeart/2009/3/layout/HorizontalOrganizationChart"/>
    <dgm:cxn modelId="{A8DD8751-7518-D14B-B7EB-6DDD35D52A90}" type="presOf" srcId="{A6FB2712-3279-5A40-AB33-1131F2BB643A}" destId="{5E9A6344-CEAE-334B-B68E-9A852B165535}" srcOrd="1" destOrd="0" presId="urn:microsoft.com/office/officeart/2009/3/layout/HorizontalOrganizationChart"/>
    <dgm:cxn modelId="{A66EA162-BA46-0147-A05F-4511C638E106}" type="presOf" srcId="{76221092-D6BA-9A40-9AF9-52ADB83D0397}" destId="{EA9A0B57-3CEC-E246-B306-C94E292C8BC8}" srcOrd="0" destOrd="0" presId="urn:microsoft.com/office/officeart/2009/3/layout/HorizontalOrganizationChart"/>
    <dgm:cxn modelId="{2566AD62-0823-EB4E-8FF8-1BCFC48F04C3}" type="presOf" srcId="{E5B91A57-5D75-604D-9C52-891F6CDCE96F}" destId="{5D71CC55-A555-7649-AD4E-8E2EF05DD40B}" srcOrd="0" destOrd="0" presId="urn:microsoft.com/office/officeart/2009/3/layout/HorizontalOrganizationChart"/>
    <dgm:cxn modelId="{5CA78B72-0FC6-5943-9B71-CEDC842E9B7C}" type="presOf" srcId="{1112FB57-E696-FA45-AF72-1E97D2E669FB}" destId="{75E11FCC-1C53-604E-88A3-2412EF138EE1}" srcOrd="1" destOrd="0" presId="urn:microsoft.com/office/officeart/2009/3/layout/HorizontalOrganizationChart"/>
    <dgm:cxn modelId="{EB6A9976-6D51-A240-8679-02FD7C9F02E5}" type="presOf" srcId="{CC87A63B-F5A6-E345-8117-335AE62A3F9A}" destId="{3F09329B-3E43-7240-BDC5-4C4FCAF40BFF}" srcOrd="0" destOrd="0" presId="urn:microsoft.com/office/officeart/2009/3/layout/HorizontalOrganizationChart"/>
    <dgm:cxn modelId="{0E746A7F-748C-F24F-B1A2-4734AD81D91F}" srcId="{7AC76271-18F2-7A47-B559-2049B3C3C1C8}" destId="{B7DCB23D-3542-2F48-A2DD-A36C40497654}" srcOrd="3" destOrd="0" parTransId="{66FAC23E-0FBC-3544-9AA3-43C9EEDDB71D}" sibTransId="{2179C5E1-0207-BA46-AD63-B77A6FA92B1B}"/>
    <dgm:cxn modelId="{D4FED987-E978-0846-89A8-D94B244EA86F}" type="presOf" srcId="{538AEF0D-98D3-B545-AC4C-DE03138A5DC3}" destId="{A1D4D5BF-0720-3140-A557-3799A1127C3E}" srcOrd="1" destOrd="0" presId="urn:microsoft.com/office/officeart/2009/3/layout/HorizontalOrganizationChart"/>
    <dgm:cxn modelId="{B716118A-8795-0B46-A1D1-91B253A21B89}" type="presOf" srcId="{51578F5B-6582-1B44-B6D5-2B4DCB747A5F}" destId="{5664EA80-05F6-4A4F-AFFB-D49581B6CD8B}" srcOrd="0" destOrd="0" presId="urn:microsoft.com/office/officeart/2009/3/layout/HorizontalOrganizationChart"/>
    <dgm:cxn modelId="{158A7D8A-70C8-EE4C-93FC-73F0A3B07EB2}" type="presOf" srcId="{B7DCB23D-3542-2F48-A2DD-A36C40497654}" destId="{61CBE666-8702-9441-BE29-BA99E0E7B87D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07B6CE93-CC89-EF44-A0CE-42E991F99998}" srcId="{7AC76271-18F2-7A47-B559-2049B3C3C1C8}" destId="{51578F5B-6582-1B44-B6D5-2B4DCB747A5F}" srcOrd="0" destOrd="0" parTransId="{CC87A63B-F5A6-E345-8117-335AE62A3F9A}" sibTransId="{FFB75156-803B-C645-A4BE-FE391B091CB8}"/>
    <dgm:cxn modelId="{F5F85299-D6F8-3D47-9A76-77C6E36B82DE}" type="presOf" srcId="{463752C0-6AF8-0A41-980A-6FFC0AA3C9A3}" destId="{18F9DF53-F5EA-8140-B7D0-A536645FEBAC}" srcOrd="0" destOrd="0" presId="urn:microsoft.com/office/officeart/2009/3/layout/HorizontalOrganizationChart"/>
    <dgm:cxn modelId="{75493EA4-435C-4240-8E16-4F03B873E4C1}" type="presOf" srcId="{538AEF0D-98D3-B545-AC4C-DE03138A5DC3}" destId="{88DD7B1A-A996-264C-AB77-952A0F9A2058}" srcOrd="0" destOrd="0" presId="urn:microsoft.com/office/officeart/2009/3/layout/HorizontalOrganizationChart"/>
    <dgm:cxn modelId="{21D5D8A9-8C0D-BA4E-A9A0-C0F4844726D6}" type="presOf" srcId="{19960767-A02E-7541-9D89-B09779251E21}" destId="{E68C5451-ECDD-0045-A198-AF1EEEBB5C90}" srcOrd="0" destOrd="0" presId="urn:microsoft.com/office/officeart/2009/3/layout/HorizontalOrganizationChart"/>
    <dgm:cxn modelId="{82F2F1AC-248A-AD41-8925-43651C88066B}" type="presOf" srcId="{476D8D70-DBB1-7B41-8CD3-30459D90DC95}" destId="{89C34139-8A26-094B-A977-4576EC34CFCA}" srcOrd="0" destOrd="0" presId="urn:microsoft.com/office/officeart/2009/3/layout/HorizontalOrganizationChart"/>
    <dgm:cxn modelId="{11AFF9B0-8349-5B42-87F4-5755BA4FFC05}" srcId="{538AEF0D-98D3-B545-AC4C-DE03138A5DC3}" destId="{76221092-D6BA-9A40-9AF9-52ADB83D0397}" srcOrd="0" destOrd="0" parTransId="{0DC3666D-0DEF-B041-8B07-3A3A76B856EE}" sibTransId="{8C0C2A5D-D703-FF4B-918F-29E1D5AC87BC}"/>
    <dgm:cxn modelId="{49F763B8-756F-C745-A8B6-94D8608F7519}" type="presOf" srcId="{E5B91A57-5D75-604D-9C52-891F6CDCE96F}" destId="{1BF5195F-37BB-0E4D-BA49-9E288E2DBD74}" srcOrd="1" destOrd="0" presId="urn:microsoft.com/office/officeart/2009/3/layout/HorizontalOrganizationChart"/>
    <dgm:cxn modelId="{75FB69C5-17C7-A745-BE83-423723AE4606}" srcId="{7AC76271-18F2-7A47-B559-2049B3C3C1C8}" destId="{E5B91A57-5D75-604D-9C52-891F6CDCE96F}" srcOrd="2" destOrd="0" parTransId="{C3D07D22-0112-7742-8316-B5E3AEDB928A}" sibTransId="{23C2147E-A186-D547-8ED1-005E941E3F00}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C468D5CC-CBE6-8D41-884E-1388ED47051D}" type="presOf" srcId="{4839ECCB-C9CC-6A47-A9C2-AEDB841D79F3}" destId="{0AA01DF1-C14C-194D-A797-40C16C9AAD9E}" srcOrd="0" destOrd="0" presId="urn:microsoft.com/office/officeart/2009/3/layout/HorizontalOrganizationChart"/>
    <dgm:cxn modelId="{B8D2C8CD-9B2D-D34A-826E-9306D11CB327}" type="presOf" srcId="{76221092-D6BA-9A40-9AF9-52ADB83D0397}" destId="{ED2E1741-A2A8-3444-BBEC-AEEEF521BD85}" srcOrd="1" destOrd="0" presId="urn:microsoft.com/office/officeart/2009/3/layout/HorizontalOrganizationChart"/>
    <dgm:cxn modelId="{4BAC35D5-85C0-C544-A8A8-FED2F9CCD170}" type="presOf" srcId="{65008102-968D-CD45-B39F-CC1D1A50FC6D}" destId="{89D2B638-0CD0-7948-B219-9C5C2EE54991}" srcOrd="0" destOrd="0" presId="urn:microsoft.com/office/officeart/2009/3/layout/HorizontalOrganizationChart"/>
    <dgm:cxn modelId="{F967B5D5-E88B-2A48-B7ED-5A443CA86303}" type="presOf" srcId="{7AC76271-18F2-7A47-B559-2049B3C3C1C8}" destId="{CC7F5FF6-07F7-9346-AA7E-8310FE435B20}" srcOrd="0" destOrd="0" presId="urn:microsoft.com/office/officeart/2009/3/layout/HorizontalOrganizationChart"/>
    <dgm:cxn modelId="{06DD44D6-9167-914E-832D-771FAA71C2F1}" type="presOf" srcId="{51578F5B-6582-1B44-B6D5-2B4DCB747A5F}" destId="{BF5316A6-3B53-D846-AC16-D1193108FA77}" srcOrd="1" destOrd="0" presId="urn:microsoft.com/office/officeart/2009/3/layout/HorizontalOrganizationChart"/>
    <dgm:cxn modelId="{184977E9-EBD0-234B-96CA-8FDBFBB9E9F0}" type="presOf" srcId="{7AC76271-18F2-7A47-B559-2049B3C3C1C8}" destId="{FB213CCC-E8AC-6947-BD68-49391BB3F9AF}" srcOrd="1" destOrd="0" presId="urn:microsoft.com/office/officeart/2009/3/layout/HorizontalOrganizationChart"/>
    <dgm:cxn modelId="{C33E51F2-D332-064F-823F-11E3A9334C8D}" srcId="{7AC76271-18F2-7A47-B559-2049B3C3C1C8}" destId="{65008102-968D-CD45-B39F-CC1D1A50FC6D}" srcOrd="1" destOrd="0" parTransId="{4839ECCB-C9CC-6A47-A9C2-AEDB841D79F3}" sibTransId="{AF96FBBC-8FE2-6D47-9FD4-8D88F5F917FB}"/>
    <dgm:cxn modelId="{42E5009E-B075-6A40-98DF-2CE991F69ADE}" type="presParOf" srcId="{E68C5451-ECDD-0045-A198-AF1EEEBB5C90}" destId="{A019121B-12F3-6B47-9962-0B84BC437CFA}" srcOrd="0" destOrd="0" presId="urn:microsoft.com/office/officeart/2009/3/layout/HorizontalOrganizationChart"/>
    <dgm:cxn modelId="{32425C20-C316-7747-9ED4-1978BE589A42}" type="presParOf" srcId="{A019121B-12F3-6B47-9962-0B84BC437CFA}" destId="{D7A521E9-1FCF-E44C-8838-A45A68F08133}" srcOrd="0" destOrd="0" presId="urn:microsoft.com/office/officeart/2009/3/layout/HorizontalOrganizationChart"/>
    <dgm:cxn modelId="{E0FDA0AA-EC4D-7843-8276-22CE7A93A118}" type="presParOf" srcId="{D7A521E9-1FCF-E44C-8838-A45A68F08133}" destId="{A963D848-574A-4243-9F22-D442D719A969}" srcOrd="0" destOrd="0" presId="urn:microsoft.com/office/officeart/2009/3/layout/HorizontalOrganizationChart"/>
    <dgm:cxn modelId="{DE74F271-9007-2743-80EF-2D3C9F7D7237}" type="presParOf" srcId="{D7A521E9-1FCF-E44C-8838-A45A68F08133}" destId="{75E11FCC-1C53-604E-88A3-2412EF138EE1}" srcOrd="1" destOrd="0" presId="urn:microsoft.com/office/officeart/2009/3/layout/HorizontalOrganizationChart"/>
    <dgm:cxn modelId="{018DF680-43C2-4D49-9B11-A35AD909B5A3}" type="presParOf" srcId="{A019121B-12F3-6B47-9962-0B84BC437CFA}" destId="{32C7C9EE-D61B-EA4A-A953-4317B5389533}" srcOrd="1" destOrd="0" presId="urn:microsoft.com/office/officeart/2009/3/layout/HorizontalOrganizationChart"/>
    <dgm:cxn modelId="{DE7C3DE4-38B0-C44C-8A13-4052B173F736}" type="presParOf" srcId="{32C7C9EE-D61B-EA4A-A953-4317B5389533}" destId="{18F9DF53-F5EA-8140-B7D0-A536645FEBAC}" srcOrd="0" destOrd="0" presId="urn:microsoft.com/office/officeart/2009/3/layout/HorizontalOrganizationChart"/>
    <dgm:cxn modelId="{B14366C0-1AAD-254F-B283-66A47477564E}" type="presParOf" srcId="{32C7C9EE-D61B-EA4A-A953-4317B5389533}" destId="{D35AA5AD-566B-4A4B-B49D-F854E6546142}" srcOrd="1" destOrd="0" presId="urn:microsoft.com/office/officeart/2009/3/layout/HorizontalOrganizationChart"/>
    <dgm:cxn modelId="{32748033-458E-BD44-9CE0-7C1B049F5E4C}" type="presParOf" srcId="{D35AA5AD-566B-4A4B-B49D-F854E6546142}" destId="{BBCBB33F-032F-054E-99D9-E922F164A789}" srcOrd="0" destOrd="0" presId="urn:microsoft.com/office/officeart/2009/3/layout/HorizontalOrganizationChart"/>
    <dgm:cxn modelId="{B5376A36-3741-E84C-962B-A272CDAD2948}" type="presParOf" srcId="{BBCBB33F-032F-054E-99D9-E922F164A789}" destId="{CC7F5FF6-07F7-9346-AA7E-8310FE435B20}" srcOrd="0" destOrd="0" presId="urn:microsoft.com/office/officeart/2009/3/layout/HorizontalOrganizationChart"/>
    <dgm:cxn modelId="{51F738CB-0E48-854D-BCE4-C98BCFB937CF}" type="presParOf" srcId="{BBCBB33F-032F-054E-99D9-E922F164A789}" destId="{FB213CCC-E8AC-6947-BD68-49391BB3F9AF}" srcOrd="1" destOrd="0" presId="urn:microsoft.com/office/officeart/2009/3/layout/HorizontalOrganizationChart"/>
    <dgm:cxn modelId="{EBEA8A33-D9E0-594A-9AEE-454B7AAE4AF7}" type="presParOf" srcId="{D35AA5AD-566B-4A4B-B49D-F854E6546142}" destId="{8AE3D352-5E15-CA4F-866E-652225CABADC}" srcOrd="1" destOrd="0" presId="urn:microsoft.com/office/officeart/2009/3/layout/HorizontalOrganizationChart"/>
    <dgm:cxn modelId="{1D121826-F98B-284E-A64A-70F85A9A6D79}" type="presParOf" srcId="{8AE3D352-5E15-CA4F-866E-652225CABADC}" destId="{3F09329B-3E43-7240-BDC5-4C4FCAF40BFF}" srcOrd="0" destOrd="0" presId="urn:microsoft.com/office/officeart/2009/3/layout/HorizontalOrganizationChart"/>
    <dgm:cxn modelId="{EF108299-7C95-2A4E-AC9D-AED4118983BE}" type="presParOf" srcId="{8AE3D352-5E15-CA4F-866E-652225CABADC}" destId="{54841B96-5839-8343-A8E9-C9641C52A817}" srcOrd="1" destOrd="0" presId="urn:microsoft.com/office/officeart/2009/3/layout/HorizontalOrganizationChart"/>
    <dgm:cxn modelId="{0C3FA0D7-DA81-BF49-82F5-CD9FFC5B0839}" type="presParOf" srcId="{54841B96-5839-8343-A8E9-C9641C52A817}" destId="{518DFCF2-C394-FC4A-A704-5558A5DB6D6B}" srcOrd="0" destOrd="0" presId="urn:microsoft.com/office/officeart/2009/3/layout/HorizontalOrganizationChart"/>
    <dgm:cxn modelId="{100EBAE0-A2D9-534E-BC28-F7DA527B78C1}" type="presParOf" srcId="{518DFCF2-C394-FC4A-A704-5558A5DB6D6B}" destId="{5664EA80-05F6-4A4F-AFFB-D49581B6CD8B}" srcOrd="0" destOrd="0" presId="urn:microsoft.com/office/officeart/2009/3/layout/HorizontalOrganizationChart"/>
    <dgm:cxn modelId="{8FAB8181-A7E0-D94F-A860-00F54ACA4FC4}" type="presParOf" srcId="{518DFCF2-C394-FC4A-A704-5558A5DB6D6B}" destId="{BF5316A6-3B53-D846-AC16-D1193108FA77}" srcOrd="1" destOrd="0" presId="urn:microsoft.com/office/officeart/2009/3/layout/HorizontalOrganizationChart"/>
    <dgm:cxn modelId="{CC6118F7-B046-154C-9662-B1769BB60560}" type="presParOf" srcId="{54841B96-5839-8343-A8E9-C9641C52A817}" destId="{0FF9A383-2B6F-9449-B2EA-AEC134B9E09E}" srcOrd="1" destOrd="0" presId="urn:microsoft.com/office/officeart/2009/3/layout/HorizontalOrganizationChart"/>
    <dgm:cxn modelId="{C1F058E2-A123-3B46-A5FF-171BD2FF8DA3}" type="presParOf" srcId="{54841B96-5839-8343-A8E9-C9641C52A817}" destId="{4A03228F-78C1-1F46-8859-1C34EAF9CF48}" srcOrd="2" destOrd="0" presId="urn:microsoft.com/office/officeart/2009/3/layout/HorizontalOrganizationChart"/>
    <dgm:cxn modelId="{EC42C73F-73C4-E143-B765-698407A930C4}" type="presParOf" srcId="{8AE3D352-5E15-CA4F-866E-652225CABADC}" destId="{0AA01DF1-C14C-194D-A797-40C16C9AAD9E}" srcOrd="2" destOrd="0" presId="urn:microsoft.com/office/officeart/2009/3/layout/HorizontalOrganizationChart"/>
    <dgm:cxn modelId="{53DB8D53-15EF-9348-B881-A5FB8CBB34D0}" type="presParOf" srcId="{8AE3D352-5E15-CA4F-866E-652225CABADC}" destId="{F476711A-5788-0A4B-A96F-199DA81F1F7A}" srcOrd="3" destOrd="0" presId="urn:microsoft.com/office/officeart/2009/3/layout/HorizontalOrganizationChart"/>
    <dgm:cxn modelId="{4CF0F1E6-0F25-874F-A992-F19BBE075442}" type="presParOf" srcId="{F476711A-5788-0A4B-A96F-199DA81F1F7A}" destId="{A910F2BD-6F35-4048-A284-1913346B85C2}" srcOrd="0" destOrd="0" presId="urn:microsoft.com/office/officeart/2009/3/layout/HorizontalOrganizationChart"/>
    <dgm:cxn modelId="{6D4BFABC-94D2-7E4C-A59D-8726B443FB40}" type="presParOf" srcId="{A910F2BD-6F35-4048-A284-1913346B85C2}" destId="{89D2B638-0CD0-7948-B219-9C5C2EE54991}" srcOrd="0" destOrd="0" presId="urn:microsoft.com/office/officeart/2009/3/layout/HorizontalOrganizationChart"/>
    <dgm:cxn modelId="{97564919-909E-9A49-9E8B-3787DA6EF029}" type="presParOf" srcId="{A910F2BD-6F35-4048-A284-1913346B85C2}" destId="{3CEDD16E-7B1C-4742-BFDF-EAAD4C3C6DBD}" srcOrd="1" destOrd="0" presId="urn:microsoft.com/office/officeart/2009/3/layout/HorizontalOrganizationChart"/>
    <dgm:cxn modelId="{212156AE-B56C-F146-8599-91BF3FDDD021}" type="presParOf" srcId="{F476711A-5788-0A4B-A96F-199DA81F1F7A}" destId="{7E9230F9-D843-624B-B544-77EE985A88CE}" srcOrd="1" destOrd="0" presId="urn:microsoft.com/office/officeart/2009/3/layout/HorizontalOrganizationChart"/>
    <dgm:cxn modelId="{FA165645-8D08-2F4A-B8D0-11F590E81CDE}" type="presParOf" srcId="{F476711A-5788-0A4B-A96F-199DA81F1F7A}" destId="{845D0AA2-C3F8-EE49-9352-2DEE8F726FE0}" srcOrd="2" destOrd="0" presId="urn:microsoft.com/office/officeart/2009/3/layout/HorizontalOrganizationChart"/>
    <dgm:cxn modelId="{6298E652-E972-144F-95F6-1FCA3E081646}" type="presParOf" srcId="{8AE3D352-5E15-CA4F-866E-652225CABADC}" destId="{49AA843B-6041-C74F-B81D-6F7F7EF2D481}" srcOrd="4" destOrd="0" presId="urn:microsoft.com/office/officeart/2009/3/layout/HorizontalOrganizationChart"/>
    <dgm:cxn modelId="{12A8143F-3E77-054C-A268-D1A6DFA7FB61}" type="presParOf" srcId="{8AE3D352-5E15-CA4F-866E-652225CABADC}" destId="{EFC22AA1-EC53-C44D-963C-03D93E7ECB83}" srcOrd="5" destOrd="0" presId="urn:microsoft.com/office/officeart/2009/3/layout/HorizontalOrganizationChart"/>
    <dgm:cxn modelId="{F71ADCC2-9B7F-6D4E-81B2-E5C8190FE3C0}" type="presParOf" srcId="{EFC22AA1-EC53-C44D-963C-03D93E7ECB83}" destId="{FEE4A7A4-CACB-D24B-BC92-5457C767DD6F}" srcOrd="0" destOrd="0" presId="urn:microsoft.com/office/officeart/2009/3/layout/HorizontalOrganizationChart"/>
    <dgm:cxn modelId="{4C23464C-196B-764F-839C-826E8FA8707E}" type="presParOf" srcId="{FEE4A7A4-CACB-D24B-BC92-5457C767DD6F}" destId="{5D71CC55-A555-7649-AD4E-8E2EF05DD40B}" srcOrd="0" destOrd="0" presId="urn:microsoft.com/office/officeart/2009/3/layout/HorizontalOrganizationChart"/>
    <dgm:cxn modelId="{F70C2956-3B55-1947-9250-C00AB07E2C6C}" type="presParOf" srcId="{FEE4A7A4-CACB-D24B-BC92-5457C767DD6F}" destId="{1BF5195F-37BB-0E4D-BA49-9E288E2DBD74}" srcOrd="1" destOrd="0" presId="urn:microsoft.com/office/officeart/2009/3/layout/HorizontalOrganizationChart"/>
    <dgm:cxn modelId="{774A71B5-8E84-7D4D-9D06-DFA0C7E9B406}" type="presParOf" srcId="{EFC22AA1-EC53-C44D-963C-03D93E7ECB83}" destId="{F61C3D2C-7EEB-7743-AA6D-C7B1DF268D38}" srcOrd="1" destOrd="0" presId="urn:microsoft.com/office/officeart/2009/3/layout/HorizontalOrganizationChart"/>
    <dgm:cxn modelId="{04052BBA-4CE1-554A-B5E7-6A92CEED7596}" type="presParOf" srcId="{EFC22AA1-EC53-C44D-963C-03D93E7ECB83}" destId="{B492CB20-AB1B-EE4B-9C90-F060B837210F}" srcOrd="2" destOrd="0" presId="urn:microsoft.com/office/officeart/2009/3/layout/HorizontalOrganizationChart"/>
    <dgm:cxn modelId="{B4043F41-7086-1C46-A1E7-25429D8044F6}" type="presParOf" srcId="{8AE3D352-5E15-CA4F-866E-652225CABADC}" destId="{C1BD004A-C3F3-6F47-BB9A-840488FF3590}" srcOrd="6" destOrd="0" presId="urn:microsoft.com/office/officeart/2009/3/layout/HorizontalOrganizationChart"/>
    <dgm:cxn modelId="{B16B029D-1049-D94A-BC76-8D9CA080B785}" type="presParOf" srcId="{8AE3D352-5E15-CA4F-866E-652225CABADC}" destId="{0C625481-9AC6-8645-98F5-05B15B57B4EE}" srcOrd="7" destOrd="0" presId="urn:microsoft.com/office/officeart/2009/3/layout/HorizontalOrganizationChart"/>
    <dgm:cxn modelId="{C77AB773-5BA4-6149-95AB-8ACCF0A0D874}" type="presParOf" srcId="{0C625481-9AC6-8645-98F5-05B15B57B4EE}" destId="{490D7C42-1D31-7045-8668-3FAB1CD4C59F}" srcOrd="0" destOrd="0" presId="urn:microsoft.com/office/officeart/2009/3/layout/HorizontalOrganizationChart"/>
    <dgm:cxn modelId="{CAF5A766-9B6D-FB44-87B4-A50E4BD9C009}" type="presParOf" srcId="{490D7C42-1D31-7045-8668-3FAB1CD4C59F}" destId="{61CBE666-8702-9441-BE29-BA99E0E7B87D}" srcOrd="0" destOrd="0" presId="urn:microsoft.com/office/officeart/2009/3/layout/HorizontalOrganizationChart"/>
    <dgm:cxn modelId="{2B2D4D9F-B79B-6B40-9DCE-39D7193187DA}" type="presParOf" srcId="{490D7C42-1D31-7045-8668-3FAB1CD4C59F}" destId="{075A50E0-BCCD-1147-9078-BDACC2622D0C}" srcOrd="1" destOrd="0" presId="urn:microsoft.com/office/officeart/2009/3/layout/HorizontalOrganizationChart"/>
    <dgm:cxn modelId="{4B062842-8B8A-8B4A-9320-4A9886EB0027}" type="presParOf" srcId="{0C625481-9AC6-8645-98F5-05B15B57B4EE}" destId="{CAD2A26B-1842-314E-B0E6-A12356AA23D8}" srcOrd="1" destOrd="0" presId="urn:microsoft.com/office/officeart/2009/3/layout/HorizontalOrganizationChart"/>
    <dgm:cxn modelId="{B7B6C5B7-8D88-914A-9FF3-F9792689FB5A}" type="presParOf" srcId="{0C625481-9AC6-8645-98F5-05B15B57B4EE}" destId="{3F534B1F-0076-3D4B-B7CB-2C72F1348B73}" srcOrd="2" destOrd="0" presId="urn:microsoft.com/office/officeart/2009/3/layout/HorizontalOrganizationChart"/>
    <dgm:cxn modelId="{46F587E5-F209-7543-8399-05669B0FF993}" type="presParOf" srcId="{D35AA5AD-566B-4A4B-B49D-F854E6546142}" destId="{91A7E090-7CF2-B24A-B3DB-6BCDAC2835CC}" srcOrd="2" destOrd="0" presId="urn:microsoft.com/office/officeart/2009/3/layout/HorizontalOrganizationChart"/>
    <dgm:cxn modelId="{F66E31B8-6E43-7642-B941-E121EAFCF8B8}" type="presParOf" srcId="{32C7C9EE-D61B-EA4A-A953-4317B5389533}" destId="{89C34139-8A26-094B-A977-4576EC34CFCA}" srcOrd="2" destOrd="0" presId="urn:microsoft.com/office/officeart/2009/3/layout/HorizontalOrganizationChart"/>
    <dgm:cxn modelId="{FF565230-3B52-BC4A-9755-B90DACD24228}" type="presParOf" srcId="{32C7C9EE-D61B-EA4A-A953-4317B5389533}" destId="{95F35713-1B5F-7442-BB79-73820166B778}" srcOrd="3" destOrd="0" presId="urn:microsoft.com/office/officeart/2009/3/layout/HorizontalOrganizationChart"/>
    <dgm:cxn modelId="{60BD0DFE-766D-DF4F-94CF-23FAC96A0C21}" type="presParOf" srcId="{95F35713-1B5F-7442-BB79-73820166B778}" destId="{B54E6418-8234-C849-99BD-449E8780144B}" srcOrd="0" destOrd="0" presId="urn:microsoft.com/office/officeart/2009/3/layout/HorizontalOrganizationChart"/>
    <dgm:cxn modelId="{66E1992E-9CF5-714E-B7D3-D65B28B3697F}" type="presParOf" srcId="{B54E6418-8234-C849-99BD-449E8780144B}" destId="{88DD7B1A-A996-264C-AB77-952A0F9A2058}" srcOrd="0" destOrd="0" presId="urn:microsoft.com/office/officeart/2009/3/layout/HorizontalOrganizationChart"/>
    <dgm:cxn modelId="{DA351BD7-7D69-7342-8F9B-2AA3F7004AE6}" type="presParOf" srcId="{B54E6418-8234-C849-99BD-449E8780144B}" destId="{A1D4D5BF-0720-3140-A557-3799A1127C3E}" srcOrd="1" destOrd="0" presId="urn:microsoft.com/office/officeart/2009/3/layout/HorizontalOrganizationChart"/>
    <dgm:cxn modelId="{C901E34B-4B3F-4E47-9BEA-288DD321A6DC}" type="presParOf" srcId="{95F35713-1B5F-7442-BB79-73820166B778}" destId="{BF83B0BC-A7E1-7342-AA4B-12E99ED5A37B}" srcOrd="1" destOrd="0" presId="urn:microsoft.com/office/officeart/2009/3/layout/HorizontalOrganizationChart"/>
    <dgm:cxn modelId="{879DB08D-3DB9-5648-8BF8-4A6082C798D5}" type="presParOf" srcId="{BF83B0BC-A7E1-7342-AA4B-12E99ED5A37B}" destId="{E2B0DB9A-7B30-834E-B9CB-773A4B2AD069}" srcOrd="0" destOrd="0" presId="urn:microsoft.com/office/officeart/2009/3/layout/HorizontalOrganizationChart"/>
    <dgm:cxn modelId="{8FF28D27-9789-7847-BFF4-60B665FB8DEA}" type="presParOf" srcId="{BF83B0BC-A7E1-7342-AA4B-12E99ED5A37B}" destId="{FDA002DE-0B09-C44F-9C4A-FDAF2FAE7FD7}" srcOrd="1" destOrd="0" presId="urn:microsoft.com/office/officeart/2009/3/layout/HorizontalOrganizationChart"/>
    <dgm:cxn modelId="{872067B3-B2ED-264D-9C52-134568BA3889}" type="presParOf" srcId="{FDA002DE-0B09-C44F-9C4A-FDAF2FAE7FD7}" destId="{2E6162C7-19EE-4E43-8D3F-2B3C41E14E72}" srcOrd="0" destOrd="0" presId="urn:microsoft.com/office/officeart/2009/3/layout/HorizontalOrganizationChart"/>
    <dgm:cxn modelId="{65CDDF53-FC0A-D348-9DC3-7AD87E341657}" type="presParOf" srcId="{2E6162C7-19EE-4E43-8D3F-2B3C41E14E72}" destId="{EA9A0B57-3CEC-E246-B306-C94E292C8BC8}" srcOrd="0" destOrd="0" presId="urn:microsoft.com/office/officeart/2009/3/layout/HorizontalOrganizationChart"/>
    <dgm:cxn modelId="{9336CB62-47FC-5D43-8C76-356BCE4196EE}" type="presParOf" srcId="{2E6162C7-19EE-4E43-8D3F-2B3C41E14E72}" destId="{ED2E1741-A2A8-3444-BBEC-AEEEF521BD85}" srcOrd="1" destOrd="0" presId="urn:microsoft.com/office/officeart/2009/3/layout/HorizontalOrganizationChart"/>
    <dgm:cxn modelId="{F39FB7E4-DA5D-9F48-B84E-DD98EEAA36AE}" type="presParOf" srcId="{FDA002DE-0B09-C44F-9C4A-FDAF2FAE7FD7}" destId="{8119D225-A115-B346-9A11-92704F6E5CFE}" srcOrd="1" destOrd="0" presId="urn:microsoft.com/office/officeart/2009/3/layout/HorizontalOrganizationChart"/>
    <dgm:cxn modelId="{EDC3BFB5-5853-9C48-860F-6741811E4CA9}" type="presParOf" srcId="{FDA002DE-0B09-C44F-9C4A-FDAF2FAE7FD7}" destId="{3D23A0F4-A98D-D346-ABDC-BE005A56A16E}" srcOrd="2" destOrd="0" presId="urn:microsoft.com/office/officeart/2009/3/layout/HorizontalOrganizationChart"/>
    <dgm:cxn modelId="{F5CC78C2-C49C-6344-AAEB-E8A45E610529}" type="presParOf" srcId="{BF83B0BC-A7E1-7342-AA4B-12E99ED5A37B}" destId="{1D082F14-D836-394C-91E7-9116A0EF8A0E}" srcOrd="2" destOrd="0" presId="urn:microsoft.com/office/officeart/2009/3/layout/HorizontalOrganizationChart"/>
    <dgm:cxn modelId="{3EED60CA-28F7-7D4E-97B8-34B8A39D158B}" type="presParOf" srcId="{BF83B0BC-A7E1-7342-AA4B-12E99ED5A37B}" destId="{B7D0CB18-432E-C242-9FA3-5CE2D1F10C8C}" srcOrd="3" destOrd="0" presId="urn:microsoft.com/office/officeart/2009/3/layout/HorizontalOrganizationChart"/>
    <dgm:cxn modelId="{5F33C865-1AF6-1F4A-A101-447359C1FA68}" type="presParOf" srcId="{B7D0CB18-432E-C242-9FA3-5CE2D1F10C8C}" destId="{777C5891-6765-FB4B-9AC5-A4BEAC82FC41}" srcOrd="0" destOrd="0" presId="urn:microsoft.com/office/officeart/2009/3/layout/HorizontalOrganizationChart"/>
    <dgm:cxn modelId="{A989908C-0440-8F43-BEEB-1D0B68A7C604}" type="presParOf" srcId="{777C5891-6765-FB4B-9AC5-A4BEAC82FC41}" destId="{7C0F6353-99D7-8A49-8F5D-1A30FE6BCD2E}" srcOrd="0" destOrd="0" presId="urn:microsoft.com/office/officeart/2009/3/layout/HorizontalOrganizationChart"/>
    <dgm:cxn modelId="{BE4A90B8-B972-5548-BF90-E7FED7B2502B}" type="presParOf" srcId="{777C5891-6765-FB4B-9AC5-A4BEAC82FC41}" destId="{5E9A6344-CEAE-334B-B68E-9A852B165535}" srcOrd="1" destOrd="0" presId="urn:microsoft.com/office/officeart/2009/3/layout/HorizontalOrganizationChart"/>
    <dgm:cxn modelId="{99B4C90E-C45B-1944-A4D2-FBE1B3C2670C}" type="presParOf" srcId="{B7D0CB18-432E-C242-9FA3-5CE2D1F10C8C}" destId="{1D1226AA-54CE-D442-9AB1-DD73DB7B3F9D}" srcOrd="1" destOrd="0" presId="urn:microsoft.com/office/officeart/2009/3/layout/HorizontalOrganizationChart"/>
    <dgm:cxn modelId="{A7F15A62-56FF-D84C-8210-2906C556A5B3}" type="presParOf" srcId="{B7D0CB18-432E-C242-9FA3-5CE2D1F10C8C}" destId="{F0FE9FB2-D418-4B41-937C-4ACCA7848F64}" srcOrd="2" destOrd="0" presId="urn:microsoft.com/office/officeart/2009/3/layout/HorizontalOrganizationChart"/>
    <dgm:cxn modelId="{F50FEEC0-7526-DB4A-9F1C-E07EA6853C3F}" type="presParOf" srcId="{95F35713-1B5F-7442-BB79-73820166B778}" destId="{26177F9D-419A-1F44-91D4-ED1561C01151}" srcOrd="2" destOrd="0" presId="urn:microsoft.com/office/officeart/2009/3/layout/HorizontalOrganizationChart"/>
    <dgm:cxn modelId="{CEE46E71-DEA1-484D-9090-C087127E803F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3200" dirty="0">
              <a:solidFill>
                <a:schemeClr val="bg1"/>
              </a:solidFill>
            </a:rPr>
            <a:t>1.</a:t>
          </a:r>
          <a:r>
            <a:rPr lang="zh-CN" altLang="en-US" sz="3200" dirty="0">
              <a:solidFill>
                <a:schemeClr val="bg1"/>
              </a:solidFill>
            </a:rPr>
            <a:t>认识的本质</a:t>
          </a:r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noFill/>
      </dgm:spPr>
      <dgm:t>
        <a:bodyPr/>
        <a:lstStyle/>
        <a:p>
          <a:r>
            <a:rPr lang="zh-CN" altLang="en-US" sz="3200" dirty="0"/>
            <a:t>实践是认识的基础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认识的本质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57AB75E3-1D4C-4B43-A738-907EB5DE21F7}">
      <dgm:prSet custT="1"/>
      <dgm:spPr>
        <a:noFill/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主客体及关系</a:t>
          </a:r>
        </a:p>
      </dgm:t>
    </dgm:pt>
    <dgm:pt modelId="{4860023C-DC01-0344-9CBC-310AD8E766EC}" type="parTrans" cxnId="{F868D12A-E9C5-7642-9276-C8C58040850D}">
      <dgm:prSet/>
      <dgm:spPr/>
      <dgm:t>
        <a:bodyPr/>
        <a:lstStyle/>
        <a:p>
          <a:endParaRPr lang="zh-CN" altLang="en-US"/>
        </a:p>
      </dgm:t>
    </dgm:pt>
    <dgm:pt modelId="{8581C0E4-F90D-D345-88A3-4C8DE0028586}" type="sibTrans" cxnId="{F868D12A-E9C5-7642-9276-C8C58040850D}">
      <dgm:prSet/>
      <dgm:spPr/>
      <dgm:t>
        <a:bodyPr/>
        <a:lstStyle/>
        <a:p>
          <a:endParaRPr lang="zh-CN" altLang="en-US"/>
        </a:p>
      </dgm:t>
    </dgm:pt>
    <dgm:pt modelId="{0A859159-D84B-C94C-A45F-FE9FCE45A793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认识的本质</a:t>
          </a:r>
        </a:p>
      </dgm:t>
    </dgm:pt>
    <dgm:pt modelId="{4D00A777-5326-3C44-8238-769BA55ED3AA}" type="parTrans" cxnId="{40D5A36A-D190-2F40-8CA1-E53CF276ECE2}">
      <dgm:prSet/>
      <dgm:spPr/>
      <dgm:t>
        <a:bodyPr/>
        <a:lstStyle/>
        <a:p>
          <a:endParaRPr lang="zh-CN" altLang="en-US"/>
        </a:p>
      </dgm:t>
    </dgm:pt>
    <dgm:pt modelId="{867F6C22-BEEB-BD45-905A-006B03C987A4}" type="sibTrans" cxnId="{40D5A36A-D190-2F40-8CA1-E53CF276ECE2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85879" custScaleY="78783" custLinFactNeighborX="1796" custLinFactNeighborY="-1664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2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2" custScaleX="111424" custScaleY="82199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2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2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2" custScaleX="99245" custScaleY="103318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2"/>
      <dgm:spPr/>
    </dgm:pt>
    <dgm:pt modelId="{BF83B0BC-A7E1-7342-AA4B-12E99ED5A37B}" type="pres">
      <dgm:prSet presAssocID="{538AEF0D-98D3-B545-AC4C-DE03138A5DC3}" presName="hierChild4" presStyleCnt="0"/>
      <dgm:spPr/>
    </dgm:pt>
    <dgm:pt modelId="{4B53E3BB-8A43-B847-B75B-915AC3248080}" type="pres">
      <dgm:prSet presAssocID="{4860023C-DC01-0344-9CBC-310AD8E766EC}" presName="Name64" presStyleLbl="parChTrans1D3" presStyleIdx="0" presStyleCnt="2"/>
      <dgm:spPr/>
    </dgm:pt>
    <dgm:pt modelId="{907FEAB1-C46C-4B4B-BB75-AD3A011073BD}" type="pres">
      <dgm:prSet presAssocID="{57AB75E3-1D4C-4B43-A738-907EB5DE21F7}" presName="hierRoot2" presStyleCnt="0">
        <dgm:presLayoutVars>
          <dgm:hierBranch val="init"/>
        </dgm:presLayoutVars>
      </dgm:prSet>
      <dgm:spPr/>
    </dgm:pt>
    <dgm:pt modelId="{C37C7E54-A764-764C-8972-A8BE28E1C765}" type="pres">
      <dgm:prSet presAssocID="{57AB75E3-1D4C-4B43-A738-907EB5DE21F7}" presName="rootComposite" presStyleCnt="0"/>
      <dgm:spPr/>
    </dgm:pt>
    <dgm:pt modelId="{2E97D69E-56F0-7542-B7C2-46B338F4754D}" type="pres">
      <dgm:prSet presAssocID="{57AB75E3-1D4C-4B43-A738-907EB5DE21F7}" presName="rootText" presStyleLbl="node3" presStyleIdx="0" presStyleCnt="2" custScaleX="79424">
        <dgm:presLayoutVars>
          <dgm:chPref val="3"/>
        </dgm:presLayoutVars>
      </dgm:prSet>
      <dgm:spPr/>
    </dgm:pt>
    <dgm:pt modelId="{0299721A-E212-8F4D-9AA7-9A267F809A1E}" type="pres">
      <dgm:prSet presAssocID="{57AB75E3-1D4C-4B43-A738-907EB5DE21F7}" presName="rootConnector" presStyleLbl="node3" presStyleIdx="0" presStyleCnt="2"/>
      <dgm:spPr/>
    </dgm:pt>
    <dgm:pt modelId="{E0C2E872-E320-7642-9A83-453A2340F0E3}" type="pres">
      <dgm:prSet presAssocID="{57AB75E3-1D4C-4B43-A738-907EB5DE21F7}" presName="hierChild4" presStyleCnt="0"/>
      <dgm:spPr/>
    </dgm:pt>
    <dgm:pt modelId="{7F57368F-39A6-FD4E-9C5A-FE1FC7879683}" type="pres">
      <dgm:prSet presAssocID="{57AB75E3-1D4C-4B43-A738-907EB5DE21F7}" presName="hierChild5" presStyleCnt="0"/>
      <dgm:spPr/>
    </dgm:pt>
    <dgm:pt modelId="{15EF73EF-D1C1-9349-AA95-1B390EF5BD86}" type="pres">
      <dgm:prSet presAssocID="{4D00A777-5326-3C44-8238-769BA55ED3AA}" presName="Name64" presStyleLbl="parChTrans1D3" presStyleIdx="1" presStyleCnt="2"/>
      <dgm:spPr/>
    </dgm:pt>
    <dgm:pt modelId="{8B1B691D-B9F4-5240-9696-2084D496E683}" type="pres">
      <dgm:prSet presAssocID="{0A859159-D84B-C94C-A45F-FE9FCE45A793}" presName="hierRoot2" presStyleCnt="0">
        <dgm:presLayoutVars>
          <dgm:hierBranch val="init"/>
        </dgm:presLayoutVars>
      </dgm:prSet>
      <dgm:spPr/>
    </dgm:pt>
    <dgm:pt modelId="{BDD11355-24FA-7C4B-848B-FA247A9C185F}" type="pres">
      <dgm:prSet presAssocID="{0A859159-D84B-C94C-A45F-FE9FCE45A793}" presName="rootComposite" presStyleCnt="0"/>
      <dgm:spPr/>
    </dgm:pt>
    <dgm:pt modelId="{1448598A-D818-7843-89A9-6849EF848CFD}" type="pres">
      <dgm:prSet presAssocID="{0A859159-D84B-C94C-A45F-FE9FCE45A793}" presName="rootText" presStyleLbl="node3" presStyleIdx="1" presStyleCnt="2" custScaleX="79424">
        <dgm:presLayoutVars>
          <dgm:chPref val="3"/>
        </dgm:presLayoutVars>
      </dgm:prSet>
      <dgm:spPr/>
    </dgm:pt>
    <dgm:pt modelId="{D3AD3215-61E5-DF42-A9AD-9357AC2D28CE}" type="pres">
      <dgm:prSet presAssocID="{0A859159-D84B-C94C-A45F-FE9FCE45A793}" presName="rootConnector" presStyleLbl="node3" presStyleIdx="1" presStyleCnt="2"/>
      <dgm:spPr/>
    </dgm:pt>
    <dgm:pt modelId="{B80D4897-9C8F-0E47-B3B7-0587F9D9B2A8}" type="pres">
      <dgm:prSet presAssocID="{0A859159-D84B-C94C-A45F-FE9FCE45A793}" presName="hierChild4" presStyleCnt="0"/>
      <dgm:spPr/>
    </dgm:pt>
    <dgm:pt modelId="{5B5DE63C-0C6C-9642-A4AF-F7E611351064}" type="pres">
      <dgm:prSet presAssocID="{0A859159-D84B-C94C-A45F-FE9FCE45A793}" presName="hierChild5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C2F8F509-2A84-0640-BEFD-7FF5CCBDD0A9}" type="presOf" srcId="{0A859159-D84B-C94C-A45F-FE9FCE45A793}" destId="{D3AD3215-61E5-DF42-A9AD-9357AC2D28CE}" srcOrd="1" destOrd="0" presId="urn:microsoft.com/office/officeart/2009/3/layout/HorizontalOrganizationChart"/>
    <dgm:cxn modelId="{FCF5A10E-BD94-1A4C-B864-361462A5EC76}" type="presOf" srcId="{7AC76271-18F2-7A47-B559-2049B3C3C1C8}" destId="{CC7F5FF6-07F7-9346-AA7E-8310FE435B20}" srcOrd="0" destOrd="0" presId="urn:microsoft.com/office/officeart/2009/3/layout/HorizontalOrganizationChart"/>
    <dgm:cxn modelId="{D97A0E1A-D82F-2F4F-8385-D9D1C50963CE}" type="presOf" srcId="{463752C0-6AF8-0A41-980A-6FFC0AA3C9A3}" destId="{18F9DF53-F5EA-8140-B7D0-A536645FEBAC}" srcOrd="0" destOrd="0" presId="urn:microsoft.com/office/officeart/2009/3/layout/HorizontalOrganizationChart"/>
    <dgm:cxn modelId="{F868D12A-E9C5-7642-9276-C8C58040850D}" srcId="{538AEF0D-98D3-B545-AC4C-DE03138A5DC3}" destId="{57AB75E3-1D4C-4B43-A738-907EB5DE21F7}" srcOrd="0" destOrd="0" parTransId="{4860023C-DC01-0344-9CBC-310AD8E766EC}" sibTransId="{8581C0E4-F90D-D345-88A3-4C8DE0028586}"/>
    <dgm:cxn modelId="{8CF01730-999C-1F4C-9BE7-7A446894F485}" type="presOf" srcId="{538AEF0D-98D3-B545-AC4C-DE03138A5DC3}" destId="{A1D4D5BF-0720-3140-A557-3799A1127C3E}" srcOrd="1" destOrd="0" presId="urn:microsoft.com/office/officeart/2009/3/layout/HorizontalOrganizationChart"/>
    <dgm:cxn modelId="{742CA831-B6FA-5347-9A92-522B42D37B3A}" type="presOf" srcId="{476D8D70-DBB1-7B41-8CD3-30459D90DC95}" destId="{89C34139-8A26-094B-A977-4576EC34CFCA}" srcOrd="0" destOrd="0" presId="urn:microsoft.com/office/officeart/2009/3/layout/HorizontalOrganizationChart"/>
    <dgm:cxn modelId="{46C99234-3F85-2649-8E0D-5C5CB395EB74}" type="presOf" srcId="{4D00A777-5326-3C44-8238-769BA55ED3AA}" destId="{15EF73EF-D1C1-9349-AA95-1B390EF5BD86}" srcOrd="0" destOrd="0" presId="urn:microsoft.com/office/officeart/2009/3/layout/HorizontalOrganizationChart"/>
    <dgm:cxn modelId="{94920343-D89B-9B4A-8AC9-130FF1E32028}" type="presOf" srcId="{19960767-A02E-7541-9D89-B09779251E21}" destId="{E68C5451-ECDD-0045-A198-AF1EEEBB5C90}" srcOrd="0" destOrd="0" presId="urn:microsoft.com/office/officeart/2009/3/layout/HorizontalOrganizationChart"/>
    <dgm:cxn modelId="{30059447-A0C9-8F42-91CE-CD11D9A85601}" type="presOf" srcId="{0A859159-D84B-C94C-A45F-FE9FCE45A793}" destId="{1448598A-D818-7843-89A9-6849EF848CFD}" srcOrd="0" destOrd="0" presId="urn:microsoft.com/office/officeart/2009/3/layout/HorizontalOrganizationChart"/>
    <dgm:cxn modelId="{58D24C69-9984-EB45-BDF7-C208681A1D83}" type="presOf" srcId="{7AC76271-18F2-7A47-B559-2049B3C3C1C8}" destId="{FB213CCC-E8AC-6947-BD68-49391BB3F9AF}" srcOrd="1" destOrd="0" presId="urn:microsoft.com/office/officeart/2009/3/layout/HorizontalOrganizationChart"/>
    <dgm:cxn modelId="{40D5A36A-D190-2F40-8CA1-E53CF276ECE2}" srcId="{538AEF0D-98D3-B545-AC4C-DE03138A5DC3}" destId="{0A859159-D84B-C94C-A45F-FE9FCE45A793}" srcOrd="1" destOrd="0" parTransId="{4D00A777-5326-3C44-8238-769BA55ED3AA}" sibTransId="{867F6C22-BEEB-BD45-905A-006B03C987A4}"/>
    <dgm:cxn modelId="{2EDADC6B-7BA8-2443-969C-D05A42EBFEF3}" type="presOf" srcId="{57AB75E3-1D4C-4B43-A738-907EB5DE21F7}" destId="{0299721A-E212-8F4D-9AA7-9A267F809A1E}" srcOrd="1" destOrd="0" presId="urn:microsoft.com/office/officeart/2009/3/layout/HorizontalOrganizationChart"/>
    <dgm:cxn modelId="{FA25387F-9D2D-6B48-8F74-476E5650995E}" type="presOf" srcId="{4860023C-DC01-0344-9CBC-310AD8E766EC}" destId="{4B53E3BB-8A43-B847-B75B-915AC3248080}" srcOrd="0" destOrd="0" presId="urn:microsoft.com/office/officeart/2009/3/layout/HorizontalOrganizationChart"/>
    <dgm:cxn modelId="{D47F348D-CD08-B040-AE0A-2CEB875E6FA5}" type="presOf" srcId="{1112FB57-E696-FA45-AF72-1E97D2E669FB}" destId="{A963D848-574A-4243-9F22-D442D719A969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9CE1A3EA-9AD6-034C-82AA-9E3C3AF0A706}" type="presOf" srcId="{57AB75E3-1D4C-4B43-A738-907EB5DE21F7}" destId="{2E97D69E-56F0-7542-B7C2-46B338F4754D}" srcOrd="0" destOrd="0" presId="urn:microsoft.com/office/officeart/2009/3/layout/HorizontalOrganizationChart"/>
    <dgm:cxn modelId="{22D9BCEF-E868-2B4B-A234-3A2228BEE8F0}" type="presOf" srcId="{1112FB57-E696-FA45-AF72-1E97D2E669FB}" destId="{75E11FCC-1C53-604E-88A3-2412EF138EE1}" srcOrd="1" destOrd="0" presId="urn:microsoft.com/office/officeart/2009/3/layout/HorizontalOrganizationChart"/>
    <dgm:cxn modelId="{D0CC6BF3-A56A-3A48-9580-B82D44B41907}" type="presOf" srcId="{538AEF0D-98D3-B545-AC4C-DE03138A5DC3}" destId="{88DD7B1A-A996-264C-AB77-952A0F9A2058}" srcOrd="0" destOrd="0" presId="urn:microsoft.com/office/officeart/2009/3/layout/HorizontalOrganizationChart"/>
    <dgm:cxn modelId="{1A309831-7BB4-2346-A856-13559B265371}" type="presParOf" srcId="{E68C5451-ECDD-0045-A198-AF1EEEBB5C90}" destId="{A019121B-12F3-6B47-9962-0B84BC437CFA}" srcOrd="0" destOrd="0" presId="urn:microsoft.com/office/officeart/2009/3/layout/HorizontalOrganizationChart"/>
    <dgm:cxn modelId="{32F543E9-0974-1847-A72F-98BD7EC6C98F}" type="presParOf" srcId="{A019121B-12F3-6B47-9962-0B84BC437CFA}" destId="{D7A521E9-1FCF-E44C-8838-A45A68F08133}" srcOrd="0" destOrd="0" presId="urn:microsoft.com/office/officeart/2009/3/layout/HorizontalOrganizationChart"/>
    <dgm:cxn modelId="{D599C17E-E981-514E-9A86-3442B7BDAF0F}" type="presParOf" srcId="{D7A521E9-1FCF-E44C-8838-A45A68F08133}" destId="{A963D848-574A-4243-9F22-D442D719A969}" srcOrd="0" destOrd="0" presId="urn:microsoft.com/office/officeart/2009/3/layout/HorizontalOrganizationChart"/>
    <dgm:cxn modelId="{98CBFC44-3A21-0D4B-A8C1-BC7BFE665123}" type="presParOf" srcId="{D7A521E9-1FCF-E44C-8838-A45A68F08133}" destId="{75E11FCC-1C53-604E-88A3-2412EF138EE1}" srcOrd="1" destOrd="0" presId="urn:microsoft.com/office/officeart/2009/3/layout/HorizontalOrganizationChart"/>
    <dgm:cxn modelId="{A5A214AE-0903-6841-B0BE-B5D536A13D47}" type="presParOf" srcId="{A019121B-12F3-6B47-9962-0B84BC437CFA}" destId="{32C7C9EE-D61B-EA4A-A953-4317B5389533}" srcOrd="1" destOrd="0" presId="urn:microsoft.com/office/officeart/2009/3/layout/HorizontalOrganizationChart"/>
    <dgm:cxn modelId="{42DCF26F-DA38-454E-98E0-BE2441C0D5C5}" type="presParOf" srcId="{32C7C9EE-D61B-EA4A-A953-4317B5389533}" destId="{18F9DF53-F5EA-8140-B7D0-A536645FEBAC}" srcOrd="0" destOrd="0" presId="urn:microsoft.com/office/officeart/2009/3/layout/HorizontalOrganizationChart"/>
    <dgm:cxn modelId="{02682E75-F19B-EB4E-8DA8-4CFDF02E0B0E}" type="presParOf" srcId="{32C7C9EE-D61B-EA4A-A953-4317B5389533}" destId="{D35AA5AD-566B-4A4B-B49D-F854E6546142}" srcOrd="1" destOrd="0" presId="urn:microsoft.com/office/officeart/2009/3/layout/HorizontalOrganizationChart"/>
    <dgm:cxn modelId="{12E8D4C0-290A-AE4B-ADC8-0ED0BE01B985}" type="presParOf" srcId="{D35AA5AD-566B-4A4B-B49D-F854E6546142}" destId="{BBCBB33F-032F-054E-99D9-E922F164A789}" srcOrd="0" destOrd="0" presId="urn:microsoft.com/office/officeart/2009/3/layout/HorizontalOrganizationChart"/>
    <dgm:cxn modelId="{BCE12ABA-9388-9742-8C11-DBBC0C41C8D0}" type="presParOf" srcId="{BBCBB33F-032F-054E-99D9-E922F164A789}" destId="{CC7F5FF6-07F7-9346-AA7E-8310FE435B20}" srcOrd="0" destOrd="0" presId="urn:microsoft.com/office/officeart/2009/3/layout/HorizontalOrganizationChart"/>
    <dgm:cxn modelId="{3A7068E9-84E7-2F4D-9005-5ACA98A365DB}" type="presParOf" srcId="{BBCBB33F-032F-054E-99D9-E922F164A789}" destId="{FB213CCC-E8AC-6947-BD68-49391BB3F9AF}" srcOrd="1" destOrd="0" presId="urn:microsoft.com/office/officeart/2009/3/layout/HorizontalOrganizationChart"/>
    <dgm:cxn modelId="{55FCCC88-A594-CF46-9D24-0A19D9A44613}" type="presParOf" srcId="{D35AA5AD-566B-4A4B-B49D-F854E6546142}" destId="{8AE3D352-5E15-CA4F-866E-652225CABADC}" srcOrd="1" destOrd="0" presId="urn:microsoft.com/office/officeart/2009/3/layout/HorizontalOrganizationChart"/>
    <dgm:cxn modelId="{BA8B2572-F776-494D-B08C-98AB61A2DF2C}" type="presParOf" srcId="{D35AA5AD-566B-4A4B-B49D-F854E6546142}" destId="{91A7E090-7CF2-B24A-B3DB-6BCDAC2835CC}" srcOrd="2" destOrd="0" presId="urn:microsoft.com/office/officeart/2009/3/layout/HorizontalOrganizationChart"/>
    <dgm:cxn modelId="{F0B35FD6-2968-044E-AA65-2688D53E93F6}" type="presParOf" srcId="{32C7C9EE-D61B-EA4A-A953-4317B5389533}" destId="{89C34139-8A26-094B-A977-4576EC34CFCA}" srcOrd="2" destOrd="0" presId="urn:microsoft.com/office/officeart/2009/3/layout/HorizontalOrganizationChart"/>
    <dgm:cxn modelId="{6D57D9AB-A21B-7145-B0C3-89D91E13E2E2}" type="presParOf" srcId="{32C7C9EE-D61B-EA4A-A953-4317B5389533}" destId="{95F35713-1B5F-7442-BB79-73820166B778}" srcOrd="3" destOrd="0" presId="urn:microsoft.com/office/officeart/2009/3/layout/HorizontalOrganizationChart"/>
    <dgm:cxn modelId="{9E0E955B-D1A7-AB4D-B734-0CFFC2E1BD27}" type="presParOf" srcId="{95F35713-1B5F-7442-BB79-73820166B778}" destId="{B54E6418-8234-C849-99BD-449E8780144B}" srcOrd="0" destOrd="0" presId="urn:microsoft.com/office/officeart/2009/3/layout/HorizontalOrganizationChart"/>
    <dgm:cxn modelId="{664002D1-A086-234D-B690-79338614DCBB}" type="presParOf" srcId="{B54E6418-8234-C849-99BD-449E8780144B}" destId="{88DD7B1A-A996-264C-AB77-952A0F9A2058}" srcOrd="0" destOrd="0" presId="urn:microsoft.com/office/officeart/2009/3/layout/HorizontalOrganizationChart"/>
    <dgm:cxn modelId="{8020E5C6-5A64-A64D-8C09-9A1F000C79E1}" type="presParOf" srcId="{B54E6418-8234-C849-99BD-449E8780144B}" destId="{A1D4D5BF-0720-3140-A557-3799A1127C3E}" srcOrd="1" destOrd="0" presId="urn:microsoft.com/office/officeart/2009/3/layout/HorizontalOrganizationChart"/>
    <dgm:cxn modelId="{FABFA3E5-A5E1-D244-BD87-80E0A82A28DF}" type="presParOf" srcId="{95F35713-1B5F-7442-BB79-73820166B778}" destId="{BF83B0BC-A7E1-7342-AA4B-12E99ED5A37B}" srcOrd="1" destOrd="0" presId="urn:microsoft.com/office/officeart/2009/3/layout/HorizontalOrganizationChart"/>
    <dgm:cxn modelId="{65A622A9-C91B-8848-BC5D-E4E378EFCE36}" type="presParOf" srcId="{BF83B0BC-A7E1-7342-AA4B-12E99ED5A37B}" destId="{4B53E3BB-8A43-B847-B75B-915AC3248080}" srcOrd="0" destOrd="0" presId="urn:microsoft.com/office/officeart/2009/3/layout/HorizontalOrganizationChart"/>
    <dgm:cxn modelId="{3B768ECE-B9EC-2D46-946F-DA53264A1B4D}" type="presParOf" srcId="{BF83B0BC-A7E1-7342-AA4B-12E99ED5A37B}" destId="{907FEAB1-C46C-4B4B-BB75-AD3A011073BD}" srcOrd="1" destOrd="0" presId="urn:microsoft.com/office/officeart/2009/3/layout/HorizontalOrganizationChart"/>
    <dgm:cxn modelId="{DB97D59A-040F-BA48-8B19-CD51FB660067}" type="presParOf" srcId="{907FEAB1-C46C-4B4B-BB75-AD3A011073BD}" destId="{C37C7E54-A764-764C-8972-A8BE28E1C765}" srcOrd="0" destOrd="0" presId="urn:microsoft.com/office/officeart/2009/3/layout/HorizontalOrganizationChart"/>
    <dgm:cxn modelId="{6381913E-7404-5145-A9F4-47614E04998E}" type="presParOf" srcId="{C37C7E54-A764-764C-8972-A8BE28E1C765}" destId="{2E97D69E-56F0-7542-B7C2-46B338F4754D}" srcOrd="0" destOrd="0" presId="urn:microsoft.com/office/officeart/2009/3/layout/HorizontalOrganizationChart"/>
    <dgm:cxn modelId="{BA4841EE-E0DF-BD45-83CF-891C3DD16486}" type="presParOf" srcId="{C37C7E54-A764-764C-8972-A8BE28E1C765}" destId="{0299721A-E212-8F4D-9AA7-9A267F809A1E}" srcOrd="1" destOrd="0" presId="urn:microsoft.com/office/officeart/2009/3/layout/HorizontalOrganizationChart"/>
    <dgm:cxn modelId="{56FCA6CC-28B9-8E47-B6C0-6F2EB47A6093}" type="presParOf" srcId="{907FEAB1-C46C-4B4B-BB75-AD3A011073BD}" destId="{E0C2E872-E320-7642-9A83-453A2340F0E3}" srcOrd="1" destOrd="0" presId="urn:microsoft.com/office/officeart/2009/3/layout/HorizontalOrganizationChart"/>
    <dgm:cxn modelId="{8F161AE5-E24A-2D43-B4A4-2B2ECD006EBB}" type="presParOf" srcId="{907FEAB1-C46C-4B4B-BB75-AD3A011073BD}" destId="{7F57368F-39A6-FD4E-9C5A-FE1FC7879683}" srcOrd="2" destOrd="0" presId="urn:microsoft.com/office/officeart/2009/3/layout/HorizontalOrganizationChart"/>
    <dgm:cxn modelId="{896A75D3-58D6-354B-972D-D52B8553FFDA}" type="presParOf" srcId="{BF83B0BC-A7E1-7342-AA4B-12E99ED5A37B}" destId="{15EF73EF-D1C1-9349-AA95-1B390EF5BD86}" srcOrd="2" destOrd="0" presId="urn:microsoft.com/office/officeart/2009/3/layout/HorizontalOrganizationChart"/>
    <dgm:cxn modelId="{FC193687-2FA4-6342-AEC3-6CE28490F372}" type="presParOf" srcId="{BF83B0BC-A7E1-7342-AA4B-12E99ED5A37B}" destId="{8B1B691D-B9F4-5240-9696-2084D496E683}" srcOrd="3" destOrd="0" presId="urn:microsoft.com/office/officeart/2009/3/layout/HorizontalOrganizationChart"/>
    <dgm:cxn modelId="{88B74F2C-404D-5241-B552-396ADC7BA550}" type="presParOf" srcId="{8B1B691D-B9F4-5240-9696-2084D496E683}" destId="{BDD11355-24FA-7C4B-848B-FA247A9C185F}" srcOrd="0" destOrd="0" presId="urn:microsoft.com/office/officeart/2009/3/layout/HorizontalOrganizationChart"/>
    <dgm:cxn modelId="{154F24FD-7DAE-344A-A159-D7B4995FF43C}" type="presParOf" srcId="{BDD11355-24FA-7C4B-848B-FA247A9C185F}" destId="{1448598A-D818-7843-89A9-6849EF848CFD}" srcOrd="0" destOrd="0" presId="urn:microsoft.com/office/officeart/2009/3/layout/HorizontalOrganizationChart"/>
    <dgm:cxn modelId="{0E770426-7CA6-DD4F-A1DE-5B56E1A0BFF4}" type="presParOf" srcId="{BDD11355-24FA-7C4B-848B-FA247A9C185F}" destId="{D3AD3215-61E5-DF42-A9AD-9357AC2D28CE}" srcOrd="1" destOrd="0" presId="urn:microsoft.com/office/officeart/2009/3/layout/HorizontalOrganizationChart"/>
    <dgm:cxn modelId="{930E1FB9-A187-D945-BCCC-1BAE8F238DFA}" type="presParOf" srcId="{8B1B691D-B9F4-5240-9696-2084D496E683}" destId="{B80D4897-9C8F-0E47-B3B7-0587F9D9B2A8}" srcOrd="1" destOrd="0" presId="urn:microsoft.com/office/officeart/2009/3/layout/HorizontalOrganizationChart"/>
    <dgm:cxn modelId="{ABC41F0C-6177-D94D-9705-174674CEB82F}" type="presParOf" srcId="{8B1B691D-B9F4-5240-9696-2084D496E683}" destId="{5B5DE63C-0C6C-9642-A4AF-F7E611351064}" srcOrd="2" destOrd="0" presId="urn:microsoft.com/office/officeart/2009/3/layout/HorizontalOrganizationChart"/>
    <dgm:cxn modelId="{42D807F2-373F-D64C-9FAA-A0D005D34AD4}" type="presParOf" srcId="{95F35713-1B5F-7442-BB79-73820166B778}" destId="{26177F9D-419A-1F44-91D4-ED1561C01151}" srcOrd="2" destOrd="0" presId="urn:microsoft.com/office/officeart/2009/3/layout/HorizontalOrganizationChart"/>
    <dgm:cxn modelId="{D05A7276-1F4E-7644-B448-9FC4182E3817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/>
      <dgm:spPr/>
      <dgm:t>
        <a:bodyPr/>
        <a:lstStyle/>
        <a:p>
          <a:r>
            <a:rPr lang="en-US" altLang="zh-CN" dirty="0"/>
            <a:t>1.</a:t>
          </a:r>
          <a:r>
            <a:rPr lang="zh-CN" altLang="en-US" dirty="0"/>
            <a:t>认识的本质</a:t>
          </a:r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实践是认识的基础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认识的本质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76221092-D6BA-9A40-9AF9-52ADB83D0397}">
      <dgm:prSet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主客体含义及其关系</a:t>
          </a:r>
        </a:p>
      </dgm:t>
    </dgm:pt>
    <dgm:pt modelId="{0DC3666D-0DEF-B041-8B07-3A3A76B856EE}" type="parTrans" cxnId="{11AFF9B0-8349-5B42-87F4-5755BA4FFC05}">
      <dgm:prSet/>
      <dgm:spPr/>
      <dgm:t>
        <a:bodyPr/>
        <a:lstStyle/>
        <a:p>
          <a:endParaRPr lang="zh-CN" altLang="en-US"/>
        </a:p>
      </dgm:t>
    </dgm:pt>
    <dgm:pt modelId="{8C0C2A5D-D703-FF4B-918F-29E1D5AC87BC}" type="sibTrans" cxnId="{11AFF9B0-8349-5B42-87F4-5755BA4FFC05}">
      <dgm:prSet/>
      <dgm:spPr/>
      <dgm:t>
        <a:bodyPr/>
        <a:lstStyle/>
        <a:p>
          <a:endParaRPr lang="zh-CN" altLang="en-US"/>
        </a:p>
      </dgm:t>
    </dgm:pt>
    <dgm:pt modelId="{A6FB2712-3279-5A40-AB33-1131F2BB643A}">
      <dgm:prSet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本质：主体对客体能动的反映</a:t>
          </a:r>
        </a:p>
      </dgm:t>
    </dgm:pt>
    <dgm:pt modelId="{F895A1FD-3FCF-864A-9801-E4B58ABA1E82}" type="parTrans" cxnId="{F1325020-16A5-E249-A036-19A11D7C9AF7}">
      <dgm:prSet/>
      <dgm:spPr/>
      <dgm:t>
        <a:bodyPr/>
        <a:lstStyle/>
        <a:p>
          <a:endParaRPr lang="zh-CN" altLang="en-US"/>
        </a:p>
      </dgm:t>
    </dgm:pt>
    <dgm:pt modelId="{8D3EA1C0-3C0A-E642-B7D4-342FFC24A10C}" type="sibTrans" cxnId="{F1325020-16A5-E249-A036-19A11D7C9AF7}">
      <dgm:prSet/>
      <dgm:spPr/>
      <dgm:t>
        <a:bodyPr/>
        <a:lstStyle/>
        <a:p>
          <a:endParaRPr lang="zh-CN" altLang="en-US"/>
        </a:p>
      </dgm:t>
    </dgm:pt>
    <dgm:pt modelId="{51578F5B-6582-1B44-B6D5-2B4DCB747A5F}">
      <dgm:prSet/>
      <dgm:spPr/>
      <dgm:t>
        <a:bodyPr/>
        <a:lstStyle/>
        <a:p>
          <a:r>
            <a:rPr lang="zh-CN" altLang="en-US" dirty="0"/>
            <a:t>来源</a:t>
          </a:r>
        </a:p>
      </dgm:t>
    </dgm:pt>
    <dgm:pt modelId="{CC87A63B-F5A6-E345-8117-335AE62A3F9A}" type="parTrans" cxnId="{07B6CE93-CC89-EF44-A0CE-42E991F99998}">
      <dgm:prSet/>
      <dgm:spPr/>
      <dgm:t>
        <a:bodyPr/>
        <a:lstStyle/>
        <a:p>
          <a:endParaRPr lang="zh-CN" altLang="en-US"/>
        </a:p>
      </dgm:t>
    </dgm:pt>
    <dgm:pt modelId="{FFB75156-803B-C645-A4BE-FE391B091CB8}" type="sibTrans" cxnId="{07B6CE93-CC89-EF44-A0CE-42E991F99998}">
      <dgm:prSet/>
      <dgm:spPr/>
      <dgm:t>
        <a:bodyPr/>
        <a:lstStyle/>
        <a:p>
          <a:endParaRPr lang="zh-CN" altLang="en-US"/>
        </a:p>
      </dgm:t>
    </dgm:pt>
    <dgm:pt modelId="{65008102-968D-CD45-B39F-CC1D1A50FC6D}">
      <dgm:prSet/>
      <dgm:spPr/>
      <dgm:t>
        <a:bodyPr/>
        <a:lstStyle/>
        <a:p>
          <a:r>
            <a:rPr lang="zh-CN" altLang="en-US" dirty="0"/>
            <a:t>动力</a:t>
          </a:r>
        </a:p>
      </dgm:t>
    </dgm:pt>
    <dgm:pt modelId="{4839ECCB-C9CC-6A47-A9C2-AEDB841D79F3}" type="parTrans" cxnId="{C33E51F2-D332-064F-823F-11E3A9334C8D}">
      <dgm:prSet/>
      <dgm:spPr/>
      <dgm:t>
        <a:bodyPr/>
        <a:lstStyle/>
        <a:p>
          <a:endParaRPr lang="zh-CN" altLang="en-US"/>
        </a:p>
      </dgm:t>
    </dgm:pt>
    <dgm:pt modelId="{AF96FBBC-8FE2-6D47-9FD4-8D88F5F917FB}" type="sibTrans" cxnId="{C33E51F2-D332-064F-823F-11E3A9334C8D}">
      <dgm:prSet/>
      <dgm:spPr/>
      <dgm:t>
        <a:bodyPr/>
        <a:lstStyle/>
        <a:p>
          <a:endParaRPr lang="zh-CN" altLang="en-US"/>
        </a:p>
      </dgm:t>
    </dgm:pt>
    <dgm:pt modelId="{E5B91A57-5D75-604D-9C52-891F6CDCE96F}">
      <dgm:prSet/>
      <dgm:spPr/>
      <dgm:t>
        <a:bodyPr/>
        <a:lstStyle/>
        <a:p>
          <a:r>
            <a:rPr lang="zh-CN" altLang="en-US" dirty="0"/>
            <a:t>标准</a:t>
          </a:r>
        </a:p>
      </dgm:t>
    </dgm:pt>
    <dgm:pt modelId="{C3D07D22-0112-7742-8316-B5E3AEDB928A}" type="parTrans" cxnId="{75FB69C5-17C7-A745-BE83-423723AE4606}">
      <dgm:prSet/>
      <dgm:spPr/>
      <dgm:t>
        <a:bodyPr/>
        <a:lstStyle/>
        <a:p>
          <a:endParaRPr lang="zh-CN" altLang="en-US"/>
        </a:p>
      </dgm:t>
    </dgm:pt>
    <dgm:pt modelId="{23C2147E-A186-D547-8ED1-005E941E3F00}" type="sibTrans" cxnId="{75FB69C5-17C7-A745-BE83-423723AE4606}">
      <dgm:prSet/>
      <dgm:spPr/>
      <dgm:t>
        <a:bodyPr/>
        <a:lstStyle/>
        <a:p>
          <a:endParaRPr lang="zh-CN" altLang="en-US"/>
        </a:p>
      </dgm:t>
    </dgm:pt>
    <dgm:pt modelId="{B7DCB23D-3542-2F48-A2DD-A36C40497654}">
      <dgm:prSet/>
      <dgm:spPr/>
      <dgm:t>
        <a:bodyPr/>
        <a:lstStyle/>
        <a:p>
          <a:r>
            <a:rPr lang="zh-CN" altLang="en-US"/>
            <a:t>目的</a:t>
          </a:r>
        </a:p>
      </dgm:t>
    </dgm:pt>
    <dgm:pt modelId="{66FAC23E-0FBC-3544-9AA3-43C9EEDDB71D}" type="parTrans" cxnId="{0E746A7F-748C-F24F-B1A2-4734AD81D91F}">
      <dgm:prSet/>
      <dgm:spPr/>
      <dgm:t>
        <a:bodyPr/>
        <a:lstStyle/>
        <a:p>
          <a:endParaRPr lang="zh-CN" altLang="en-US"/>
        </a:p>
      </dgm:t>
    </dgm:pt>
    <dgm:pt modelId="{2179C5E1-0207-BA46-AD63-B77A6FA92B1B}" type="sibTrans" cxnId="{0E746A7F-748C-F24F-B1A2-4734AD81D91F}">
      <dgm:prSet/>
      <dgm:spPr/>
      <dgm:t>
        <a:bodyPr/>
        <a:lstStyle/>
        <a:p>
          <a:endParaRPr lang="zh-CN" altLang="en-US"/>
        </a:p>
      </dgm:t>
    </dgm:pt>
    <dgm:pt modelId="{C3714760-954D-6446-B7BE-EBDF2A9E0BE6}">
      <dgm:prSet/>
      <dgm:spPr/>
      <dgm:t>
        <a:bodyPr/>
        <a:lstStyle/>
        <a:p>
          <a:r>
            <a:rPr lang="zh-CN" altLang="en-US" dirty="0"/>
            <a:t>主体：人</a:t>
          </a:r>
        </a:p>
      </dgm:t>
    </dgm:pt>
    <dgm:pt modelId="{258673BA-D822-0648-868B-D2D2CBF5DB32}" type="parTrans" cxnId="{8BF08804-233A-2741-A4D1-5961864F65C8}">
      <dgm:prSet/>
      <dgm:spPr/>
      <dgm:t>
        <a:bodyPr/>
        <a:lstStyle/>
        <a:p>
          <a:endParaRPr lang="zh-CN" altLang="en-US"/>
        </a:p>
      </dgm:t>
    </dgm:pt>
    <dgm:pt modelId="{70643ADB-F030-FF4E-B393-88AB45AAE1BC}" type="sibTrans" cxnId="{8BF08804-233A-2741-A4D1-5961864F65C8}">
      <dgm:prSet/>
      <dgm:spPr/>
      <dgm:t>
        <a:bodyPr/>
        <a:lstStyle/>
        <a:p>
          <a:endParaRPr lang="zh-CN" altLang="en-US"/>
        </a:p>
      </dgm:t>
    </dgm:pt>
    <dgm:pt modelId="{17778575-89DD-DD48-ABB5-2383CD1BF1B9}">
      <dgm:prSet/>
      <dgm:spPr/>
      <dgm:t>
        <a:bodyPr/>
        <a:lstStyle/>
        <a:p>
          <a:r>
            <a:rPr lang="zh-CN" altLang="en-US" dirty="0"/>
            <a:t>客体：指向对象</a:t>
          </a:r>
        </a:p>
      </dgm:t>
    </dgm:pt>
    <dgm:pt modelId="{5E942274-EFBA-174E-B1B6-D0C23A44263D}" type="parTrans" cxnId="{51C795DF-ED59-7B4D-9E55-B7FCAA40DDE8}">
      <dgm:prSet/>
      <dgm:spPr/>
      <dgm:t>
        <a:bodyPr/>
        <a:lstStyle/>
        <a:p>
          <a:endParaRPr lang="zh-CN" altLang="en-US"/>
        </a:p>
      </dgm:t>
    </dgm:pt>
    <dgm:pt modelId="{F4F18E81-2692-1443-84A1-EFCD074C51BA}" type="sibTrans" cxnId="{51C795DF-ED59-7B4D-9E55-B7FCAA40DDE8}">
      <dgm:prSet/>
      <dgm:spPr/>
      <dgm:t>
        <a:bodyPr/>
        <a:lstStyle/>
        <a:p>
          <a:endParaRPr lang="zh-CN" altLang="en-US"/>
        </a:p>
      </dgm:t>
    </dgm:pt>
    <dgm:pt modelId="{ECB72711-B1EF-DB4F-9D71-9E0D16DE0973}">
      <dgm:prSet/>
      <dgm:spPr/>
      <dgm:t>
        <a:bodyPr/>
        <a:lstStyle/>
        <a:p>
          <a:r>
            <a:rPr lang="zh-CN" altLang="en-US" dirty="0"/>
            <a:t>关系</a:t>
          </a:r>
        </a:p>
      </dgm:t>
    </dgm:pt>
    <dgm:pt modelId="{15AF26D9-FB07-8646-97A3-39B96FB15B38}" type="parTrans" cxnId="{7AE01248-F296-254B-960C-15947206BB0F}">
      <dgm:prSet/>
      <dgm:spPr/>
      <dgm:t>
        <a:bodyPr/>
        <a:lstStyle/>
        <a:p>
          <a:endParaRPr lang="zh-CN" altLang="en-US"/>
        </a:p>
      </dgm:t>
    </dgm:pt>
    <dgm:pt modelId="{395481B6-6C7F-754B-8EE3-DC54B564C815}" type="sibTrans" cxnId="{7AE01248-F296-254B-960C-15947206BB0F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2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2" custScaleX="110874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2"/>
      <dgm:spPr/>
    </dgm:pt>
    <dgm:pt modelId="{8AE3D352-5E15-CA4F-866E-652225CABADC}" type="pres">
      <dgm:prSet presAssocID="{7AC76271-18F2-7A47-B559-2049B3C3C1C8}" presName="hierChild4" presStyleCnt="0"/>
      <dgm:spPr/>
    </dgm:pt>
    <dgm:pt modelId="{3F09329B-3E43-7240-BDC5-4C4FCAF40BFF}" type="pres">
      <dgm:prSet presAssocID="{CC87A63B-F5A6-E345-8117-335AE62A3F9A}" presName="Name64" presStyleLbl="parChTrans1D3" presStyleIdx="0" presStyleCnt="6"/>
      <dgm:spPr/>
    </dgm:pt>
    <dgm:pt modelId="{54841B96-5839-8343-A8E9-C9641C52A817}" type="pres">
      <dgm:prSet presAssocID="{51578F5B-6582-1B44-B6D5-2B4DCB747A5F}" presName="hierRoot2" presStyleCnt="0">
        <dgm:presLayoutVars>
          <dgm:hierBranch val="init"/>
        </dgm:presLayoutVars>
      </dgm:prSet>
      <dgm:spPr/>
    </dgm:pt>
    <dgm:pt modelId="{518DFCF2-C394-FC4A-A704-5558A5DB6D6B}" type="pres">
      <dgm:prSet presAssocID="{51578F5B-6582-1B44-B6D5-2B4DCB747A5F}" presName="rootComposite" presStyleCnt="0"/>
      <dgm:spPr/>
    </dgm:pt>
    <dgm:pt modelId="{5664EA80-05F6-4A4F-AFFB-D49581B6CD8B}" type="pres">
      <dgm:prSet presAssocID="{51578F5B-6582-1B44-B6D5-2B4DCB747A5F}" presName="rootText" presStyleLbl="node3" presStyleIdx="0" presStyleCnt="6">
        <dgm:presLayoutVars>
          <dgm:chPref val="3"/>
        </dgm:presLayoutVars>
      </dgm:prSet>
      <dgm:spPr/>
    </dgm:pt>
    <dgm:pt modelId="{BF5316A6-3B53-D846-AC16-D1193108FA77}" type="pres">
      <dgm:prSet presAssocID="{51578F5B-6582-1B44-B6D5-2B4DCB747A5F}" presName="rootConnector" presStyleLbl="node3" presStyleIdx="0" presStyleCnt="6"/>
      <dgm:spPr/>
    </dgm:pt>
    <dgm:pt modelId="{0FF9A383-2B6F-9449-B2EA-AEC134B9E09E}" type="pres">
      <dgm:prSet presAssocID="{51578F5B-6582-1B44-B6D5-2B4DCB747A5F}" presName="hierChild4" presStyleCnt="0"/>
      <dgm:spPr/>
    </dgm:pt>
    <dgm:pt modelId="{4A03228F-78C1-1F46-8859-1C34EAF9CF48}" type="pres">
      <dgm:prSet presAssocID="{51578F5B-6582-1B44-B6D5-2B4DCB747A5F}" presName="hierChild5" presStyleCnt="0"/>
      <dgm:spPr/>
    </dgm:pt>
    <dgm:pt modelId="{0AA01DF1-C14C-194D-A797-40C16C9AAD9E}" type="pres">
      <dgm:prSet presAssocID="{4839ECCB-C9CC-6A47-A9C2-AEDB841D79F3}" presName="Name64" presStyleLbl="parChTrans1D3" presStyleIdx="1" presStyleCnt="6"/>
      <dgm:spPr/>
    </dgm:pt>
    <dgm:pt modelId="{F476711A-5788-0A4B-A96F-199DA81F1F7A}" type="pres">
      <dgm:prSet presAssocID="{65008102-968D-CD45-B39F-CC1D1A50FC6D}" presName="hierRoot2" presStyleCnt="0">
        <dgm:presLayoutVars>
          <dgm:hierBranch val="init"/>
        </dgm:presLayoutVars>
      </dgm:prSet>
      <dgm:spPr/>
    </dgm:pt>
    <dgm:pt modelId="{A910F2BD-6F35-4048-A284-1913346B85C2}" type="pres">
      <dgm:prSet presAssocID="{65008102-968D-CD45-B39F-CC1D1A50FC6D}" presName="rootComposite" presStyleCnt="0"/>
      <dgm:spPr/>
    </dgm:pt>
    <dgm:pt modelId="{89D2B638-0CD0-7948-B219-9C5C2EE54991}" type="pres">
      <dgm:prSet presAssocID="{65008102-968D-CD45-B39F-CC1D1A50FC6D}" presName="rootText" presStyleLbl="node3" presStyleIdx="1" presStyleCnt="6">
        <dgm:presLayoutVars>
          <dgm:chPref val="3"/>
        </dgm:presLayoutVars>
      </dgm:prSet>
      <dgm:spPr/>
    </dgm:pt>
    <dgm:pt modelId="{3CEDD16E-7B1C-4742-BFDF-EAAD4C3C6DBD}" type="pres">
      <dgm:prSet presAssocID="{65008102-968D-CD45-B39F-CC1D1A50FC6D}" presName="rootConnector" presStyleLbl="node3" presStyleIdx="1" presStyleCnt="6"/>
      <dgm:spPr/>
    </dgm:pt>
    <dgm:pt modelId="{7E9230F9-D843-624B-B544-77EE985A88CE}" type="pres">
      <dgm:prSet presAssocID="{65008102-968D-CD45-B39F-CC1D1A50FC6D}" presName="hierChild4" presStyleCnt="0"/>
      <dgm:spPr/>
    </dgm:pt>
    <dgm:pt modelId="{845D0AA2-C3F8-EE49-9352-2DEE8F726FE0}" type="pres">
      <dgm:prSet presAssocID="{65008102-968D-CD45-B39F-CC1D1A50FC6D}" presName="hierChild5" presStyleCnt="0"/>
      <dgm:spPr/>
    </dgm:pt>
    <dgm:pt modelId="{49AA843B-6041-C74F-B81D-6F7F7EF2D481}" type="pres">
      <dgm:prSet presAssocID="{C3D07D22-0112-7742-8316-B5E3AEDB928A}" presName="Name64" presStyleLbl="parChTrans1D3" presStyleIdx="2" presStyleCnt="6"/>
      <dgm:spPr/>
    </dgm:pt>
    <dgm:pt modelId="{EFC22AA1-EC53-C44D-963C-03D93E7ECB83}" type="pres">
      <dgm:prSet presAssocID="{E5B91A57-5D75-604D-9C52-891F6CDCE96F}" presName="hierRoot2" presStyleCnt="0">
        <dgm:presLayoutVars>
          <dgm:hierBranch val="init"/>
        </dgm:presLayoutVars>
      </dgm:prSet>
      <dgm:spPr/>
    </dgm:pt>
    <dgm:pt modelId="{FEE4A7A4-CACB-D24B-BC92-5457C767DD6F}" type="pres">
      <dgm:prSet presAssocID="{E5B91A57-5D75-604D-9C52-891F6CDCE96F}" presName="rootComposite" presStyleCnt="0"/>
      <dgm:spPr/>
    </dgm:pt>
    <dgm:pt modelId="{5D71CC55-A555-7649-AD4E-8E2EF05DD40B}" type="pres">
      <dgm:prSet presAssocID="{E5B91A57-5D75-604D-9C52-891F6CDCE96F}" presName="rootText" presStyleLbl="node3" presStyleIdx="2" presStyleCnt="6">
        <dgm:presLayoutVars>
          <dgm:chPref val="3"/>
        </dgm:presLayoutVars>
      </dgm:prSet>
      <dgm:spPr/>
    </dgm:pt>
    <dgm:pt modelId="{1BF5195F-37BB-0E4D-BA49-9E288E2DBD74}" type="pres">
      <dgm:prSet presAssocID="{E5B91A57-5D75-604D-9C52-891F6CDCE96F}" presName="rootConnector" presStyleLbl="node3" presStyleIdx="2" presStyleCnt="6"/>
      <dgm:spPr/>
    </dgm:pt>
    <dgm:pt modelId="{F61C3D2C-7EEB-7743-AA6D-C7B1DF268D38}" type="pres">
      <dgm:prSet presAssocID="{E5B91A57-5D75-604D-9C52-891F6CDCE96F}" presName="hierChild4" presStyleCnt="0"/>
      <dgm:spPr/>
    </dgm:pt>
    <dgm:pt modelId="{B492CB20-AB1B-EE4B-9C90-F060B837210F}" type="pres">
      <dgm:prSet presAssocID="{E5B91A57-5D75-604D-9C52-891F6CDCE96F}" presName="hierChild5" presStyleCnt="0"/>
      <dgm:spPr/>
    </dgm:pt>
    <dgm:pt modelId="{C1BD004A-C3F3-6F47-BB9A-840488FF3590}" type="pres">
      <dgm:prSet presAssocID="{66FAC23E-0FBC-3544-9AA3-43C9EEDDB71D}" presName="Name64" presStyleLbl="parChTrans1D3" presStyleIdx="3" presStyleCnt="6"/>
      <dgm:spPr/>
    </dgm:pt>
    <dgm:pt modelId="{0C625481-9AC6-8645-98F5-05B15B57B4EE}" type="pres">
      <dgm:prSet presAssocID="{B7DCB23D-3542-2F48-A2DD-A36C40497654}" presName="hierRoot2" presStyleCnt="0">
        <dgm:presLayoutVars>
          <dgm:hierBranch val="init"/>
        </dgm:presLayoutVars>
      </dgm:prSet>
      <dgm:spPr/>
    </dgm:pt>
    <dgm:pt modelId="{490D7C42-1D31-7045-8668-3FAB1CD4C59F}" type="pres">
      <dgm:prSet presAssocID="{B7DCB23D-3542-2F48-A2DD-A36C40497654}" presName="rootComposite" presStyleCnt="0"/>
      <dgm:spPr/>
    </dgm:pt>
    <dgm:pt modelId="{61CBE666-8702-9441-BE29-BA99E0E7B87D}" type="pres">
      <dgm:prSet presAssocID="{B7DCB23D-3542-2F48-A2DD-A36C40497654}" presName="rootText" presStyleLbl="node3" presStyleIdx="3" presStyleCnt="6">
        <dgm:presLayoutVars>
          <dgm:chPref val="3"/>
        </dgm:presLayoutVars>
      </dgm:prSet>
      <dgm:spPr/>
    </dgm:pt>
    <dgm:pt modelId="{075A50E0-BCCD-1147-9078-BDACC2622D0C}" type="pres">
      <dgm:prSet presAssocID="{B7DCB23D-3542-2F48-A2DD-A36C40497654}" presName="rootConnector" presStyleLbl="node3" presStyleIdx="3" presStyleCnt="6"/>
      <dgm:spPr/>
    </dgm:pt>
    <dgm:pt modelId="{CAD2A26B-1842-314E-B0E6-A12356AA23D8}" type="pres">
      <dgm:prSet presAssocID="{B7DCB23D-3542-2F48-A2DD-A36C40497654}" presName="hierChild4" presStyleCnt="0"/>
      <dgm:spPr/>
    </dgm:pt>
    <dgm:pt modelId="{3F534B1F-0076-3D4B-B7CB-2C72F1348B73}" type="pres">
      <dgm:prSet presAssocID="{B7DCB23D-3542-2F48-A2DD-A36C40497654}" presName="hierChild5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2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2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2"/>
      <dgm:spPr/>
    </dgm:pt>
    <dgm:pt modelId="{BF83B0BC-A7E1-7342-AA4B-12E99ED5A37B}" type="pres">
      <dgm:prSet presAssocID="{538AEF0D-98D3-B545-AC4C-DE03138A5DC3}" presName="hierChild4" presStyleCnt="0"/>
      <dgm:spPr/>
    </dgm:pt>
    <dgm:pt modelId="{E2B0DB9A-7B30-834E-B9CB-773A4B2AD069}" type="pres">
      <dgm:prSet presAssocID="{0DC3666D-0DEF-B041-8B07-3A3A76B856EE}" presName="Name64" presStyleLbl="parChTrans1D3" presStyleIdx="4" presStyleCnt="6"/>
      <dgm:spPr/>
    </dgm:pt>
    <dgm:pt modelId="{FDA002DE-0B09-C44F-9C4A-FDAF2FAE7FD7}" type="pres">
      <dgm:prSet presAssocID="{76221092-D6BA-9A40-9AF9-52ADB83D0397}" presName="hierRoot2" presStyleCnt="0">
        <dgm:presLayoutVars>
          <dgm:hierBranch val="init"/>
        </dgm:presLayoutVars>
      </dgm:prSet>
      <dgm:spPr/>
    </dgm:pt>
    <dgm:pt modelId="{2E6162C7-19EE-4E43-8D3F-2B3C41E14E72}" type="pres">
      <dgm:prSet presAssocID="{76221092-D6BA-9A40-9AF9-52ADB83D0397}" presName="rootComposite" presStyleCnt="0"/>
      <dgm:spPr/>
    </dgm:pt>
    <dgm:pt modelId="{EA9A0B57-3CEC-E246-B306-C94E292C8BC8}" type="pres">
      <dgm:prSet presAssocID="{76221092-D6BA-9A40-9AF9-52ADB83D0397}" presName="rootText" presStyleLbl="node3" presStyleIdx="4" presStyleCnt="6" custScaleX="140565">
        <dgm:presLayoutVars>
          <dgm:chPref val="3"/>
        </dgm:presLayoutVars>
      </dgm:prSet>
      <dgm:spPr/>
    </dgm:pt>
    <dgm:pt modelId="{ED2E1741-A2A8-3444-BBEC-AEEEF521BD85}" type="pres">
      <dgm:prSet presAssocID="{76221092-D6BA-9A40-9AF9-52ADB83D0397}" presName="rootConnector" presStyleLbl="node3" presStyleIdx="4" presStyleCnt="6"/>
      <dgm:spPr/>
    </dgm:pt>
    <dgm:pt modelId="{8119D225-A115-B346-9A11-92704F6E5CFE}" type="pres">
      <dgm:prSet presAssocID="{76221092-D6BA-9A40-9AF9-52ADB83D0397}" presName="hierChild4" presStyleCnt="0"/>
      <dgm:spPr/>
    </dgm:pt>
    <dgm:pt modelId="{D47EB09A-FE37-614E-B266-EE198D19E2F9}" type="pres">
      <dgm:prSet presAssocID="{258673BA-D822-0648-868B-D2D2CBF5DB32}" presName="Name64" presStyleLbl="parChTrans1D4" presStyleIdx="0" presStyleCnt="3"/>
      <dgm:spPr/>
    </dgm:pt>
    <dgm:pt modelId="{E1F27E3D-B877-E54B-8090-BC63A430DF07}" type="pres">
      <dgm:prSet presAssocID="{C3714760-954D-6446-B7BE-EBDF2A9E0BE6}" presName="hierRoot2" presStyleCnt="0">
        <dgm:presLayoutVars>
          <dgm:hierBranch val="init"/>
        </dgm:presLayoutVars>
      </dgm:prSet>
      <dgm:spPr/>
    </dgm:pt>
    <dgm:pt modelId="{BD4B2FDD-6763-7B45-9091-25C1788B49EF}" type="pres">
      <dgm:prSet presAssocID="{C3714760-954D-6446-B7BE-EBDF2A9E0BE6}" presName="rootComposite" presStyleCnt="0"/>
      <dgm:spPr/>
    </dgm:pt>
    <dgm:pt modelId="{6AB17374-89D6-9B4F-B50F-E48C243B9033}" type="pres">
      <dgm:prSet presAssocID="{C3714760-954D-6446-B7BE-EBDF2A9E0BE6}" presName="rootText" presStyleLbl="node4" presStyleIdx="0" presStyleCnt="3">
        <dgm:presLayoutVars>
          <dgm:chPref val="3"/>
        </dgm:presLayoutVars>
      </dgm:prSet>
      <dgm:spPr/>
    </dgm:pt>
    <dgm:pt modelId="{53FAB3B9-9C90-974A-A6AF-196B795F6A9D}" type="pres">
      <dgm:prSet presAssocID="{C3714760-954D-6446-B7BE-EBDF2A9E0BE6}" presName="rootConnector" presStyleLbl="node4" presStyleIdx="0" presStyleCnt="3"/>
      <dgm:spPr/>
    </dgm:pt>
    <dgm:pt modelId="{F303763F-3428-A146-91ED-A3DC96362B6A}" type="pres">
      <dgm:prSet presAssocID="{C3714760-954D-6446-B7BE-EBDF2A9E0BE6}" presName="hierChild4" presStyleCnt="0"/>
      <dgm:spPr/>
    </dgm:pt>
    <dgm:pt modelId="{72DD8A56-C015-264A-957A-4FFE6EE30203}" type="pres">
      <dgm:prSet presAssocID="{C3714760-954D-6446-B7BE-EBDF2A9E0BE6}" presName="hierChild5" presStyleCnt="0"/>
      <dgm:spPr/>
    </dgm:pt>
    <dgm:pt modelId="{8F76C2CF-395E-6847-ADC7-19EBC76F2EC3}" type="pres">
      <dgm:prSet presAssocID="{5E942274-EFBA-174E-B1B6-D0C23A44263D}" presName="Name64" presStyleLbl="parChTrans1D4" presStyleIdx="1" presStyleCnt="3"/>
      <dgm:spPr/>
    </dgm:pt>
    <dgm:pt modelId="{B7E72395-4F97-4D42-9812-E318237DEE4E}" type="pres">
      <dgm:prSet presAssocID="{17778575-89DD-DD48-ABB5-2383CD1BF1B9}" presName="hierRoot2" presStyleCnt="0">
        <dgm:presLayoutVars>
          <dgm:hierBranch val="init"/>
        </dgm:presLayoutVars>
      </dgm:prSet>
      <dgm:spPr/>
    </dgm:pt>
    <dgm:pt modelId="{1EE57029-2C8B-5547-95C7-4A56A0F21A8C}" type="pres">
      <dgm:prSet presAssocID="{17778575-89DD-DD48-ABB5-2383CD1BF1B9}" presName="rootComposite" presStyleCnt="0"/>
      <dgm:spPr/>
    </dgm:pt>
    <dgm:pt modelId="{AC0E07BF-A050-A048-A6D8-9B62F5C572BF}" type="pres">
      <dgm:prSet presAssocID="{17778575-89DD-DD48-ABB5-2383CD1BF1B9}" presName="rootText" presStyleLbl="node4" presStyleIdx="1" presStyleCnt="3">
        <dgm:presLayoutVars>
          <dgm:chPref val="3"/>
        </dgm:presLayoutVars>
      </dgm:prSet>
      <dgm:spPr/>
    </dgm:pt>
    <dgm:pt modelId="{C4E5C338-2C9C-E840-9833-71FA3F54921C}" type="pres">
      <dgm:prSet presAssocID="{17778575-89DD-DD48-ABB5-2383CD1BF1B9}" presName="rootConnector" presStyleLbl="node4" presStyleIdx="1" presStyleCnt="3"/>
      <dgm:spPr/>
    </dgm:pt>
    <dgm:pt modelId="{6F29FC15-014B-7F40-9189-A88D2A6B0F8F}" type="pres">
      <dgm:prSet presAssocID="{17778575-89DD-DD48-ABB5-2383CD1BF1B9}" presName="hierChild4" presStyleCnt="0"/>
      <dgm:spPr/>
    </dgm:pt>
    <dgm:pt modelId="{2E915AF1-D6DD-F145-979D-471FB0E29699}" type="pres">
      <dgm:prSet presAssocID="{17778575-89DD-DD48-ABB5-2383CD1BF1B9}" presName="hierChild5" presStyleCnt="0"/>
      <dgm:spPr/>
    </dgm:pt>
    <dgm:pt modelId="{2CBC5CE2-9B84-4E41-8F62-A0EE4BCEA1A9}" type="pres">
      <dgm:prSet presAssocID="{15AF26D9-FB07-8646-97A3-39B96FB15B38}" presName="Name64" presStyleLbl="parChTrans1D4" presStyleIdx="2" presStyleCnt="3"/>
      <dgm:spPr/>
    </dgm:pt>
    <dgm:pt modelId="{35E0E47B-B315-834F-ABC9-1449999F7540}" type="pres">
      <dgm:prSet presAssocID="{ECB72711-B1EF-DB4F-9D71-9E0D16DE0973}" presName="hierRoot2" presStyleCnt="0">
        <dgm:presLayoutVars>
          <dgm:hierBranch val="init"/>
        </dgm:presLayoutVars>
      </dgm:prSet>
      <dgm:spPr/>
    </dgm:pt>
    <dgm:pt modelId="{8CFDD762-03AF-4D4D-B68C-4B91F796F46D}" type="pres">
      <dgm:prSet presAssocID="{ECB72711-B1EF-DB4F-9D71-9E0D16DE0973}" presName="rootComposite" presStyleCnt="0"/>
      <dgm:spPr/>
    </dgm:pt>
    <dgm:pt modelId="{2ED3DD59-3B44-3D42-A95B-45221D6FA48D}" type="pres">
      <dgm:prSet presAssocID="{ECB72711-B1EF-DB4F-9D71-9E0D16DE0973}" presName="rootText" presStyleLbl="node4" presStyleIdx="2" presStyleCnt="3">
        <dgm:presLayoutVars>
          <dgm:chPref val="3"/>
        </dgm:presLayoutVars>
      </dgm:prSet>
      <dgm:spPr/>
    </dgm:pt>
    <dgm:pt modelId="{D1F45992-67F7-9A40-A26B-F86A390251D3}" type="pres">
      <dgm:prSet presAssocID="{ECB72711-B1EF-DB4F-9D71-9E0D16DE0973}" presName="rootConnector" presStyleLbl="node4" presStyleIdx="2" presStyleCnt="3"/>
      <dgm:spPr/>
    </dgm:pt>
    <dgm:pt modelId="{72243F5E-43BF-B54F-BEDD-FD1ED7D70E7E}" type="pres">
      <dgm:prSet presAssocID="{ECB72711-B1EF-DB4F-9D71-9E0D16DE0973}" presName="hierChild4" presStyleCnt="0"/>
      <dgm:spPr/>
    </dgm:pt>
    <dgm:pt modelId="{3F986533-E304-0143-87E5-E3B33E1C1182}" type="pres">
      <dgm:prSet presAssocID="{ECB72711-B1EF-DB4F-9D71-9E0D16DE0973}" presName="hierChild5" presStyleCnt="0"/>
      <dgm:spPr/>
    </dgm:pt>
    <dgm:pt modelId="{3D23A0F4-A98D-D346-ABDC-BE005A56A16E}" type="pres">
      <dgm:prSet presAssocID="{76221092-D6BA-9A40-9AF9-52ADB83D0397}" presName="hierChild5" presStyleCnt="0"/>
      <dgm:spPr/>
    </dgm:pt>
    <dgm:pt modelId="{1D082F14-D836-394C-91E7-9116A0EF8A0E}" type="pres">
      <dgm:prSet presAssocID="{F895A1FD-3FCF-864A-9801-E4B58ABA1E82}" presName="Name64" presStyleLbl="parChTrans1D3" presStyleIdx="5" presStyleCnt="6"/>
      <dgm:spPr/>
    </dgm:pt>
    <dgm:pt modelId="{B7D0CB18-432E-C242-9FA3-5CE2D1F10C8C}" type="pres">
      <dgm:prSet presAssocID="{A6FB2712-3279-5A40-AB33-1131F2BB643A}" presName="hierRoot2" presStyleCnt="0">
        <dgm:presLayoutVars>
          <dgm:hierBranch val="init"/>
        </dgm:presLayoutVars>
      </dgm:prSet>
      <dgm:spPr/>
    </dgm:pt>
    <dgm:pt modelId="{777C5891-6765-FB4B-9AC5-A4BEAC82FC41}" type="pres">
      <dgm:prSet presAssocID="{A6FB2712-3279-5A40-AB33-1131F2BB643A}" presName="rootComposite" presStyleCnt="0"/>
      <dgm:spPr/>
    </dgm:pt>
    <dgm:pt modelId="{7C0F6353-99D7-8A49-8F5D-1A30FE6BCD2E}" type="pres">
      <dgm:prSet presAssocID="{A6FB2712-3279-5A40-AB33-1131F2BB643A}" presName="rootText" presStyleLbl="node3" presStyleIdx="5" presStyleCnt="6" custScaleX="172888">
        <dgm:presLayoutVars>
          <dgm:chPref val="3"/>
        </dgm:presLayoutVars>
      </dgm:prSet>
      <dgm:spPr/>
    </dgm:pt>
    <dgm:pt modelId="{5E9A6344-CEAE-334B-B68E-9A852B165535}" type="pres">
      <dgm:prSet presAssocID="{A6FB2712-3279-5A40-AB33-1131F2BB643A}" presName="rootConnector" presStyleLbl="node3" presStyleIdx="5" presStyleCnt="6"/>
      <dgm:spPr/>
    </dgm:pt>
    <dgm:pt modelId="{1D1226AA-54CE-D442-9AB1-DD73DB7B3F9D}" type="pres">
      <dgm:prSet presAssocID="{A6FB2712-3279-5A40-AB33-1131F2BB643A}" presName="hierChild4" presStyleCnt="0"/>
      <dgm:spPr/>
    </dgm:pt>
    <dgm:pt modelId="{F0FE9FB2-D418-4B41-937C-4ACCA7848F64}" type="pres">
      <dgm:prSet presAssocID="{A6FB2712-3279-5A40-AB33-1131F2BB643A}" presName="hierChild5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669A1C02-F043-C740-B2C0-DD53CF0B6FBE}" type="presOf" srcId="{CC87A63B-F5A6-E345-8117-335AE62A3F9A}" destId="{3F09329B-3E43-7240-BDC5-4C4FCAF40BFF}" srcOrd="0" destOrd="0" presId="urn:microsoft.com/office/officeart/2009/3/layout/HorizontalOrganizationChart"/>
    <dgm:cxn modelId="{8BF08804-233A-2741-A4D1-5961864F65C8}" srcId="{76221092-D6BA-9A40-9AF9-52ADB83D0397}" destId="{C3714760-954D-6446-B7BE-EBDF2A9E0BE6}" srcOrd="0" destOrd="0" parTransId="{258673BA-D822-0648-868B-D2D2CBF5DB32}" sibTransId="{70643ADB-F030-FF4E-B393-88AB45AAE1BC}"/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70DCD513-038E-214B-85E4-8FC2993AF150}" type="presOf" srcId="{7AC76271-18F2-7A47-B559-2049B3C3C1C8}" destId="{CC7F5FF6-07F7-9346-AA7E-8310FE435B20}" srcOrd="0" destOrd="0" presId="urn:microsoft.com/office/officeart/2009/3/layout/HorizontalOrganizationChart"/>
    <dgm:cxn modelId="{B816981B-2D44-914C-B341-D350BB834D25}" type="presOf" srcId="{66FAC23E-0FBC-3544-9AA3-43C9EEDDB71D}" destId="{C1BD004A-C3F3-6F47-BB9A-840488FF3590}" srcOrd="0" destOrd="0" presId="urn:microsoft.com/office/officeart/2009/3/layout/HorizontalOrganizationChart"/>
    <dgm:cxn modelId="{F1325020-16A5-E249-A036-19A11D7C9AF7}" srcId="{538AEF0D-98D3-B545-AC4C-DE03138A5DC3}" destId="{A6FB2712-3279-5A40-AB33-1131F2BB643A}" srcOrd="1" destOrd="0" parTransId="{F895A1FD-3FCF-864A-9801-E4B58ABA1E82}" sibTransId="{8D3EA1C0-3C0A-E642-B7D4-342FFC24A10C}"/>
    <dgm:cxn modelId="{E7588821-5B59-B047-9577-78A4D588A3E6}" type="presOf" srcId="{258673BA-D822-0648-868B-D2D2CBF5DB32}" destId="{D47EB09A-FE37-614E-B266-EE198D19E2F9}" srcOrd="0" destOrd="0" presId="urn:microsoft.com/office/officeart/2009/3/layout/HorizontalOrganizationChart"/>
    <dgm:cxn modelId="{C507002B-61F9-CA4B-9919-12A6BC407734}" type="presOf" srcId="{ECB72711-B1EF-DB4F-9D71-9E0D16DE0973}" destId="{D1F45992-67F7-9A40-A26B-F86A390251D3}" srcOrd="1" destOrd="0" presId="urn:microsoft.com/office/officeart/2009/3/layout/HorizontalOrganizationChart"/>
    <dgm:cxn modelId="{646C3F33-9AD3-0F49-A644-CDB176E164A6}" type="presOf" srcId="{C3714760-954D-6446-B7BE-EBDF2A9E0BE6}" destId="{6AB17374-89D6-9B4F-B50F-E48C243B9033}" srcOrd="0" destOrd="0" presId="urn:microsoft.com/office/officeart/2009/3/layout/HorizontalOrganizationChart"/>
    <dgm:cxn modelId="{F6A0B137-4F9F-2244-AF05-CF172226B693}" type="presOf" srcId="{538AEF0D-98D3-B545-AC4C-DE03138A5DC3}" destId="{A1D4D5BF-0720-3140-A557-3799A1127C3E}" srcOrd="1" destOrd="0" presId="urn:microsoft.com/office/officeart/2009/3/layout/HorizontalOrganizationChart"/>
    <dgm:cxn modelId="{7AE01248-F296-254B-960C-15947206BB0F}" srcId="{76221092-D6BA-9A40-9AF9-52ADB83D0397}" destId="{ECB72711-B1EF-DB4F-9D71-9E0D16DE0973}" srcOrd="2" destOrd="0" parTransId="{15AF26D9-FB07-8646-97A3-39B96FB15B38}" sibTransId="{395481B6-6C7F-754B-8EE3-DC54B564C815}"/>
    <dgm:cxn modelId="{5B350050-CA00-A247-B979-2A530E4BB569}" type="presOf" srcId="{65008102-968D-CD45-B39F-CC1D1A50FC6D}" destId="{89D2B638-0CD0-7948-B219-9C5C2EE54991}" srcOrd="0" destOrd="0" presId="urn:microsoft.com/office/officeart/2009/3/layout/HorizontalOrganizationChart"/>
    <dgm:cxn modelId="{8E594350-801F-0049-8B19-E721EDF7A7E5}" type="presOf" srcId="{463752C0-6AF8-0A41-980A-6FFC0AA3C9A3}" destId="{18F9DF53-F5EA-8140-B7D0-A536645FEBAC}" srcOrd="0" destOrd="0" presId="urn:microsoft.com/office/officeart/2009/3/layout/HorizontalOrganizationChart"/>
    <dgm:cxn modelId="{C1EF9D50-F01D-9749-88CC-F911D0A5590C}" type="presOf" srcId="{ECB72711-B1EF-DB4F-9D71-9E0D16DE0973}" destId="{2ED3DD59-3B44-3D42-A95B-45221D6FA48D}" srcOrd="0" destOrd="0" presId="urn:microsoft.com/office/officeart/2009/3/layout/HorizontalOrganizationChart"/>
    <dgm:cxn modelId="{3C132B53-FEA4-F244-A943-E67C123BD3E5}" type="presOf" srcId="{7AC76271-18F2-7A47-B559-2049B3C3C1C8}" destId="{FB213CCC-E8AC-6947-BD68-49391BB3F9AF}" srcOrd="1" destOrd="0" presId="urn:microsoft.com/office/officeart/2009/3/layout/HorizontalOrganizationChart"/>
    <dgm:cxn modelId="{1E958B56-9A3A-8142-B376-9D98CAC3BE15}" type="presOf" srcId="{76221092-D6BA-9A40-9AF9-52ADB83D0397}" destId="{EA9A0B57-3CEC-E246-B306-C94E292C8BC8}" srcOrd="0" destOrd="0" presId="urn:microsoft.com/office/officeart/2009/3/layout/HorizontalOrganizationChart"/>
    <dgm:cxn modelId="{69E63F57-261E-3944-AD50-839CDA311BCE}" type="presOf" srcId="{A6FB2712-3279-5A40-AB33-1131F2BB643A}" destId="{7C0F6353-99D7-8A49-8F5D-1A30FE6BCD2E}" srcOrd="0" destOrd="0" presId="urn:microsoft.com/office/officeart/2009/3/layout/HorizontalOrganizationChart"/>
    <dgm:cxn modelId="{E04EBD65-C847-1244-8AF5-9F5098C98AC7}" type="presOf" srcId="{5E942274-EFBA-174E-B1B6-D0C23A44263D}" destId="{8F76C2CF-395E-6847-ADC7-19EBC76F2EC3}" srcOrd="0" destOrd="0" presId="urn:microsoft.com/office/officeart/2009/3/layout/HorizontalOrganizationChart"/>
    <dgm:cxn modelId="{BF063B6B-EDE1-8E4F-AB05-28BFF00D50BE}" type="presOf" srcId="{17778575-89DD-DD48-ABB5-2383CD1BF1B9}" destId="{C4E5C338-2C9C-E840-9833-71FA3F54921C}" srcOrd="1" destOrd="0" presId="urn:microsoft.com/office/officeart/2009/3/layout/HorizontalOrganizationChart"/>
    <dgm:cxn modelId="{53BCFC6C-D93B-E741-A102-2DB19AB5A3D4}" type="presOf" srcId="{E5B91A57-5D75-604D-9C52-891F6CDCE96F}" destId="{5D71CC55-A555-7649-AD4E-8E2EF05DD40B}" srcOrd="0" destOrd="0" presId="urn:microsoft.com/office/officeart/2009/3/layout/HorizontalOrganizationChart"/>
    <dgm:cxn modelId="{56B1327A-5FC4-E644-8E7C-7789D7597826}" type="presOf" srcId="{51578F5B-6582-1B44-B6D5-2B4DCB747A5F}" destId="{BF5316A6-3B53-D846-AC16-D1193108FA77}" srcOrd="1" destOrd="0" presId="urn:microsoft.com/office/officeart/2009/3/layout/HorizontalOrganizationChart"/>
    <dgm:cxn modelId="{0E746A7F-748C-F24F-B1A2-4734AD81D91F}" srcId="{7AC76271-18F2-7A47-B559-2049B3C3C1C8}" destId="{B7DCB23D-3542-2F48-A2DD-A36C40497654}" srcOrd="3" destOrd="0" parTransId="{66FAC23E-0FBC-3544-9AA3-43C9EEDDB71D}" sibTransId="{2179C5E1-0207-BA46-AD63-B77A6FA92B1B}"/>
    <dgm:cxn modelId="{6D388A7F-9847-6443-A737-684E188FF294}" type="presOf" srcId="{B7DCB23D-3542-2F48-A2DD-A36C40497654}" destId="{61CBE666-8702-9441-BE29-BA99E0E7B87D}" srcOrd="0" destOrd="0" presId="urn:microsoft.com/office/officeart/2009/3/layout/HorizontalOrganizationChart"/>
    <dgm:cxn modelId="{2133F883-362A-0E48-A341-899C14CF2F23}" type="presOf" srcId="{15AF26D9-FB07-8646-97A3-39B96FB15B38}" destId="{2CBC5CE2-9B84-4E41-8F62-A0EE4BCEA1A9}" srcOrd="0" destOrd="0" presId="urn:microsoft.com/office/officeart/2009/3/layout/HorizontalOrganizationChart"/>
    <dgm:cxn modelId="{71FF9386-1134-364A-83A6-AA8265CBE6C3}" type="presOf" srcId="{17778575-89DD-DD48-ABB5-2383CD1BF1B9}" destId="{AC0E07BF-A050-A048-A6D8-9B62F5C572BF}" srcOrd="0" destOrd="0" presId="urn:microsoft.com/office/officeart/2009/3/layout/HorizontalOrganizationChart"/>
    <dgm:cxn modelId="{32A82D87-4687-5E49-B471-2EC2F0423BF8}" type="presOf" srcId="{1112FB57-E696-FA45-AF72-1E97D2E669FB}" destId="{75E11FCC-1C53-604E-88A3-2412EF138EE1}" srcOrd="1" destOrd="0" presId="urn:microsoft.com/office/officeart/2009/3/layout/HorizontalOrganizationChart"/>
    <dgm:cxn modelId="{CAC7E08B-A663-3E4C-B0D2-F19F44713E53}" type="presOf" srcId="{1112FB57-E696-FA45-AF72-1E97D2E669FB}" destId="{A963D848-574A-4243-9F22-D442D719A969}" srcOrd="0" destOrd="0" presId="urn:microsoft.com/office/officeart/2009/3/layout/HorizontalOrganizationChart"/>
    <dgm:cxn modelId="{4193408C-83E3-7A4A-AB32-4DBFE106FA98}" type="presOf" srcId="{4839ECCB-C9CC-6A47-A9C2-AEDB841D79F3}" destId="{0AA01DF1-C14C-194D-A797-40C16C9AAD9E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998D7791-A8F4-F74B-BE46-BDF1CF7B6C78}" type="presOf" srcId="{51578F5B-6582-1B44-B6D5-2B4DCB747A5F}" destId="{5664EA80-05F6-4A4F-AFFB-D49581B6CD8B}" srcOrd="0" destOrd="0" presId="urn:microsoft.com/office/officeart/2009/3/layout/HorizontalOrganizationChart"/>
    <dgm:cxn modelId="{E0BA9793-5429-084D-BBFB-10CA35F0DA15}" type="presOf" srcId="{C3D07D22-0112-7742-8316-B5E3AEDB928A}" destId="{49AA843B-6041-C74F-B81D-6F7F7EF2D481}" srcOrd="0" destOrd="0" presId="urn:microsoft.com/office/officeart/2009/3/layout/HorizontalOrganizationChart"/>
    <dgm:cxn modelId="{07B6CE93-CC89-EF44-A0CE-42E991F99998}" srcId="{7AC76271-18F2-7A47-B559-2049B3C3C1C8}" destId="{51578F5B-6582-1B44-B6D5-2B4DCB747A5F}" srcOrd="0" destOrd="0" parTransId="{CC87A63B-F5A6-E345-8117-335AE62A3F9A}" sibTransId="{FFB75156-803B-C645-A4BE-FE391B091CB8}"/>
    <dgm:cxn modelId="{0C965B9A-51F4-8D40-A734-C63E3E991E41}" type="presOf" srcId="{0DC3666D-0DEF-B041-8B07-3A3A76B856EE}" destId="{E2B0DB9A-7B30-834E-B9CB-773A4B2AD069}" srcOrd="0" destOrd="0" presId="urn:microsoft.com/office/officeart/2009/3/layout/HorizontalOrganizationChart"/>
    <dgm:cxn modelId="{3559EAAE-CCA5-2F47-90D7-DD084B71C4AE}" type="presOf" srcId="{65008102-968D-CD45-B39F-CC1D1A50FC6D}" destId="{3CEDD16E-7B1C-4742-BFDF-EAAD4C3C6DBD}" srcOrd="1" destOrd="0" presId="urn:microsoft.com/office/officeart/2009/3/layout/HorizontalOrganizationChart"/>
    <dgm:cxn modelId="{11AFF9B0-8349-5B42-87F4-5755BA4FFC05}" srcId="{538AEF0D-98D3-B545-AC4C-DE03138A5DC3}" destId="{76221092-D6BA-9A40-9AF9-52ADB83D0397}" srcOrd="0" destOrd="0" parTransId="{0DC3666D-0DEF-B041-8B07-3A3A76B856EE}" sibTransId="{8C0C2A5D-D703-FF4B-918F-29E1D5AC87BC}"/>
    <dgm:cxn modelId="{4FB367B5-3B0A-D948-A7F5-33511726C4C4}" type="presOf" srcId="{476D8D70-DBB1-7B41-8CD3-30459D90DC95}" destId="{89C34139-8A26-094B-A977-4576EC34CFCA}" srcOrd="0" destOrd="0" presId="urn:microsoft.com/office/officeart/2009/3/layout/HorizontalOrganizationChart"/>
    <dgm:cxn modelId="{39F221BB-D743-2746-B3BB-2E9751212425}" type="presOf" srcId="{76221092-D6BA-9A40-9AF9-52ADB83D0397}" destId="{ED2E1741-A2A8-3444-BBEC-AEEEF521BD85}" srcOrd="1" destOrd="0" presId="urn:microsoft.com/office/officeart/2009/3/layout/HorizontalOrganizationChart"/>
    <dgm:cxn modelId="{6E2ABCC3-65A4-0E41-853B-0BB1A459A147}" type="presOf" srcId="{E5B91A57-5D75-604D-9C52-891F6CDCE96F}" destId="{1BF5195F-37BB-0E4D-BA49-9E288E2DBD74}" srcOrd="1" destOrd="0" presId="urn:microsoft.com/office/officeart/2009/3/layout/HorizontalOrganizationChart"/>
    <dgm:cxn modelId="{75FB69C5-17C7-A745-BE83-423723AE4606}" srcId="{7AC76271-18F2-7A47-B559-2049B3C3C1C8}" destId="{E5B91A57-5D75-604D-9C52-891F6CDCE96F}" srcOrd="2" destOrd="0" parTransId="{C3D07D22-0112-7742-8316-B5E3AEDB928A}" sibTransId="{23C2147E-A186-D547-8ED1-005E941E3F00}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70571FD3-842F-8142-A163-AFD1EFFAAFC0}" type="presOf" srcId="{A6FB2712-3279-5A40-AB33-1131F2BB643A}" destId="{5E9A6344-CEAE-334B-B68E-9A852B165535}" srcOrd="1" destOrd="0" presId="urn:microsoft.com/office/officeart/2009/3/layout/HorizontalOrganizationChart"/>
    <dgm:cxn modelId="{575485DB-0718-B847-BEF0-1230CC3EA2F1}" type="presOf" srcId="{C3714760-954D-6446-B7BE-EBDF2A9E0BE6}" destId="{53FAB3B9-9C90-974A-A6AF-196B795F6A9D}" srcOrd="1" destOrd="0" presId="urn:microsoft.com/office/officeart/2009/3/layout/HorizontalOrganizationChart"/>
    <dgm:cxn modelId="{51C795DF-ED59-7B4D-9E55-B7FCAA40DDE8}" srcId="{76221092-D6BA-9A40-9AF9-52ADB83D0397}" destId="{17778575-89DD-DD48-ABB5-2383CD1BF1B9}" srcOrd="1" destOrd="0" parTransId="{5E942274-EFBA-174E-B1B6-D0C23A44263D}" sibTransId="{F4F18E81-2692-1443-84A1-EFCD074C51BA}"/>
    <dgm:cxn modelId="{561B30E6-72D8-6747-8B15-934DC9EB3687}" type="presOf" srcId="{B7DCB23D-3542-2F48-A2DD-A36C40497654}" destId="{075A50E0-BCCD-1147-9078-BDACC2622D0C}" srcOrd="1" destOrd="0" presId="urn:microsoft.com/office/officeart/2009/3/layout/HorizontalOrganizationChart"/>
    <dgm:cxn modelId="{A26D73E6-52E0-DD4A-9E5A-12D51D9387CB}" type="presOf" srcId="{538AEF0D-98D3-B545-AC4C-DE03138A5DC3}" destId="{88DD7B1A-A996-264C-AB77-952A0F9A2058}" srcOrd="0" destOrd="0" presId="urn:microsoft.com/office/officeart/2009/3/layout/HorizontalOrganizationChart"/>
    <dgm:cxn modelId="{B49AF2E8-01B8-BD47-8449-32223DEAB66F}" type="presOf" srcId="{F895A1FD-3FCF-864A-9801-E4B58ABA1E82}" destId="{1D082F14-D836-394C-91E7-9116A0EF8A0E}" srcOrd="0" destOrd="0" presId="urn:microsoft.com/office/officeart/2009/3/layout/HorizontalOrganizationChart"/>
    <dgm:cxn modelId="{C33E51F2-D332-064F-823F-11E3A9334C8D}" srcId="{7AC76271-18F2-7A47-B559-2049B3C3C1C8}" destId="{65008102-968D-CD45-B39F-CC1D1A50FC6D}" srcOrd="1" destOrd="0" parTransId="{4839ECCB-C9CC-6A47-A9C2-AEDB841D79F3}" sibTransId="{AF96FBBC-8FE2-6D47-9FD4-8D88F5F917FB}"/>
    <dgm:cxn modelId="{1217B5FE-CA63-D74A-8F23-213431773B29}" type="presOf" srcId="{19960767-A02E-7541-9D89-B09779251E21}" destId="{E68C5451-ECDD-0045-A198-AF1EEEBB5C90}" srcOrd="0" destOrd="0" presId="urn:microsoft.com/office/officeart/2009/3/layout/HorizontalOrganizationChart"/>
    <dgm:cxn modelId="{61B9CF5C-BB42-E743-B1D3-DB913284E828}" type="presParOf" srcId="{E68C5451-ECDD-0045-A198-AF1EEEBB5C90}" destId="{A019121B-12F3-6B47-9962-0B84BC437CFA}" srcOrd="0" destOrd="0" presId="urn:microsoft.com/office/officeart/2009/3/layout/HorizontalOrganizationChart"/>
    <dgm:cxn modelId="{74E8A8C3-6A62-2B4B-9EA3-0B5BB80F9F93}" type="presParOf" srcId="{A019121B-12F3-6B47-9962-0B84BC437CFA}" destId="{D7A521E9-1FCF-E44C-8838-A45A68F08133}" srcOrd="0" destOrd="0" presId="urn:microsoft.com/office/officeart/2009/3/layout/HorizontalOrganizationChart"/>
    <dgm:cxn modelId="{3AF601E7-1FEF-8742-90D2-6578AB89A7BD}" type="presParOf" srcId="{D7A521E9-1FCF-E44C-8838-A45A68F08133}" destId="{A963D848-574A-4243-9F22-D442D719A969}" srcOrd="0" destOrd="0" presId="urn:microsoft.com/office/officeart/2009/3/layout/HorizontalOrganizationChart"/>
    <dgm:cxn modelId="{902516A2-8288-D94C-9046-74A73E074667}" type="presParOf" srcId="{D7A521E9-1FCF-E44C-8838-A45A68F08133}" destId="{75E11FCC-1C53-604E-88A3-2412EF138EE1}" srcOrd="1" destOrd="0" presId="urn:microsoft.com/office/officeart/2009/3/layout/HorizontalOrganizationChart"/>
    <dgm:cxn modelId="{506389B7-B38E-DF40-84BF-6AF2ED22317A}" type="presParOf" srcId="{A019121B-12F3-6B47-9962-0B84BC437CFA}" destId="{32C7C9EE-D61B-EA4A-A953-4317B5389533}" srcOrd="1" destOrd="0" presId="urn:microsoft.com/office/officeart/2009/3/layout/HorizontalOrganizationChart"/>
    <dgm:cxn modelId="{FD54AB5B-DDEE-F44A-B0B5-EC3B1ECF8DAA}" type="presParOf" srcId="{32C7C9EE-D61B-EA4A-A953-4317B5389533}" destId="{18F9DF53-F5EA-8140-B7D0-A536645FEBAC}" srcOrd="0" destOrd="0" presId="urn:microsoft.com/office/officeart/2009/3/layout/HorizontalOrganizationChart"/>
    <dgm:cxn modelId="{37D56EF3-861E-F447-99CD-58F17FDA734B}" type="presParOf" srcId="{32C7C9EE-D61B-EA4A-A953-4317B5389533}" destId="{D35AA5AD-566B-4A4B-B49D-F854E6546142}" srcOrd="1" destOrd="0" presId="urn:microsoft.com/office/officeart/2009/3/layout/HorizontalOrganizationChart"/>
    <dgm:cxn modelId="{C33C422C-DB04-9245-B31B-4749CF4E0C39}" type="presParOf" srcId="{D35AA5AD-566B-4A4B-B49D-F854E6546142}" destId="{BBCBB33F-032F-054E-99D9-E922F164A789}" srcOrd="0" destOrd="0" presId="urn:microsoft.com/office/officeart/2009/3/layout/HorizontalOrganizationChart"/>
    <dgm:cxn modelId="{FED65EF6-614F-354E-AAD9-A3C0270F61CA}" type="presParOf" srcId="{BBCBB33F-032F-054E-99D9-E922F164A789}" destId="{CC7F5FF6-07F7-9346-AA7E-8310FE435B20}" srcOrd="0" destOrd="0" presId="urn:microsoft.com/office/officeart/2009/3/layout/HorizontalOrganizationChart"/>
    <dgm:cxn modelId="{C3745460-9F3D-DD4D-B742-3AA72478BC82}" type="presParOf" srcId="{BBCBB33F-032F-054E-99D9-E922F164A789}" destId="{FB213CCC-E8AC-6947-BD68-49391BB3F9AF}" srcOrd="1" destOrd="0" presId="urn:microsoft.com/office/officeart/2009/3/layout/HorizontalOrganizationChart"/>
    <dgm:cxn modelId="{A4EADBA3-3E7A-8C4F-ADA2-CE23997FAFEF}" type="presParOf" srcId="{D35AA5AD-566B-4A4B-B49D-F854E6546142}" destId="{8AE3D352-5E15-CA4F-866E-652225CABADC}" srcOrd="1" destOrd="0" presId="urn:microsoft.com/office/officeart/2009/3/layout/HorizontalOrganizationChart"/>
    <dgm:cxn modelId="{C9FC52D3-47E9-034F-AF30-169AABAD6591}" type="presParOf" srcId="{8AE3D352-5E15-CA4F-866E-652225CABADC}" destId="{3F09329B-3E43-7240-BDC5-4C4FCAF40BFF}" srcOrd="0" destOrd="0" presId="urn:microsoft.com/office/officeart/2009/3/layout/HorizontalOrganizationChart"/>
    <dgm:cxn modelId="{93200C67-537E-ED49-82A5-DAA7009D7B50}" type="presParOf" srcId="{8AE3D352-5E15-CA4F-866E-652225CABADC}" destId="{54841B96-5839-8343-A8E9-C9641C52A817}" srcOrd="1" destOrd="0" presId="urn:microsoft.com/office/officeart/2009/3/layout/HorizontalOrganizationChart"/>
    <dgm:cxn modelId="{B2CA396B-0E00-ED41-9613-D591EE83A259}" type="presParOf" srcId="{54841B96-5839-8343-A8E9-C9641C52A817}" destId="{518DFCF2-C394-FC4A-A704-5558A5DB6D6B}" srcOrd="0" destOrd="0" presId="urn:microsoft.com/office/officeart/2009/3/layout/HorizontalOrganizationChart"/>
    <dgm:cxn modelId="{8785931F-8F3D-EC47-B7E3-E0CB92278762}" type="presParOf" srcId="{518DFCF2-C394-FC4A-A704-5558A5DB6D6B}" destId="{5664EA80-05F6-4A4F-AFFB-D49581B6CD8B}" srcOrd="0" destOrd="0" presId="urn:microsoft.com/office/officeart/2009/3/layout/HorizontalOrganizationChart"/>
    <dgm:cxn modelId="{FED49A35-32A4-804F-AF75-ED6102989C43}" type="presParOf" srcId="{518DFCF2-C394-FC4A-A704-5558A5DB6D6B}" destId="{BF5316A6-3B53-D846-AC16-D1193108FA77}" srcOrd="1" destOrd="0" presId="urn:microsoft.com/office/officeart/2009/3/layout/HorizontalOrganizationChart"/>
    <dgm:cxn modelId="{99F84AAA-5F2C-CD4C-88F0-44AEFB48F80C}" type="presParOf" srcId="{54841B96-5839-8343-A8E9-C9641C52A817}" destId="{0FF9A383-2B6F-9449-B2EA-AEC134B9E09E}" srcOrd="1" destOrd="0" presId="urn:microsoft.com/office/officeart/2009/3/layout/HorizontalOrganizationChart"/>
    <dgm:cxn modelId="{560E2063-79A6-7F44-B813-B34C3E91182A}" type="presParOf" srcId="{54841B96-5839-8343-A8E9-C9641C52A817}" destId="{4A03228F-78C1-1F46-8859-1C34EAF9CF48}" srcOrd="2" destOrd="0" presId="urn:microsoft.com/office/officeart/2009/3/layout/HorizontalOrganizationChart"/>
    <dgm:cxn modelId="{B4A3BD3F-32A0-9849-9E3A-E572C23D5366}" type="presParOf" srcId="{8AE3D352-5E15-CA4F-866E-652225CABADC}" destId="{0AA01DF1-C14C-194D-A797-40C16C9AAD9E}" srcOrd="2" destOrd="0" presId="urn:microsoft.com/office/officeart/2009/3/layout/HorizontalOrganizationChart"/>
    <dgm:cxn modelId="{FD2872E4-5D50-9943-886D-56D8FC9DA227}" type="presParOf" srcId="{8AE3D352-5E15-CA4F-866E-652225CABADC}" destId="{F476711A-5788-0A4B-A96F-199DA81F1F7A}" srcOrd="3" destOrd="0" presId="urn:microsoft.com/office/officeart/2009/3/layout/HorizontalOrganizationChart"/>
    <dgm:cxn modelId="{8B828B5A-089C-7A45-A875-D804AA6DBC17}" type="presParOf" srcId="{F476711A-5788-0A4B-A96F-199DA81F1F7A}" destId="{A910F2BD-6F35-4048-A284-1913346B85C2}" srcOrd="0" destOrd="0" presId="urn:microsoft.com/office/officeart/2009/3/layout/HorizontalOrganizationChart"/>
    <dgm:cxn modelId="{4762AFF3-E215-F342-8BA1-1943F3A64940}" type="presParOf" srcId="{A910F2BD-6F35-4048-A284-1913346B85C2}" destId="{89D2B638-0CD0-7948-B219-9C5C2EE54991}" srcOrd="0" destOrd="0" presId="urn:microsoft.com/office/officeart/2009/3/layout/HorizontalOrganizationChart"/>
    <dgm:cxn modelId="{4030B967-D4A0-0F4C-AE21-43744D1D7981}" type="presParOf" srcId="{A910F2BD-6F35-4048-A284-1913346B85C2}" destId="{3CEDD16E-7B1C-4742-BFDF-EAAD4C3C6DBD}" srcOrd="1" destOrd="0" presId="urn:microsoft.com/office/officeart/2009/3/layout/HorizontalOrganizationChart"/>
    <dgm:cxn modelId="{376609E2-C363-A84D-8531-7BE0F38AF8CF}" type="presParOf" srcId="{F476711A-5788-0A4B-A96F-199DA81F1F7A}" destId="{7E9230F9-D843-624B-B544-77EE985A88CE}" srcOrd="1" destOrd="0" presId="urn:microsoft.com/office/officeart/2009/3/layout/HorizontalOrganizationChart"/>
    <dgm:cxn modelId="{7CC3716A-6FA9-A346-B2C7-DBBA62574252}" type="presParOf" srcId="{F476711A-5788-0A4B-A96F-199DA81F1F7A}" destId="{845D0AA2-C3F8-EE49-9352-2DEE8F726FE0}" srcOrd="2" destOrd="0" presId="urn:microsoft.com/office/officeart/2009/3/layout/HorizontalOrganizationChart"/>
    <dgm:cxn modelId="{2FAE7D74-272E-D049-A0C1-7C2DA1B87035}" type="presParOf" srcId="{8AE3D352-5E15-CA4F-866E-652225CABADC}" destId="{49AA843B-6041-C74F-B81D-6F7F7EF2D481}" srcOrd="4" destOrd="0" presId="urn:microsoft.com/office/officeart/2009/3/layout/HorizontalOrganizationChart"/>
    <dgm:cxn modelId="{5FA9294D-E7E8-0C4E-9607-9778EAD6C4A7}" type="presParOf" srcId="{8AE3D352-5E15-CA4F-866E-652225CABADC}" destId="{EFC22AA1-EC53-C44D-963C-03D93E7ECB83}" srcOrd="5" destOrd="0" presId="urn:microsoft.com/office/officeart/2009/3/layout/HorizontalOrganizationChart"/>
    <dgm:cxn modelId="{7FE23FA7-55AE-A34A-98D4-64632AF288FE}" type="presParOf" srcId="{EFC22AA1-EC53-C44D-963C-03D93E7ECB83}" destId="{FEE4A7A4-CACB-D24B-BC92-5457C767DD6F}" srcOrd="0" destOrd="0" presId="urn:microsoft.com/office/officeart/2009/3/layout/HorizontalOrganizationChart"/>
    <dgm:cxn modelId="{E13CE0AE-7FCC-AC41-A334-3E86E6D4F1E0}" type="presParOf" srcId="{FEE4A7A4-CACB-D24B-BC92-5457C767DD6F}" destId="{5D71CC55-A555-7649-AD4E-8E2EF05DD40B}" srcOrd="0" destOrd="0" presId="urn:microsoft.com/office/officeart/2009/3/layout/HorizontalOrganizationChart"/>
    <dgm:cxn modelId="{EB633497-8224-4240-B847-B225D050F01C}" type="presParOf" srcId="{FEE4A7A4-CACB-D24B-BC92-5457C767DD6F}" destId="{1BF5195F-37BB-0E4D-BA49-9E288E2DBD74}" srcOrd="1" destOrd="0" presId="urn:microsoft.com/office/officeart/2009/3/layout/HorizontalOrganizationChart"/>
    <dgm:cxn modelId="{9F32D602-6BCA-8E46-AE60-747957BCCA0B}" type="presParOf" srcId="{EFC22AA1-EC53-C44D-963C-03D93E7ECB83}" destId="{F61C3D2C-7EEB-7743-AA6D-C7B1DF268D38}" srcOrd="1" destOrd="0" presId="urn:microsoft.com/office/officeart/2009/3/layout/HorizontalOrganizationChart"/>
    <dgm:cxn modelId="{78A5A13E-7D2E-6545-B454-8D9326CC0839}" type="presParOf" srcId="{EFC22AA1-EC53-C44D-963C-03D93E7ECB83}" destId="{B492CB20-AB1B-EE4B-9C90-F060B837210F}" srcOrd="2" destOrd="0" presId="urn:microsoft.com/office/officeart/2009/3/layout/HorizontalOrganizationChart"/>
    <dgm:cxn modelId="{5A4B4DA9-D269-F545-9C1E-59C3D087D905}" type="presParOf" srcId="{8AE3D352-5E15-CA4F-866E-652225CABADC}" destId="{C1BD004A-C3F3-6F47-BB9A-840488FF3590}" srcOrd="6" destOrd="0" presId="urn:microsoft.com/office/officeart/2009/3/layout/HorizontalOrganizationChart"/>
    <dgm:cxn modelId="{6B37CB30-02ED-AD4B-B782-15A609BAC445}" type="presParOf" srcId="{8AE3D352-5E15-CA4F-866E-652225CABADC}" destId="{0C625481-9AC6-8645-98F5-05B15B57B4EE}" srcOrd="7" destOrd="0" presId="urn:microsoft.com/office/officeart/2009/3/layout/HorizontalOrganizationChart"/>
    <dgm:cxn modelId="{5143CCD3-4967-0A44-AF92-CDE8B3EA7D94}" type="presParOf" srcId="{0C625481-9AC6-8645-98F5-05B15B57B4EE}" destId="{490D7C42-1D31-7045-8668-3FAB1CD4C59F}" srcOrd="0" destOrd="0" presId="urn:microsoft.com/office/officeart/2009/3/layout/HorizontalOrganizationChart"/>
    <dgm:cxn modelId="{3E8C4EFB-2831-DB47-B060-6F2B1B5953E9}" type="presParOf" srcId="{490D7C42-1D31-7045-8668-3FAB1CD4C59F}" destId="{61CBE666-8702-9441-BE29-BA99E0E7B87D}" srcOrd="0" destOrd="0" presId="urn:microsoft.com/office/officeart/2009/3/layout/HorizontalOrganizationChart"/>
    <dgm:cxn modelId="{3C1236C8-5A48-3940-BFDF-1E7225D78E92}" type="presParOf" srcId="{490D7C42-1D31-7045-8668-3FAB1CD4C59F}" destId="{075A50E0-BCCD-1147-9078-BDACC2622D0C}" srcOrd="1" destOrd="0" presId="urn:microsoft.com/office/officeart/2009/3/layout/HorizontalOrganizationChart"/>
    <dgm:cxn modelId="{03839C54-4CC7-1A4F-A6B6-140470BD0A7A}" type="presParOf" srcId="{0C625481-9AC6-8645-98F5-05B15B57B4EE}" destId="{CAD2A26B-1842-314E-B0E6-A12356AA23D8}" srcOrd="1" destOrd="0" presId="urn:microsoft.com/office/officeart/2009/3/layout/HorizontalOrganizationChart"/>
    <dgm:cxn modelId="{7DFD6827-3514-EE49-B999-45A3BE65F102}" type="presParOf" srcId="{0C625481-9AC6-8645-98F5-05B15B57B4EE}" destId="{3F534B1F-0076-3D4B-B7CB-2C72F1348B73}" srcOrd="2" destOrd="0" presId="urn:microsoft.com/office/officeart/2009/3/layout/HorizontalOrganizationChart"/>
    <dgm:cxn modelId="{E1E305CB-80A0-744A-B92D-4DB1ABFF022A}" type="presParOf" srcId="{D35AA5AD-566B-4A4B-B49D-F854E6546142}" destId="{91A7E090-7CF2-B24A-B3DB-6BCDAC2835CC}" srcOrd="2" destOrd="0" presId="urn:microsoft.com/office/officeart/2009/3/layout/HorizontalOrganizationChart"/>
    <dgm:cxn modelId="{9391DBFD-A6F3-3A43-B875-76F369C1998C}" type="presParOf" srcId="{32C7C9EE-D61B-EA4A-A953-4317B5389533}" destId="{89C34139-8A26-094B-A977-4576EC34CFCA}" srcOrd="2" destOrd="0" presId="urn:microsoft.com/office/officeart/2009/3/layout/HorizontalOrganizationChart"/>
    <dgm:cxn modelId="{2C813FFD-3ACD-0E40-AF5C-5DC0DE92C42D}" type="presParOf" srcId="{32C7C9EE-D61B-EA4A-A953-4317B5389533}" destId="{95F35713-1B5F-7442-BB79-73820166B778}" srcOrd="3" destOrd="0" presId="urn:microsoft.com/office/officeart/2009/3/layout/HorizontalOrganizationChart"/>
    <dgm:cxn modelId="{D536BD1A-FE12-AF41-BEE2-4C3BA48FD7C6}" type="presParOf" srcId="{95F35713-1B5F-7442-BB79-73820166B778}" destId="{B54E6418-8234-C849-99BD-449E8780144B}" srcOrd="0" destOrd="0" presId="urn:microsoft.com/office/officeart/2009/3/layout/HorizontalOrganizationChart"/>
    <dgm:cxn modelId="{CA59DD65-AE76-7243-AF94-C5A09C2A0228}" type="presParOf" srcId="{B54E6418-8234-C849-99BD-449E8780144B}" destId="{88DD7B1A-A996-264C-AB77-952A0F9A2058}" srcOrd="0" destOrd="0" presId="urn:microsoft.com/office/officeart/2009/3/layout/HorizontalOrganizationChart"/>
    <dgm:cxn modelId="{E3E2E3EF-EB47-B143-93D5-895C750B7F62}" type="presParOf" srcId="{B54E6418-8234-C849-99BD-449E8780144B}" destId="{A1D4D5BF-0720-3140-A557-3799A1127C3E}" srcOrd="1" destOrd="0" presId="urn:microsoft.com/office/officeart/2009/3/layout/HorizontalOrganizationChart"/>
    <dgm:cxn modelId="{2D7ED42F-FC11-7D4B-A877-DD02D9BB9885}" type="presParOf" srcId="{95F35713-1B5F-7442-BB79-73820166B778}" destId="{BF83B0BC-A7E1-7342-AA4B-12E99ED5A37B}" srcOrd="1" destOrd="0" presId="urn:microsoft.com/office/officeart/2009/3/layout/HorizontalOrganizationChart"/>
    <dgm:cxn modelId="{83717EC0-BC17-3347-B51F-83BB3E535AC4}" type="presParOf" srcId="{BF83B0BC-A7E1-7342-AA4B-12E99ED5A37B}" destId="{E2B0DB9A-7B30-834E-B9CB-773A4B2AD069}" srcOrd="0" destOrd="0" presId="urn:microsoft.com/office/officeart/2009/3/layout/HorizontalOrganizationChart"/>
    <dgm:cxn modelId="{26ACCD05-FEF6-CA43-9D22-108A917AE953}" type="presParOf" srcId="{BF83B0BC-A7E1-7342-AA4B-12E99ED5A37B}" destId="{FDA002DE-0B09-C44F-9C4A-FDAF2FAE7FD7}" srcOrd="1" destOrd="0" presId="urn:microsoft.com/office/officeart/2009/3/layout/HorizontalOrganizationChart"/>
    <dgm:cxn modelId="{B0D26EA5-AEDC-674D-8650-379240D001A0}" type="presParOf" srcId="{FDA002DE-0B09-C44F-9C4A-FDAF2FAE7FD7}" destId="{2E6162C7-19EE-4E43-8D3F-2B3C41E14E72}" srcOrd="0" destOrd="0" presId="urn:microsoft.com/office/officeart/2009/3/layout/HorizontalOrganizationChart"/>
    <dgm:cxn modelId="{12669E4C-42DC-8541-B204-5EFDC3FA57D3}" type="presParOf" srcId="{2E6162C7-19EE-4E43-8D3F-2B3C41E14E72}" destId="{EA9A0B57-3CEC-E246-B306-C94E292C8BC8}" srcOrd="0" destOrd="0" presId="urn:microsoft.com/office/officeart/2009/3/layout/HorizontalOrganizationChart"/>
    <dgm:cxn modelId="{5D968DB7-1896-2448-9ACF-99E8E31E8856}" type="presParOf" srcId="{2E6162C7-19EE-4E43-8D3F-2B3C41E14E72}" destId="{ED2E1741-A2A8-3444-BBEC-AEEEF521BD85}" srcOrd="1" destOrd="0" presId="urn:microsoft.com/office/officeart/2009/3/layout/HorizontalOrganizationChart"/>
    <dgm:cxn modelId="{7872E2AA-0ACA-C34F-9499-312CE3574C26}" type="presParOf" srcId="{FDA002DE-0B09-C44F-9C4A-FDAF2FAE7FD7}" destId="{8119D225-A115-B346-9A11-92704F6E5CFE}" srcOrd="1" destOrd="0" presId="urn:microsoft.com/office/officeart/2009/3/layout/HorizontalOrganizationChart"/>
    <dgm:cxn modelId="{834E95D4-B2E2-694D-948B-0543F2625540}" type="presParOf" srcId="{8119D225-A115-B346-9A11-92704F6E5CFE}" destId="{D47EB09A-FE37-614E-B266-EE198D19E2F9}" srcOrd="0" destOrd="0" presId="urn:microsoft.com/office/officeart/2009/3/layout/HorizontalOrganizationChart"/>
    <dgm:cxn modelId="{4EBF1482-3CFC-4B49-802B-F852517FB7FC}" type="presParOf" srcId="{8119D225-A115-B346-9A11-92704F6E5CFE}" destId="{E1F27E3D-B877-E54B-8090-BC63A430DF07}" srcOrd="1" destOrd="0" presId="urn:microsoft.com/office/officeart/2009/3/layout/HorizontalOrganizationChart"/>
    <dgm:cxn modelId="{D7A5A696-2450-BC4A-BD4F-677AC7FC9F47}" type="presParOf" srcId="{E1F27E3D-B877-E54B-8090-BC63A430DF07}" destId="{BD4B2FDD-6763-7B45-9091-25C1788B49EF}" srcOrd="0" destOrd="0" presId="urn:microsoft.com/office/officeart/2009/3/layout/HorizontalOrganizationChart"/>
    <dgm:cxn modelId="{DA5FD113-A50B-E74F-B737-30C6255AC754}" type="presParOf" srcId="{BD4B2FDD-6763-7B45-9091-25C1788B49EF}" destId="{6AB17374-89D6-9B4F-B50F-E48C243B9033}" srcOrd="0" destOrd="0" presId="urn:microsoft.com/office/officeart/2009/3/layout/HorizontalOrganizationChart"/>
    <dgm:cxn modelId="{738500B3-2135-034A-8FFE-B425C84175A1}" type="presParOf" srcId="{BD4B2FDD-6763-7B45-9091-25C1788B49EF}" destId="{53FAB3B9-9C90-974A-A6AF-196B795F6A9D}" srcOrd="1" destOrd="0" presId="urn:microsoft.com/office/officeart/2009/3/layout/HorizontalOrganizationChart"/>
    <dgm:cxn modelId="{8DAA8833-2386-4647-8C76-FDA7DD278F60}" type="presParOf" srcId="{E1F27E3D-B877-E54B-8090-BC63A430DF07}" destId="{F303763F-3428-A146-91ED-A3DC96362B6A}" srcOrd="1" destOrd="0" presId="urn:microsoft.com/office/officeart/2009/3/layout/HorizontalOrganizationChart"/>
    <dgm:cxn modelId="{2B0E736F-9912-F341-AC7F-E8DE5C60768A}" type="presParOf" srcId="{E1F27E3D-B877-E54B-8090-BC63A430DF07}" destId="{72DD8A56-C015-264A-957A-4FFE6EE30203}" srcOrd="2" destOrd="0" presId="urn:microsoft.com/office/officeart/2009/3/layout/HorizontalOrganizationChart"/>
    <dgm:cxn modelId="{1EB41BE6-B114-9045-BC84-EAF5AD725170}" type="presParOf" srcId="{8119D225-A115-B346-9A11-92704F6E5CFE}" destId="{8F76C2CF-395E-6847-ADC7-19EBC76F2EC3}" srcOrd="2" destOrd="0" presId="urn:microsoft.com/office/officeart/2009/3/layout/HorizontalOrganizationChart"/>
    <dgm:cxn modelId="{9A626853-CB8A-DE4E-B65A-6DCE44E824F1}" type="presParOf" srcId="{8119D225-A115-B346-9A11-92704F6E5CFE}" destId="{B7E72395-4F97-4D42-9812-E318237DEE4E}" srcOrd="3" destOrd="0" presId="urn:microsoft.com/office/officeart/2009/3/layout/HorizontalOrganizationChart"/>
    <dgm:cxn modelId="{6AAF5147-B8AD-7A44-A96F-809E64E91A99}" type="presParOf" srcId="{B7E72395-4F97-4D42-9812-E318237DEE4E}" destId="{1EE57029-2C8B-5547-95C7-4A56A0F21A8C}" srcOrd="0" destOrd="0" presId="urn:microsoft.com/office/officeart/2009/3/layout/HorizontalOrganizationChart"/>
    <dgm:cxn modelId="{9C26A070-A577-1A4C-98A9-E09929FDD3BE}" type="presParOf" srcId="{1EE57029-2C8B-5547-95C7-4A56A0F21A8C}" destId="{AC0E07BF-A050-A048-A6D8-9B62F5C572BF}" srcOrd="0" destOrd="0" presId="urn:microsoft.com/office/officeart/2009/3/layout/HorizontalOrganizationChart"/>
    <dgm:cxn modelId="{AD09717F-73CE-354E-982D-55589C670CF7}" type="presParOf" srcId="{1EE57029-2C8B-5547-95C7-4A56A0F21A8C}" destId="{C4E5C338-2C9C-E840-9833-71FA3F54921C}" srcOrd="1" destOrd="0" presId="urn:microsoft.com/office/officeart/2009/3/layout/HorizontalOrganizationChart"/>
    <dgm:cxn modelId="{1BD48534-B821-AC43-9803-A8AD60D146A4}" type="presParOf" srcId="{B7E72395-4F97-4D42-9812-E318237DEE4E}" destId="{6F29FC15-014B-7F40-9189-A88D2A6B0F8F}" srcOrd="1" destOrd="0" presId="urn:microsoft.com/office/officeart/2009/3/layout/HorizontalOrganizationChart"/>
    <dgm:cxn modelId="{6BD55D1F-ABBD-2345-9C08-363E53147D9C}" type="presParOf" srcId="{B7E72395-4F97-4D42-9812-E318237DEE4E}" destId="{2E915AF1-D6DD-F145-979D-471FB0E29699}" srcOrd="2" destOrd="0" presId="urn:microsoft.com/office/officeart/2009/3/layout/HorizontalOrganizationChart"/>
    <dgm:cxn modelId="{68AB14FC-7EAB-414F-8360-8792422674F1}" type="presParOf" srcId="{8119D225-A115-B346-9A11-92704F6E5CFE}" destId="{2CBC5CE2-9B84-4E41-8F62-A0EE4BCEA1A9}" srcOrd="4" destOrd="0" presId="urn:microsoft.com/office/officeart/2009/3/layout/HorizontalOrganizationChart"/>
    <dgm:cxn modelId="{192D3E1B-0E10-5A42-9F11-DE53A95149F9}" type="presParOf" srcId="{8119D225-A115-B346-9A11-92704F6E5CFE}" destId="{35E0E47B-B315-834F-ABC9-1449999F7540}" srcOrd="5" destOrd="0" presId="urn:microsoft.com/office/officeart/2009/3/layout/HorizontalOrganizationChart"/>
    <dgm:cxn modelId="{AD50FCD7-93A6-844A-9FD3-3DAED03634B2}" type="presParOf" srcId="{35E0E47B-B315-834F-ABC9-1449999F7540}" destId="{8CFDD762-03AF-4D4D-B68C-4B91F796F46D}" srcOrd="0" destOrd="0" presId="urn:microsoft.com/office/officeart/2009/3/layout/HorizontalOrganizationChart"/>
    <dgm:cxn modelId="{5DB3DCC2-5E9B-2549-9AEE-4EB3E97E01C8}" type="presParOf" srcId="{8CFDD762-03AF-4D4D-B68C-4B91F796F46D}" destId="{2ED3DD59-3B44-3D42-A95B-45221D6FA48D}" srcOrd="0" destOrd="0" presId="urn:microsoft.com/office/officeart/2009/3/layout/HorizontalOrganizationChart"/>
    <dgm:cxn modelId="{B375006B-FD72-FF48-A8E7-EBADDA8C8577}" type="presParOf" srcId="{8CFDD762-03AF-4D4D-B68C-4B91F796F46D}" destId="{D1F45992-67F7-9A40-A26B-F86A390251D3}" srcOrd="1" destOrd="0" presId="urn:microsoft.com/office/officeart/2009/3/layout/HorizontalOrganizationChart"/>
    <dgm:cxn modelId="{EC572E51-ED18-8247-9EF9-68FE64EA3B07}" type="presParOf" srcId="{35E0E47B-B315-834F-ABC9-1449999F7540}" destId="{72243F5E-43BF-B54F-BEDD-FD1ED7D70E7E}" srcOrd="1" destOrd="0" presId="urn:microsoft.com/office/officeart/2009/3/layout/HorizontalOrganizationChart"/>
    <dgm:cxn modelId="{DC3AB4C1-8931-7A48-9B5B-E9A14DA5BAAE}" type="presParOf" srcId="{35E0E47B-B315-834F-ABC9-1449999F7540}" destId="{3F986533-E304-0143-87E5-E3B33E1C1182}" srcOrd="2" destOrd="0" presId="urn:microsoft.com/office/officeart/2009/3/layout/HorizontalOrganizationChart"/>
    <dgm:cxn modelId="{6AA14B61-3FD9-4049-9F21-BA9A8904E325}" type="presParOf" srcId="{FDA002DE-0B09-C44F-9C4A-FDAF2FAE7FD7}" destId="{3D23A0F4-A98D-D346-ABDC-BE005A56A16E}" srcOrd="2" destOrd="0" presId="urn:microsoft.com/office/officeart/2009/3/layout/HorizontalOrganizationChart"/>
    <dgm:cxn modelId="{3182F53F-07E1-B340-A14F-787436FD01BD}" type="presParOf" srcId="{BF83B0BC-A7E1-7342-AA4B-12E99ED5A37B}" destId="{1D082F14-D836-394C-91E7-9116A0EF8A0E}" srcOrd="2" destOrd="0" presId="urn:microsoft.com/office/officeart/2009/3/layout/HorizontalOrganizationChart"/>
    <dgm:cxn modelId="{A1ABB538-51E1-AF4C-9C97-B69B804DBBAB}" type="presParOf" srcId="{BF83B0BC-A7E1-7342-AA4B-12E99ED5A37B}" destId="{B7D0CB18-432E-C242-9FA3-5CE2D1F10C8C}" srcOrd="3" destOrd="0" presId="urn:microsoft.com/office/officeart/2009/3/layout/HorizontalOrganizationChart"/>
    <dgm:cxn modelId="{AC1F179D-5DBB-DC44-ACE2-0313CA11CB77}" type="presParOf" srcId="{B7D0CB18-432E-C242-9FA3-5CE2D1F10C8C}" destId="{777C5891-6765-FB4B-9AC5-A4BEAC82FC41}" srcOrd="0" destOrd="0" presId="urn:microsoft.com/office/officeart/2009/3/layout/HorizontalOrganizationChart"/>
    <dgm:cxn modelId="{3F427AAD-B39D-3D4B-AE49-8DF02DB2023E}" type="presParOf" srcId="{777C5891-6765-FB4B-9AC5-A4BEAC82FC41}" destId="{7C0F6353-99D7-8A49-8F5D-1A30FE6BCD2E}" srcOrd="0" destOrd="0" presId="urn:microsoft.com/office/officeart/2009/3/layout/HorizontalOrganizationChart"/>
    <dgm:cxn modelId="{C377E7BB-34EA-4E4F-9C60-BFC5872D71C8}" type="presParOf" srcId="{777C5891-6765-FB4B-9AC5-A4BEAC82FC41}" destId="{5E9A6344-CEAE-334B-B68E-9A852B165535}" srcOrd="1" destOrd="0" presId="urn:microsoft.com/office/officeart/2009/3/layout/HorizontalOrganizationChart"/>
    <dgm:cxn modelId="{FCC120DE-B69E-EB43-A9A4-0FC7A958BC80}" type="presParOf" srcId="{B7D0CB18-432E-C242-9FA3-5CE2D1F10C8C}" destId="{1D1226AA-54CE-D442-9AB1-DD73DB7B3F9D}" srcOrd="1" destOrd="0" presId="urn:microsoft.com/office/officeart/2009/3/layout/HorizontalOrganizationChart"/>
    <dgm:cxn modelId="{32C4B673-CF0D-8846-8F58-534D20D9CC4D}" type="presParOf" srcId="{B7D0CB18-432E-C242-9FA3-5CE2D1F10C8C}" destId="{F0FE9FB2-D418-4B41-937C-4ACCA7848F64}" srcOrd="2" destOrd="0" presId="urn:microsoft.com/office/officeart/2009/3/layout/HorizontalOrganizationChart"/>
    <dgm:cxn modelId="{45FDD9DC-512A-8741-9D08-27D83675C7DB}" type="presParOf" srcId="{95F35713-1B5F-7442-BB79-73820166B778}" destId="{26177F9D-419A-1F44-91D4-ED1561C01151}" srcOrd="2" destOrd="0" presId="urn:microsoft.com/office/officeart/2009/3/layout/HorizontalOrganizationChart"/>
    <dgm:cxn modelId="{171DF621-C092-FB4E-8C8A-8542F179419C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马克思主义认识论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0A859159-D84B-C94C-A45F-FE9FCE45A793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唯物论的反映论和唯心主义认识论</a:t>
          </a:r>
        </a:p>
      </dgm:t>
    </dgm:pt>
    <dgm:pt modelId="{4D00A777-5326-3C44-8238-769BA55ED3AA}" type="parTrans" cxnId="{40D5A36A-D190-2F40-8CA1-E53CF276ECE2}">
      <dgm:prSet/>
      <dgm:spPr/>
      <dgm:t>
        <a:bodyPr/>
        <a:lstStyle/>
        <a:p>
          <a:endParaRPr lang="zh-CN" altLang="en-US"/>
        </a:p>
      </dgm:t>
    </dgm:pt>
    <dgm:pt modelId="{867F6C22-BEEB-BD45-905A-006B03C987A4}" type="sibTrans" cxnId="{40D5A36A-D190-2F40-8CA1-E53CF276ECE2}">
      <dgm:prSet/>
      <dgm:spPr/>
      <dgm:t>
        <a:bodyPr/>
        <a:lstStyle/>
        <a:p>
          <a:endParaRPr lang="zh-CN" altLang="en-US"/>
        </a:p>
      </dgm:t>
    </dgm:pt>
    <dgm:pt modelId="{F9415772-FD2A-5644-A605-2F38B0F6813D}">
      <dgm:prSet custT="1"/>
      <dgm:spPr/>
      <dgm:t>
        <a:bodyPr/>
        <a:lstStyle/>
        <a:p>
          <a:r>
            <a:rPr lang="zh-CN" altLang="en-US" sz="3200" dirty="0"/>
            <a:t>可知论和不可知论</a:t>
          </a:r>
        </a:p>
      </dgm:t>
    </dgm:pt>
    <dgm:pt modelId="{46096B32-B6E9-B446-A02B-49ED2F662EEE}" type="parTrans" cxnId="{B2DAAF66-90C5-1A4A-A447-198E911183B9}">
      <dgm:prSet/>
      <dgm:spPr/>
      <dgm:t>
        <a:bodyPr/>
        <a:lstStyle/>
        <a:p>
          <a:endParaRPr lang="zh-CN" altLang="en-US"/>
        </a:p>
      </dgm:t>
    </dgm:pt>
    <dgm:pt modelId="{4BD644AD-B72D-424B-88C0-D1FDC548D011}" type="sibTrans" cxnId="{B2DAAF66-90C5-1A4A-A447-198E911183B9}">
      <dgm:prSet/>
      <dgm:spPr/>
      <dgm:t>
        <a:bodyPr/>
        <a:lstStyle/>
        <a:p>
          <a:endParaRPr lang="zh-CN" altLang="en-US"/>
        </a:p>
      </dgm:t>
    </dgm:pt>
    <dgm:pt modelId="{6CACDAF5-4108-A440-9EBE-C8F40D9BA46E}">
      <dgm:prSet custT="1"/>
      <dgm:spPr/>
      <dgm:t>
        <a:bodyPr/>
        <a:lstStyle/>
        <a:p>
          <a:r>
            <a:rPr lang="zh-CN" altLang="en-US" sz="3200" dirty="0"/>
            <a:t>能动的反映论与机械的反映论</a:t>
          </a:r>
        </a:p>
      </dgm:t>
    </dgm:pt>
    <dgm:pt modelId="{5166DD38-23BB-FA48-9D10-3F6AE9BF3BEC}" type="parTrans" cxnId="{86B8583B-160A-1F45-9D12-CCC6EB63887B}">
      <dgm:prSet/>
      <dgm:spPr/>
      <dgm:t>
        <a:bodyPr/>
        <a:lstStyle/>
        <a:p>
          <a:endParaRPr lang="zh-CN" altLang="en-US"/>
        </a:p>
      </dgm:t>
    </dgm:pt>
    <dgm:pt modelId="{63643C82-B353-FF44-BB95-957AA5FCB175}" type="sibTrans" cxnId="{86B8583B-160A-1F45-9D12-CCC6EB63887B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661C39-8D73-4D4E-98C0-61D08B84886F}" type="pres">
      <dgm:prSet presAssocID="{538AEF0D-98D3-B545-AC4C-DE03138A5DC3}" presName="hierRoot1" presStyleCnt="0">
        <dgm:presLayoutVars>
          <dgm:hierBranch val="init"/>
        </dgm:presLayoutVars>
      </dgm:prSet>
      <dgm:spPr/>
    </dgm:pt>
    <dgm:pt modelId="{160799EC-A590-224B-B84C-31D7625383CD}" type="pres">
      <dgm:prSet presAssocID="{538AEF0D-98D3-B545-AC4C-DE03138A5DC3}" presName="rootComposite1" presStyleCnt="0"/>
      <dgm:spPr/>
    </dgm:pt>
    <dgm:pt modelId="{6C6B3394-8BDB-074C-820B-FE227230B6C5}" type="pres">
      <dgm:prSet presAssocID="{538AEF0D-98D3-B545-AC4C-DE03138A5DC3}" presName="rootText1" presStyleLbl="node0" presStyleIdx="0" presStyleCnt="1" custScaleX="167509" custScaleY="102122">
        <dgm:presLayoutVars>
          <dgm:chPref val="3"/>
        </dgm:presLayoutVars>
      </dgm:prSet>
      <dgm:spPr/>
    </dgm:pt>
    <dgm:pt modelId="{3DF0CB07-5349-0E4C-9864-08E771901D4E}" type="pres">
      <dgm:prSet presAssocID="{538AEF0D-98D3-B545-AC4C-DE03138A5DC3}" presName="rootConnector1" presStyleLbl="node1" presStyleIdx="0" presStyleCnt="0"/>
      <dgm:spPr/>
    </dgm:pt>
    <dgm:pt modelId="{E48AEDC8-FD1A-2440-BFBA-E139662D5DBD}" type="pres">
      <dgm:prSet presAssocID="{538AEF0D-98D3-B545-AC4C-DE03138A5DC3}" presName="hierChild2" presStyleCnt="0"/>
      <dgm:spPr/>
    </dgm:pt>
    <dgm:pt modelId="{15EF73EF-D1C1-9349-AA95-1B390EF5BD86}" type="pres">
      <dgm:prSet presAssocID="{4D00A777-5326-3C44-8238-769BA55ED3AA}" presName="Name64" presStyleLbl="parChTrans1D2" presStyleIdx="0" presStyleCnt="3"/>
      <dgm:spPr/>
    </dgm:pt>
    <dgm:pt modelId="{8B1B691D-B9F4-5240-9696-2084D496E683}" type="pres">
      <dgm:prSet presAssocID="{0A859159-D84B-C94C-A45F-FE9FCE45A793}" presName="hierRoot2" presStyleCnt="0">
        <dgm:presLayoutVars>
          <dgm:hierBranch val="init"/>
        </dgm:presLayoutVars>
      </dgm:prSet>
      <dgm:spPr/>
    </dgm:pt>
    <dgm:pt modelId="{BDD11355-24FA-7C4B-848B-FA247A9C185F}" type="pres">
      <dgm:prSet presAssocID="{0A859159-D84B-C94C-A45F-FE9FCE45A793}" presName="rootComposite" presStyleCnt="0"/>
      <dgm:spPr/>
    </dgm:pt>
    <dgm:pt modelId="{1448598A-D818-7843-89A9-6849EF848CFD}" type="pres">
      <dgm:prSet presAssocID="{0A859159-D84B-C94C-A45F-FE9FCE45A793}" presName="rootText" presStyleLbl="node2" presStyleIdx="0" presStyleCnt="3" custScaleX="276388" custScaleY="112908">
        <dgm:presLayoutVars>
          <dgm:chPref val="3"/>
        </dgm:presLayoutVars>
      </dgm:prSet>
      <dgm:spPr/>
    </dgm:pt>
    <dgm:pt modelId="{D3AD3215-61E5-DF42-A9AD-9357AC2D28CE}" type="pres">
      <dgm:prSet presAssocID="{0A859159-D84B-C94C-A45F-FE9FCE45A793}" presName="rootConnector" presStyleLbl="node2" presStyleIdx="0" presStyleCnt="3"/>
      <dgm:spPr/>
    </dgm:pt>
    <dgm:pt modelId="{B80D4897-9C8F-0E47-B3B7-0587F9D9B2A8}" type="pres">
      <dgm:prSet presAssocID="{0A859159-D84B-C94C-A45F-FE9FCE45A793}" presName="hierChild4" presStyleCnt="0"/>
      <dgm:spPr/>
    </dgm:pt>
    <dgm:pt modelId="{5B5DE63C-0C6C-9642-A4AF-F7E611351064}" type="pres">
      <dgm:prSet presAssocID="{0A859159-D84B-C94C-A45F-FE9FCE45A793}" presName="hierChild5" presStyleCnt="0"/>
      <dgm:spPr/>
    </dgm:pt>
    <dgm:pt modelId="{239B0B81-3CA6-ED4B-8E46-40AD08EE8F7D}" type="pres">
      <dgm:prSet presAssocID="{46096B32-B6E9-B446-A02B-49ED2F662EEE}" presName="Name64" presStyleLbl="parChTrans1D2" presStyleIdx="1" presStyleCnt="3"/>
      <dgm:spPr/>
    </dgm:pt>
    <dgm:pt modelId="{20F307B0-6289-3547-87ED-4996D43D9408}" type="pres">
      <dgm:prSet presAssocID="{F9415772-FD2A-5644-A605-2F38B0F6813D}" presName="hierRoot2" presStyleCnt="0">
        <dgm:presLayoutVars>
          <dgm:hierBranch val="init"/>
        </dgm:presLayoutVars>
      </dgm:prSet>
      <dgm:spPr/>
    </dgm:pt>
    <dgm:pt modelId="{E85FF688-A2A7-6949-BDE6-773C132DF7F1}" type="pres">
      <dgm:prSet presAssocID="{F9415772-FD2A-5644-A605-2F38B0F6813D}" presName="rootComposite" presStyleCnt="0"/>
      <dgm:spPr/>
    </dgm:pt>
    <dgm:pt modelId="{D9A318B1-6411-1444-B1C0-E063AA20FFE6}" type="pres">
      <dgm:prSet presAssocID="{F9415772-FD2A-5644-A605-2F38B0F6813D}" presName="rootText" presStyleLbl="node2" presStyleIdx="1" presStyleCnt="3" custScaleX="169799" custScaleY="106613" custLinFactNeighborX="-1272" custLinFactNeighborY="-4420">
        <dgm:presLayoutVars>
          <dgm:chPref val="3"/>
        </dgm:presLayoutVars>
      </dgm:prSet>
      <dgm:spPr/>
    </dgm:pt>
    <dgm:pt modelId="{63584584-A971-554A-AAA5-E761B0FB5C34}" type="pres">
      <dgm:prSet presAssocID="{F9415772-FD2A-5644-A605-2F38B0F6813D}" presName="rootConnector" presStyleLbl="node2" presStyleIdx="1" presStyleCnt="3"/>
      <dgm:spPr/>
    </dgm:pt>
    <dgm:pt modelId="{E809D4AD-64A3-4A46-925F-8AAA84E6EECD}" type="pres">
      <dgm:prSet presAssocID="{F9415772-FD2A-5644-A605-2F38B0F6813D}" presName="hierChild4" presStyleCnt="0"/>
      <dgm:spPr/>
    </dgm:pt>
    <dgm:pt modelId="{3D2E3387-3A8D-404F-AD1A-3D8D4246C794}" type="pres">
      <dgm:prSet presAssocID="{F9415772-FD2A-5644-A605-2F38B0F6813D}" presName="hierChild5" presStyleCnt="0"/>
      <dgm:spPr/>
    </dgm:pt>
    <dgm:pt modelId="{A169C666-41CC-2C47-B2A4-0D0D1A48D416}" type="pres">
      <dgm:prSet presAssocID="{5166DD38-23BB-FA48-9D10-3F6AE9BF3BEC}" presName="Name64" presStyleLbl="parChTrans1D2" presStyleIdx="2" presStyleCnt="3"/>
      <dgm:spPr/>
    </dgm:pt>
    <dgm:pt modelId="{6D181B0B-CFA2-5E45-A3E2-45C5EE614E0E}" type="pres">
      <dgm:prSet presAssocID="{6CACDAF5-4108-A440-9EBE-C8F40D9BA46E}" presName="hierRoot2" presStyleCnt="0">
        <dgm:presLayoutVars>
          <dgm:hierBranch val="init"/>
        </dgm:presLayoutVars>
      </dgm:prSet>
      <dgm:spPr/>
    </dgm:pt>
    <dgm:pt modelId="{ED3C3162-2384-6A4B-8C0D-EC2855AC1C03}" type="pres">
      <dgm:prSet presAssocID="{6CACDAF5-4108-A440-9EBE-C8F40D9BA46E}" presName="rootComposite" presStyleCnt="0"/>
      <dgm:spPr/>
    </dgm:pt>
    <dgm:pt modelId="{B56CF7C4-CA46-5449-837B-41B47116CEDD}" type="pres">
      <dgm:prSet presAssocID="{6CACDAF5-4108-A440-9EBE-C8F40D9BA46E}" presName="rootText" presStyleLbl="node2" presStyleIdx="2" presStyleCnt="3" custScaleX="278376" custScaleY="108327">
        <dgm:presLayoutVars>
          <dgm:chPref val="3"/>
        </dgm:presLayoutVars>
      </dgm:prSet>
      <dgm:spPr/>
    </dgm:pt>
    <dgm:pt modelId="{F1DD1017-3B5A-654E-B931-4B8E827370D0}" type="pres">
      <dgm:prSet presAssocID="{6CACDAF5-4108-A440-9EBE-C8F40D9BA46E}" presName="rootConnector" presStyleLbl="node2" presStyleIdx="2" presStyleCnt="3"/>
      <dgm:spPr/>
    </dgm:pt>
    <dgm:pt modelId="{F8D64089-6F78-8547-9A59-75536DE17816}" type="pres">
      <dgm:prSet presAssocID="{6CACDAF5-4108-A440-9EBE-C8F40D9BA46E}" presName="hierChild4" presStyleCnt="0"/>
      <dgm:spPr/>
    </dgm:pt>
    <dgm:pt modelId="{79A2B4CD-93B7-5648-8EA9-CF6D4BDB272A}" type="pres">
      <dgm:prSet presAssocID="{6CACDAF5-4108-A440-9EBE-C8F40D9BA46E}" presName="hierChild5" presStyleCnt="0"/>
      <dgm:spPr/>
    </dgm:pt>
    <dgm:pt modelId="{5CB526DA-D1A5-0C43-ACE8-4EC657ACB019}" type="pres">
      <dgm:prSet presAssocID="{538AEF0D-98D3-B545-AC4C-DE03138A5DC3}" presName="hierChild3" presStyleCnt="0"/>
      <dgm:spPr/>
    </dgm:pt>
  </dgm:ptLst>
  <dgm:cxnLst>
    <dgm:cxn modelId="{A5555A08-CEE5-D948-9AAD-EBFD550EE99F}" srcId="{19960767-A02E-7541-9D89-B09779251E21}" destId="{538AEF0D-98D3-B545-AC4C-DE03138A5DC3}" srcOrd="0" destOrd="0" parTransId="{476D8D70-DBB1-7B41-8CD3-30459D90DC95}" sibTransId="{45338CAF-3244-BA4F-8350-DDE8691A4E16}"/>
    <dgm:cxn modelId="{86B8583B-160A-1F45-9D12-CCC6EB63887B}" srcId="{538AEF0D-98D3-B545-AC4C-DE03138A5DC3}" destId="{6CACDAF5-4108-A440-9EBE-C8F40D9BA46E}" srcOrd="2" destOrd="0" parTransId="{5166DD38-23BB-FA48-9D10-3F6AE9BF3BEC}" sibTransId="{63643C82-B353-FF44-BB95-957AA5FCB175}"/>
    <dgm:cxn modelId="{D66B0C4B-49BE-3946-AE41-045BC88BFE5D}" type="presOf" srcId="{538AEF0D-98D3-B545-AC4C-DE03138A5DC3}" destId="{3DF0CB07-5349-0E4C-9864-08E771901D4E}" srcOrd="1" destOrd="0" presId="urn:microsoft.com/office/officeart/2009/3/layout/HorizontalOrganizationChart"/>
    <dgm:cxn modelId="{B2DAAF66-90C5-1A4A-A447-198E911183B9}" srcId="{538AEF0D-98D3-B545-AC4C-DE03138A5DC3}" destId="{F9415772-FD2A-5644-A605-2F38B0F6813D}" srcOrd="1" destOrd="0" parTransId="{46096B32-B6E9-B446-A02B-49ED2F662EEE}" sibTransId="{4BD644AD-B72D-424B-88C0-D1FDC548D011}"/>
    <dgm:cxn modelId="{40D5A36A-D190-2F40-8CA1-E53CF276ECE2}" srcId="{538AEF0D-98D3-B545-AC4C-DE03138A5DC3}" destId="{0A859159-D84B-C94C-A45F-FE9FCE45A793}" srcOrd="0" destOrd="0" parTransId="{4D00A777-5326-3C44-8238-769BA55ED3AA}" sibTransId="{867F6C22-BEEB-BD45-905A-006B03C987A4}"/>
    <dgm:cxn modelId="{60652385-F760-DC4E-9007-88DE301A82F9}" type="presOf" srcId="{6CACDAF5-4108-A440-9EBE-C8F40D9BA46E}" destId="{F1DD1017-3B5A-654E-B931-4B8E827370D0}" srcOrd="1" destOrd="0" presId="urn:microsoft.com/office/officeart/2009/3/layout/HorizontalOrganizationChart"/>
    <dgm:cxn modelId="{5E6E649B-591F-9F45-A69D-E494E2C64BF8}" type="presOf" srcId="{46096B32-B6E9-B446-A02B-49ED2F662EEE}" destId="{239B0B81-3CA6-ED4B-8E46-40AD08EE8F7D}" srcOrd="0" destOrd="0" presId="urn:microsoft.com/office/officeart/2009/3/layout/HorizontalOrganizationChart"/>
    <dgm:cxn modelId="{C7DFCBA8-3530-C841-95D1-262CA456FF9A}" type="presOf" srcId="{F9415772-FD2A-5644-A605-2F38B0F6813D}" destId="{63584584-A971-554A-AAA5-E761B0FB5C34}" srcOrd="1" destOrd="0" presId="urn:microsoft.com/office/officeart/2009/3/layout/HorizontalOrganizationChart"/>
    <dgm:cxn modelId="{0F4F62AA-C669-044F-8FDD-D5813F86E766}" type="presOf" srcId="{4D00A777-5326-3C44-8238-769BA55ED3AA}" destId="{15EF73EF-D1C1-9349-AA95-1B390EF5BD86}" srcOrd="0" destOrd="0" presId="urn:microsoft.com/office/officeart/2009/3/layout/HorizontalOrganizationChart"/>
    <dgm:cxn modelId="{99BDADBB-4239-F044-963A-6304D9B2ACD6}" type="presOf" srcId="{6CACDAF5-4108-A440-9EBE-C8F40D9BA46E}" destId="{B56CF7C4-CA46-5449-837B-41B47116CEDD}" srcOrd="0" destOrd="0" presId="urn:microsoft.com/office/officeart/2009/3/layout/HorizontalOrganizationChart"/>
    <dgm:cxn modelId="{DABC34BF-804D-584F-8767-524EB8E21B55}" type="presOf" srcId="{19960767-A02E-7541-9D89-B09779251E21}" destId="{E68C5451-ECDD-0045-A198-AF1EEEBB5C90}" srcOrd="0" destOrd="0" presId="urn:microsoft.com/office/officeart/2009/3/layout/HorizontalOrganizationChart"/>
    <dgm:cxn modelId="{41DD2BC3-68A5-4E4E-8682-9D53F41AED87}" type="presOf" srcId="{538AEF0D-98D3-B545-AC4C-DE03138A5DC3}" destId="{6C6B3394-8BDB-074C-820B-FE227230B6C5}" srcOrd="0" destOrd="0" presId="urn:microsoft.com/office/officeart/2009/3/layout/HorizontalOrganizationChart"/>
    <dgm:cxn modelId="{DBB96AD0-EA90-1A49-A00F-6E48DFABD936}" type="presOf" srcId="{F9415772-FD2A-5644-A605-2F38B0F6813D}" destId="{D9A318B1-6411-1444-B1C0-E063AA20FFE6}" srcOrd="0" destOrd="0" presId="urn:microsoft.com/office/officeart/2009/3/layout/HorizontalOrganizationChart"/>
    <dgm:cxn modelId="{7A41B8DD-C0A9-614A-8AF4-6C197AEE5F01}" type="presOf" srcId="{5166DD38-23BB-FA48-9D10-3F6AE9BF3BEC}" destId="{A169C666-41CC-2C47-B2A4-0D0D1A48D416}" srcOrd="0" destOrd="0" presId="urn:microsoft.com/office/officeart/2009/3/layout/HorizontalOrganizationChart"/>
    <dgm:cxn modelId="{A623FBEC-8187-484E-8CDD-678843B1FE66}" type="presOf" srcId="{0A859159-D84B-C94C-A45F-FE9FCE45A793}" destId="{D3AD3215-61E5-DF42-A9AD-9357AC2D28CE}" srcOrd="1" destOrd="0" presId="urn:microsoft.com/office/officeart/2009/3/layout/HorizontalOrganizationChart"/>
    <dgm:cxn modelId="{94EE39F5-1A95-D349-A3B3-D81E4161F9E2}" type="presOf" srcId="{0A859159-D84B-C94C-A45F-FE9FCE45A793}" destId="{1448598A-D818-7843-89A9-6849EF848CFD}" srcOrd="0" destOrd="0" presId="urn:microsoft.com/office/officeart/2009/3/layout/HorizontalOrganizationChart"/>
    <dgm:cxn modelId="{3E8A1961-AD23-BB4A-8963-D31D4AFA9984}" type="presParOf" srcId="{E68C5451-ECDD-0045-A198-AF1EEEBB5C90}" destId="{88661C39-8D73-4D4E-98C0-61D08B84886F}" srcOrd="0" destOrd="0" presId="urn:microsoft.com/office/officeart/2009/3/layout/HorizontalOrganizationChart"/>
    <dgm:cxn modelId="{BF553564-F3CA-B640-8A6E-8C52532620D1}" type="presParOf" srcId="{88661C39-8D73-4D4E-98C0-61D08B84886F}" destId="{160799EC-A590-224B-B84C-31D7625383CD}" srcOrd="0" destOrd="0" presId="urn:microsoft.com/office/officeart/2009/3/layout/HorizontalOrganizationChart"/>
    <dgm:cxn modelId="{F6C4EC17-E0E0-1043-A3B6-ABDCF997DF10}" type="presParOf" srcId="{160799EC-A590-224B-B84C-31D7625383CD}" destId="{6C6B3394-8BDB-074C-820B-FE227230B6C5}" srcOrd="0" destOrd="0" presId="urn:microsoft.com/office/officeart/2009/3/layout/HorizontalOrganizationChart"/>
    <dgm:cxn modelId="{1620FD20-A0F3-CE4B-9BE6-B574EBF8DE56}" type="presParOf" srcId="{160799EC-A590-224B-B84C-31D7625383CD}" destId="{3DF0CB07-5349-0E4C-9864-08E771901D4E}" srcOrd="1" destOrd="0" presId="urn:microsoft.com/office/officeart/2009/3/layout/HorizontalOrganizationChart"/>
    <dgm:cxn modelId="{21635308-499D-4142-BDF0-3F83DCE967A0}" type="presParOf" srcId="{88661C39-8D73-4D4E-98C0-61D08B84886F}" destId="{E48AEDC8-FD1A-2440-BFBA-E139662D5DBD}" srcOrd="1" destOrd="0" presId="urn:microsoft.com/office/officeart/2009/3/layout/HorizontalOrganizationChart"/>
    <dgm:cxn modelId="{6967FDA9-4DF4-AA47-AC01-BC43A57F00E8}" type="presParOf" srcId="{E48AEDC8-FD1A-2440-BFBA-E139662D5DBD}" destId="{15EF73EF-D1C1-9349-AA95-1B390EF5BD86}" srcOrd="0" destOrd="0" presId="urn:microsoft.com/office/officeart/2009/3/layout/HorizontalOrganizationChart"/>
    <dgm:cxn modelId="{CD08BF58-1C0F-CC42-B806-49C7AD1B3A53}" type="presParOf" srcId="{E48AEDC8-FD1A-2440-BFBA-E139662D5DBD}" destId="{8B1B691D-B9F4-5240-9696-2084D496E683}" srcOrd="1" destOrd="0" presId="urn:microsoft.com/office/officeart/2009/3/layout/HorizontalOrganizationChart"/>
    <dgm:cxn modelId="{B20EBDDA-4542-9249-9923-C0D0C87C1811}" type="presParOf" srcId="{8B1B691D-B9F4-5240-9696-2084D496E683}" destId="{BDD11355-24FA-7C4B-848B-FA247A9C185F}" srcOrd="0" destOrd="0" presId="urn:microsoft.com/office/officeart/2009/3/layout/HorizontalOrganizationChart"/>
    <dgm:cxn modelId="{075DB6FD-8DFF-3848-B83C-72FECCDE6A50}" type="presParOf" srcId="{BDD11355-24FA-7C4B-848B-FA247A9C185F}" destId="{1448598A-D818-7843-89A9-6849EF848CFD}" srcOrd="0" destOrd="0" presId="urn:microsoft.com/office/officeart/2009/3/layout/HorizontalOrganizationChart"/>
    <dgm:cxn modelId="{02EEA451-7726-2749-807C-30C307CAE180}" type="presParOf" srcId="{BDD11355-24FA-7C4B-848B-FA247A9C185F}" destId="{D3AD3215-61E5-DF42-A9AD-9357AC2D28CE}" srcOrd="1" destOrd="0" presId="urn:microsoft.com/office/officeart/2009/3/layout/HorizontalOrganizationChart"/>
    <dgm:cxn modelId="{4C025655-E469-BC4F-B69C-B1248B834C8A}" type="presParOf" srcId="{8B1B691D-B9F4-5240-9696-2084D496E683}" destId="{B80D4897-9C8F-0E47-B3B7-0587F9D9B2A8}" srcOrd="1" destOrd="0" presId="urn:microsoft.com/office/officeart/2009/3/layout/HorizontalOrganizationChart"/>
    <dgm:cxn modelId="{0BD54124-5E86-6B44-8F8F-76DACE3B631F}" type="presParOf" srcId="{8B1B691D-B9F4-5240-9696-2084D496E683}" destId="{5B5DE63C-0C6C-9642-A4AF-F7E611351064}" srcOrd="2" destOrd="0" presId="urn:microsoft.com/office/officeart/2009/3/layout/HorizontalOrganizationChart"/>
    <dgm:cxn modelId="{552BB3D7-4E16-564B-8AA5-05853A966602}" type="presParOf" srcId="{E48AEDC8-FD1A-2440-BFBA-E139662D5DBD}" destId="{239B0B81-3CA6-ED4B-8E46-40AD08EE8F7D}" srcOrd="2" destOrd="0" presId="urn:microsoft.com/office/officeart/2009/3/layout/HorizontalOrganizationChart"/>
    <dgm:cxn modelId="{EFD45A4B-D27C-0D42-BA83-44B5BB0AD648}" type="presParOf" srcId="{E48AEDC8-FD1A-2440-BFBA-E139662D5DBD}" destId="{20F307B0-6289-3547-87ED-4996D43D9408}" srcOrd="3" destOrd="0" presId="urn:microsoft.com/office/officeart/2009/3/layout/HorizontalOrganizationChart"/>
    <dgm:cxn modelId="{6C49613F-A856-7441-8131-BAE4A3CD261C}" type="presParOf" srcId="{20F307B0-6289-3547-87ED-4996D43D9408}" destId="{E85FF688-A2A7-6949-BDE6-773C132DF7F1}" srcOrd="0" destOrd="0" presId="urn:microsoft.com/office/officeart/2009/3/layout/HorizontalOrganizationChart"/>
    <dgm:cxn modelId="{F77F588C-9E76-6645-BF8E-1DB468BD2E39}" type="presParOf" srcId="{E85FF688-A2A7-6949-BDE6-773C132DF7F1}" destId="{D9A318B1-6411-1444-B1C0-E063AA20FFE6}" srcOrd="0" destOrd="0" presId="urn:microsoft.com/office/officeart/2009/3/layout/HorizontalOrganizationChart"/>
    <dgm:cxn modelId="{A1E5D239-E534-A34D-8359-B789BDB86DD1}" type="presParOf" srcId="{E85FF688-A2A7-6949-BDE6-773C132DF7F1}" destId="{63584584-A971-554A-AAA5-E761B0FB5C34}" srcOrd="1" destOrd="0" presId="urn:microsoft.com/office/officeart/2009/3/layout/HorizontalOrganizationChart"/>
    <dgm:cxn modelId="{3273AFFD-C0B6-4A4B-814B-3A75C0F3ED3D}" type="presParOf" srcId="{20F307B0-6289-3547-87ED-4996D43D9408}" destId="{E809D4AD-64A3-4A46-925F-8AAA84E6EECD}" srcOrd="1" destOrd="0" presId="urn:microsoft.com/office/officeart/2009/3/layout/HorizontalOrganizationChart"/>
    <dgm:cxn modelId="{3EBBF96C-FAB2-A24B-8B38-F9294029DB1C}" type="presParOf" srcId="{20F307B0-6289-3547-87ED-4996D43D9408}" destId="{3D2E3387-3A8D-404F-AD1A-3D8D4246C794}" srcOrd="2" destOrd="0" presId="urn:microsoft.com/office/officeart/2009/3/layout/HorizontalOrganizationChart"/>
    <dgm:cxn modelId="{BF5FE803-4D27-5947-96A0-CDF9CA3A1862}" type="presParOf" srcId="{E48AEDC8-FD1A-2440-BFBA-E139662D5DBD}" destId="{A169C666-41CC-2C47-B2A4-0D0D1A48D416}" srcOrd="4" destOrd="0" presId="urn:microsoft.com/office/officeart/2009/3/layout/HorizontalOrganizationChart"/>
    <dgm:cxn modelId="{6A410400-B19D-9A4C-83F2-FB673628513B}" type="presParOf" srcId="{E48AEDC8-FD1A-2440-BFBA-E139662D5DBD}" destId="{6D181B0B-CFA2-5E45-A3E2-45C5EE614E0E}" srcOrd="5" destOrd="0" presId="urn:microsoft.com/office/officeart/2009/3/layout/HorizontalOrganizationChart"/>
    <dgm:cxn modelId="{447E2B63-053C-BF40-A62F-CD401DED2426}" type="presParOf" srcId="{6D181B0B-CFA2-5E45-A3E2-45C5EE614E0E}" destId="{ED3C3162-2384-6A4B-8C0D-EC2855AC1C03}" srcOrd="0" destOrd="0" presId="urn:microsoft.com/office/officeart/2009/3/layout/HorizontalOrganizationChart"/>
    <dgm:cxn modelId="{61B2018D-0A73-0545-A866-90C1ABA2411F}" type="presParOf" srcId="{ED3C3162-2384-6A4B-8C0D-EC2855AC1C03}" destId="{B56CF7C4-CA46-5449-837B-41B47116CEDD}" srcOrd="0" destOrd="0" presId="urn:microsoft.com/office/officeart/2009/3/layout/HorizontalOrganizationChart"/>
    <dgm:cxn modelId="{A7E1F965-6EAE-6948-9BD0-2BD3EA93499B}" type="presParOf" srcId="{ED3C3162-2384-6A4B-8C0D-EC2855AC1C03}" destId="{F1DD1017-3B5A-654E-B931-4B8E827370D0}" srcOrd="1" destOrd="0" presId="urn:microsoft.com/office/officeart/2009/3/layout/HorizontalOrganizationChart"/>
    <dgm:cxn modelId="{C11B891A-40A1-524A-B867-80CD91BFA055}" type="presParOf" srcId="{6D181B0B-CFA2-5E45-A3E2-45C5EE614E0E}" destId="{F8D64089-6F78-8547-9A59-75536DE17816}" srcOrd="1" destOrd="0" presId="urn:microsoft.com/office/officeart/2009/3/layout/HorizontalOrganizationChart"/>
    <dgm:cxn modelId="{8C53FB99-E4BA-BD49-9AAC-AF763CBA8F90}" type="presParOf" srcId="{6D181B0B-CFA2-5E45-A3E2-45C5EE614E0E}" destId="{79A2B4CD-93B7-5648-8EA9-CF6D4BDB272A}" srcOrd="2" destOrd="0" presId="urn:microsoft.com/office/officeart/2009/3/layout/HorizontalOrganizationChart"/>
    <dgm:cxn modelId="{FCB87D25-8C07-9C41-B2D1-50877A9E9F86}" type="presParOf" srcId="{88661C39-8D73-4D4E-98C0-61D08B84886F}" destId="{5CB526DA-D1A5-0C43-ACE8-4EC657ACB01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4108CA-1057-DA43-95F3-7CAF5FF654B0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E5954CD5-EF88-E74C-8128-8E24195B80E4}">
      <dgm:prSet phldrT="[文本]" custT="1"/>
      <dgm:spPr/>
      <dgm:t>
        <a:bodyPr/>
        <a:lstStyle/>
        <a:p>
          <a:r>
            <a:rPr lang="en-US" altLang="zh-CN" sz="3600" dirty="0">
              <a:latin typeface="Microsoft YaHei" charset="-122"/>
              <a:ea typeface="Microsoft YaHei" charset="-122"/>
              <a:cs typeface="Microsoft YaHei" charset="-122"/>
            </a:rPr>
            <a:t>2-</a:t>
          </a:r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认识的本质及其规律</a:t>
          </a:r>
        </a:p>
      </dgm:t>
    </dgm:pt>
    <dgm:pt modelId="{C12A834F-8DC8-CF4B-A3DF-12A836483936}" type="parTrans" cxnId="{4576F968-A7E3-8A40-BD4F-1B20908CEB81}">
      <dgm:prSet/>
      <dgm:spPr/>
      <dgm:t>
        <a:bodyPr/>
        <a:lstStyle/>
        <a:p>
          <a:endParaRPr lang="zh-CN" altLang="en-US"/>
        </a:p>
      </dgm:t>
    </dgm:pt>
    <dgm:pt modelId="{3FFD66AC-563E-C34B-AB04-4FF3531B6F8E}" type="sibTrans" cxnId="{4576F968-A7E3-8A40-BD4F-1B20908CEB81}">
      <dgm:prSet/>
      <dgm:spPr/>
      <dgm:t>
        <a:bodyPr/>
        <a:lstStyle/>
        <a:p>
          <a:endParaRPr lang="zh-CN" altLang="en-US"/>
        </a:p>
      </dgm:t>
    </dgm:pt>
    <dgm:pt modelId="{65E9E3D3-0537-D643-B784-73F8876D6C02}">
      <dgm:prSet phldrT="[文本]" custT="1"/>
      <dgm:spPr/>
      <dgm:t>
        <a:bodyPr/>
        <a:lstStyle/>
        <a:p>
          <a:pPr algn="l"/>
          <a:r>
            <a:rPr lang="en-US" altLang="zh-CN" sz="3600" dirty="0">
              <a:latin typeface="Microsoft YaHei" charset="-122"/>
              <a:ea typeface="Microsoft YaHei" charset="-122"/>
              <a:cs typeface="Microsoft YaHei" charset="-122"/>
            </a:rPr>
            <a:t>1.</a:t>
          </a:r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认识的本质</a:t>
          </a:r>
        </a:p>
      </dgm:t>
    </dgm:pt>
    <dgm:pt modelId="{2F80DF17-E427-834E-9038-399CEB017155}" type="parTrans" cxnId="{E4450610-FE1A-F04F-A64E-5BD197EEF01A}">
      <dgm:prSet/>
      <dgm:spPr/>
      <dgm:t>
        <a:bodyPr/>
        <a:lstStyle/>
        <a:p>
          <a:endParaRPr lang="zh-CN" altLang="en-US"/>
        </a:p>
      </dgm:t>
    </dgm:pt>
    <dgm:pt modelId="{47A24FBD-97D3-4D46-ADD3-B14B4246898F}" type="sibTrans" cxnId="{E4450610-FE1A-F04F-A64E-5BD197EEF01A}">
      <dgm:prSet/>
      <dgm:spPr/>
      <dgm:t>
        <a:bodyPr/>
        <a:lstStyle/>
        <a:p>
          <a:endParaRPr lang="zh-CN" altLang="en-US"/>
        </a:p>
      </dgm:t>
    </dgm:pt>
    <dgm:pt modelId="{B821078D-B8F4-0847-ADEB-D3E0A67B25AC}">
      <dgm:prSet phldrT="[文本]" custT="1"/>
      <dgm:spPr/>
      <dgm:t>
        <a:bodyPr/>
        <a:lstStyle/>
        <a:p>
          <a:pPr algn="l"/>
          <a:r>
            <a:rPr lang="en-US" altLang="zh-CN" sz="3600" dirty="0"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认识的辩证运动</a:t>
          </a:r>
        </a:p>
      </dgm:t>
    </dgm:pt>
    <dgm:pt modelId="{DE11C962-4BD9-AD4B-A513-543F34B0B24F}" type="parTrans" cxnId="{B6A088D9-E7D8-9D43-B83B-FE2B2A30D75A}">
      <dgm:prSet/>
      <dgm:spPr/>
      <dgm:t>
        <a:bodyPr/>
        <a:lstStyle/>
        <a:p>
          <a:endParaRPr lang="zh-CN" altLang="en-US"/>
        </a:p>
      </dgm:t>
    </dgm:pt>
    <dgm:pt modelId="{89F39CAA-AEEE-0448-B774-0B7A453F061F}" type="sibTrans" cxnId="{B6A088D9-E7D8-9D43-B83B-FE2B2A30D75A}">
      <dgm:prSet/>
      <dgm:spPr/>
      <dgm:t>
        <a:bodyPr/>
        <a:lstStyle/>
        <a:p>
          <a:endParaRPr lang="zh-CN" altLang="en-US"/>
        </a:p>
      </dgm:t>
    </dgm:pt>
    <dgm:pt modelId="{6B47ACE3-C579-2641-9DF7-5B04D1A8C11B}">
      <dgm:prSet phldrT="[文本]" custT="1"/>
      <dgm:spPr/>
      <dgm:t>
        <a:bodyPr/>
        <a:lstStyle/>
        <a:p>
          <a:pPr algn="l"/>
          <a:r>
            <a:rPr lang="en-US" altLang="zh-CN" sz="3600" dirty="0"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gm:t>
    </dgm:pt>
    <dgm:pt modelId="{A1F36839-6836-3C40-8F3B-5B5AC0729088}" type="parTrans" cxnId="{E02C0CB2-BEFA-3B42-B08D-B4D7FAA4183E}">
      <dgm:prSet/>
      <dgm:spPr/>
      <dgm:t>
        <a:bodyPr/>
        <a:lstStyle/>
        <a:p>
          <a:endParaRPr lang="zh-CN" altLang="en-US"/>
        </a:p>
      </dgm:t>
    </dgm:pt>
    <dgm:pt modelId="{D2243814-3AEB-2345-80DD-65BB98795CDC}" type="sibTrans" cxnId="{E02C0CB2-BEFA-3B42-B08D-B4D7FAA4183E}">
      <dgm:prSet/>
      <dgm:spPr/>
      <dgm:t>
        <a:bodyPr/>
        <a:lstStyle/>
        <a:p>
          <a:endParaRPr lang="zh-CN" altLang="en-US"/>
        </a:p>
      </dgm:t>
    </dgm:pt>
    <dgm:pt modelId="{B88B7DFC-DA33-894F-B9AC-DCA9B8487F31}">
      <dgm:prSet phldrT="[文本]" custT="1"/>
      <dgm:spPr/>
      <dgm:t>
        <a:bodyPr/>
        <a:lstStyle/>
        <a:p>
          <a:pPr algn="l"/>
          <a:r>
            <a:rPr lang="en-US" altLang="zh-CN" sz="3600" dirty="0">
              <a:latin typeface="Microsoft YaHei" charset="-122"/>
              <a:ea typeface="Microsoft YaHei" charset="-122"/>
              <a:cs typeface="Microsoft YaHei" charset="-122"/>
            </a:rPr>
            <a:t>4.</a:t>
          </a:r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认识世界与改造世界的统一</a:t>
          </a:r>
        </a:p>
      </dgm:t>
    </dgm:pt>
    <dgm:pt modelId="{A1640C54-CEF0-A047-BD6F-509B06F3F978}" type="parTrans" cxnId="{2619580A-2234-3B4E-8AF6-D1F3E70BACFA}">
      <dgm:prSet/>
      <dgm:spPr/>
      <dgm:t>
        <a:bodyPr/>
        <a:lstStyle/>
        <a:p>
          <a:endParaRPr lang="zh-CN" altLang="en-US"/>
        </a:p>
      </dgm:t>
    </dgm:pt>
    <dgm:pt modelId="{793BCA98-CD43-004D-B339-221E0711C144}" type="sibTrans" cxnId="{2619580A-2234-3B4E-8AF6-D1F3E70BACFA}">
      <dgm:prSet/>
      <dgm:spPr/>
      <dgm:t>
        <a:bodyPr/>
        <a:lstStyle/>
        <a:p>
          <a:endParaRPr lang="zh-CN" altLang="en-US"/>
        </a:p>
      </dgm:t>
    </dgm:pt>
    <dgm:pt modelId="{4685CA47-9AC7-E740-98BE-6E7FE0604AE1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实践是认识的基础</a:t>
          </a:r>
        </a:p>
      </dgm:t>
    </dgm:pt>
    <dgm:pt modelId="{91871658-5C3D-F04D-A1FC-7A5BB58FC96F}" type="parTrans" cxnId="{8E567681-3161-EB48-B081-BB2A1069294A}">
      <dgm:prSet/>
      <dgm:spPr/>
      <dgm:t>
        <a:bodyPr/>
        <a:lstStyle/>
        <a:p>
          <a:endParaRPr lang="zh-CN" altLang="en-US"/>
        </a:p>
      </dgm:t>
    </dgm:pt>
    <dgm:pt modelId="{93CC4FC0-E0B6-C949-9FE3-DB081800C4C7}" type="sibTrans" cxnId="{8E567681-3161-EB48-B081-BB2A1069294A}">
      <dgm:prSet/>
      <dgm:spPr/>
      <dgm:t>
        <a:bodyPr/>
        <a:lstStyle/>
        <a:p>
          <a:endParaRPr lang="zh-CN" altLang="en-US"/>
        </a:p>
      </dgm:t>
    </dgm:pt>
    <dgm:pt modelId="{7BD6D1A5-D7B8-9F41-924F-FEB5EF2B6A0D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第一次飞跃：感性到理性</a:t>
          </a:r>
        </a:p>
      </dgm:t>
    </dgm:pt>
    <dgm:pt modelId="{5BC4DD43-1F3C-9244-9871-846274E51BE5}" type="parTrans" cxnId="{DE0AFD0B-E564-2046-BA9E-E399E391250F}">
      <dgm:prSet/>
      <dgm:spPr/>
      <dgm:t>
        <a:bodyPr/>
        <a:lstStyle/>
        <a:p>
          <a:endParaRPr lang="zh-CN" altLang="en-US"/>
        </a:p>
      </dgm:t>
    </dgm:pt>
    <dgm:pt modelId="{6F95B96E-260E-B24D-8E6A-107155C6C854}" type="sibTrans" cxnId="{DE0AFD0B-E564-2046-BA9E-E399E391250F}">
      <dgm:prSet/>
      <dgm:spPr/>
      <dgm:t>
        <a:bodyPr/>
        <a:lstStyle/>
        <a:p>
          <a:endParaRPr lang="zh-CN" altLang="en-US"/>
        </a:p>
      </dgm:t>
    </dgm:pt>
    <dgm:pt modelId="{4A21A92A-56C8-A54F-B8D2-10A818B555A2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第二次飞跃：理性到实践</a:t>
          </a:r>
        </a:p>
      </dgm:t>
    </dgm:pt>
    <dgm:pt modelId="{0BC6C69C-25F5-4849-BB66-BE41B90612A7}" type="parTrans" cxnId="{19AC830D-8A00-A34F-97B9-5D4E2A2F5C66}">
      <dgm:prSet/>
      <dgm:spPr/>
      <dgm:t>
        <a:bodyPr/>
        <a:lstStyle/>
        <a:p>
          <a:endParaRPr lang="zh-CN" altLang="en-US"/>
        </a:p>
      </dgm:t>
    </dgm:pt>
    <dgm:pt modelId="{8A99F6C9-0747-B440-8A01-A98E97735583}" type="sibTrans" cxnId="{19AC830D-8A00-A34F-97B9-5D4E2A2F5C66}">
      <dgm:prSet/>
      <dgm:spPr/>
      <dgm:t>
        <a:bodyPr/>
        <a:lstStyle/>
        <a:p>
          <a:endParaRPr lang="zh-CN" altLang="en-US"/>
        </a:p>
      </dgm:t>
    </dgm:pt>
    <dgm:pt modelId="{4E81548A-D0CA-D347-AE4B-EA0813CC5794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认识过程是多次反复和有限与无限的统一</a:t>
          </a:r>
        </a:p>
      </dgm:t>
    </dgm:pt>
    <dgm:pt modelId="{3593F2DD-9FFE-2749-AB67-11B915292643}" type="parTrans" cxnId="{1824A087-0C26-6549-AC4C-9BB8CC6EC8F8}">
      <dgm:prSet/>
      <dgm:spPr/>
      <dgm:t>
        <a:bodyPr/>
        <a:lstStyle/>
        <a:p>
          <a:endParaRPr lang="zh-CN" altLang="en-US"/>
        </a:p>
      </dgm:t>
    </dgm:pt>
    <dgm:pt modelId="{ED290039-0124-B746-9B1A-D09B33236E57}" type="sibTrans" cxnId="{1824A087-0C26-6549-AC4C-9BB8CC6EC8F8}">
      <dgm:prSet/>
      <dgm:spPr/>
      <dgm:t>
        <a:bodyPr/>
        <a:lstStyle/>
        <a:p>
          <a:endParaRPr lang="zh-CN" altLang="en-US"/>
        </a:p>
      </dgm:t>
    </dgm:pt>
    <dgm:pt modelId="{5367B5F3-E1FE-6743-8185-BC12FFC2BC00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86E60D4F-64F4-9043-943E-3F18AADC9B1F}" type="parTrans" cxnId="{CD3C1B81-33B2-854A-9406-AF657EFF2A4A}">
      <dgm:prSet/>
      <dgm:spPr/>
      <dgm:t>
        <a:bodyPr/>
        <a:lstStyle/>
        <a:p>
          <a:endParaRPr lang="zh-CN" altLang="en-US"/>
        </a:p>
      </dgm:t>
    </dgm:pt>
    <dgm:pt modelId="{104A1780-8C72-FB40-9C7A-BD28BCB08C2F}" type="sibTrans" cxnId="{CD3C1B81-33B2-854A-9406-AF657EFF2A4A}">
      <dgm:prSet/>
      <dgm:spPr/>
      <dgm:t>
        <a:bodyPr/>
        <a:lstStyle/>
        <a:p>
          <a:endParaRPr lang="zh-CN" altLang="en-US"/>
        </a:p>
      </dgm:t>
    </dgm:pt>
    <dgm:pt modelId="{03ADE2EB-F806-2345-A85E-3568BAB0B815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gm:t>
    </dgm:pt>
    <dgm:pt modelId="{25A59A79-D3AC-A847-B143-EFCF089CAC68}" type="parTrans" cxnId="{E01967A0-A13D-9348-B6EF-F5FBD4D6301F}">
      <dgm:prSet/>
      <dgm:spPr/>
      <dgm:t>
        <a:bodyPr/>
        <a:lstStyle/>
        <a:p>
          <a:endParaRPr lang="zh-CN" altLang="en-US"/>
        </a:p>
      </dgm:t>
    </dgm:pt>
    <dgm:pt modelId="{9B68049E-B710-BD4B-896D-6F6D86017782}" type="sibTrans" cxnId="{E01967A0-A13D-9348-B6EF-F5FBD4D6301F}">
      <dgm:prSet/>
      <dgm:spPr/>
      <dgm:t>
        <a:bodyPr/>
        <a:lstStyle/>
        <a:p>
          <a:endParaRPr lang="zh-CN" altLang="en-US"/>
        </a:p>
      </dgm:t>
    </dgm:pt>
    <dgm:pt modelId="{D38DB271-A44B-3B48-811B-9D715C6128EA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C1151265-39C4-404C-85C3-FA1AD4ACC745}" type="parTrans" cxnId="{CD8AD7CB-EAF0-F24C-B5E8-57A188ADACB2}">
      <dgm:prSet/>
      <dgm:spPr/>
      <dgm:t>
        <a:bodyPr/>
        <a:lstStyle/>
        <a:p>
          <a:endParaRPr lang="zh-CN" altLang="en-US"/>
        </a:p>
      </dgm:t>
    </dgm:pt>
    <dgm:pt modelId="{3B9858FD-E416-3441-94F1-6DA7094D098A}" type="sibTrans" cxnId="{CD8AD7CB-EAF0-F24C-B5E8-57A188ADACB2}">
      <dgm:prSet/>
      <dgm:spPr/>
      <dgm:t>
        <a:bodyPr/>
        <a:lstStyle/>
        <a:p>
          <a:endParaRPr lang="zh-CN" altLang="en-US"/>
        </a:p>
      </dgm:t>
    </dgm:pt>
    <dgm:pt modelId="{357A7FD3-7821-8549-86C0-7F9F4BBA3A0A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认识的目的在于运用</a:t>
          </a:r>
        </a:p>
      </dgm:t>
    </dgm:pt>
    <dgm:pt modelId="{A37DBA43-98DE-1342-9729-6B5C40BB1AFF}" type="parTrans" cxnId="{341C8B36-CBBB-1A47-A835-E61558A3C942}">
      <dgm:prSet/>
      <dgm:spPr/>
      <dgm:t>
        <a:bodyPr/>
        <a:lstStyle/>
        <a:p>
          <a:endParaRPr lang="zh-CN" altLang="en-US"/>
        </a:p>
      </dgm:t>
    </dgm:pt>
    <dgm:pt modelId="{E3933246-4916-1047-A50F-8B5688499348}" type="sibTrans" cxnId="{341C8B36-CBBB-1A47-A835-E61558A3C942}">
      <dgm:prSet/>
      <dgm:spPr/>
      <dgm:t>
        <a:bodyPr/>
        <a:lstStyle/>
        <a:p>
          <a:endParaRPr lang="zh-CN" altLang="en-US"/>
        </a:p>
      </dgm:t>
    </dgm:pt>
    <dgm:pt modelId="{3A453AD3-BA4E-1748-9FE7-7E6D18606ACB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一切从实际出发，实事求是</a:t>
          </a:r>
        </a:p>
      </dgm:t>
    </dgm:pt>
    <dgm:pt modelId="{68A9F42F-BE2B-2047-98B9-92A394816CFB}" type="parTrans" cxnId="{D9DFB1E0-EDD9-B54F-B26C-2B7BF47BF19D}">
      <dgm:prSet/>
      <dgm:spPr/>
      <dgm:t>
        <a:bodyPr/>
        <a:lstStyle/>
        <a:p>
          <a:endParaRPr lang="zh-CN" altLang="en-US"/>
        </a:p>
      </dgm:t>
    </dgm:pt>
    <dgm:pt modelId="{DDE6808D-563A-1247-8931-B0BF252FBD0F}" type="sibTrans" cxnId="{D9DFB1E0-EDD9-B54F-B26C-2B7BF47BF19D}">
      <dgm:prSet/>
      <dgm:spPr/>
      <dgm:t>
        <a:bodyPr/>
        <a:lstStyle/>
        <a:p>
          <a:endParaRPr lang="zh-CN" altLang="en-US"/>
        </a:p>
      </dgm:t>
    </dgm:pt>
    <dgm:pt modelId="{305BB09E-89CA-564D-BA60-5C616963122F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认识的本质</a:t>
          </a:r>
        </a:p>
      </dgm:t>
    </dgm:pt>
    <dgm:pt modelId="{B4148F00-3A48-0541-9DE6-2805FE8C1B5E}" type="parTrans" cxnId="{67A04CB2-2B9A-1B43-9F74-A51518730481}">
      <dgm:prSet/>
      <dgm:spPr/>
      <dgm:t>
        <a:bodyPr/>
        <a:lstStyle/>
        <a:p>
          <a:endParaRPr lang="zh-CN" altLang="en-US"/>
        </a:p>
      </dgm:t>
    </dgm:pt>
    <dgm:pt modelId="{61914563-3A32-9144-BEAF-8EA694DB4FA2}" type="sibTrans" cxnId="{67A04CB2-2B9A-1B43-9F74-A51518730481}">
      <dgm:prSet/>
      <dgm:spPr/>
      <dgm:t>
        <a:bodyPr/>
        <a:lstStyle/>
        <a:p>
          <a:endParaRPr lang="zh-CN" altLang="en-US"/>
        </a:p>
      </dgm:t>
    </dgm:pt>
    <dgm:pt modelId="{2288FD34-22BA-704C-AD92-31F9F855B517}" type="pres">
      <dgm:prSet presAssocID="{C84108CA-1057-DA43-95F3-7CAF5FF654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197135B-96B6-294B-A922-615DD03D2571}" type="pres">
      <dgm:prSet presAssocID="{E5954CD5-EF88-E74C-8128-8E24195B80E4}" presName="hierRoot1" presStyleCnt="0">
        <dgm:presLayoutVars>
          <dgm:hierBranch val="init"/>
        </dgm:presLayoutVars>
      </dgm:prSet>
      <dgm:spPr/>
    </dgm:pt>
    <dgm:pt modelId="{A9B4A721-11FC-F54E-BFB3-8A43D5154B9F}" type="pres">
      <dgm:prSet presAssocID="{E5954CD5-EF88-E74C-8128-8E24195B80E4}" presName="rootComposite1" presStyleCnt="0"/>
      <dgm:spPr/>
    </dgm:pt>
    <dgm:pt modelId="{AD11ED53-6553-9748-9A05-3941276FC28C}" type="pres">
      <dgm:prSet presAssocID="{E5954CD5-EF88-E74C-8128-8E24195B80E4}" presName="rootText1" presStyleLbl="node0" presStyleIdx="0" presStyleCnt="1" custScaleX="254686">
        <dgm:presLayoutVars>
          <dgm:chPref val="3"/>
        </dgm:presLayoutVars>
      </dgm:prSet>
      <dgm:spPr/>
    </dgm:pt>
    <dgm:pt modelId="{7B0406C7-993B-AF4E-8CE4-155DAAE04E88}" type="pres">
      <dgm:prSet presAssocID="{E5954CD5-EF88-E74C-8128-8E24195B80E4}" presName="rootConnector1" presStyleLbl="node1" presStyleIdx="0" presStyleCnt="0"/>
      <dgm:spPr/>
    </dgm:pt>
    <dgm:pt modelId="{BC710703-E22F-1544-8F93-14E180027EC9}" type="pres">
      <dgm:prSet presAssocID="{E5954CD5-EF88-E74C-8128-8E24195B80E4}" presName="hierChild2" presStyleCnt="0"/>
      <dgm:spPr/>
    </dgm:pt>
    <dgm:pt modelId="{85A8E7F0-2872-024D-A18E-9C49EC3C2D05}" type="pres">
      <dgm:prSet presAssocID="{2F80DF17-E427-834E-9038-399CEB017155}" presName="Name64" presStyleLbl="parChTrans1D2" presStyleIdx="0" presStyleCnt="4"/>
      <dgm:spPr/>
    </dgm:pt>
    <dgm:pt modelId="{81E99E0E-A05C-BE47-BA95-CC73C8047FE7}" type="pres">
      <dgm:prSet presAssocID="{65E9E3D3-0537-D643-B784-73F8876D6C02}" presName="hierRoot2" presStyleCnt="0">
        <dgm:presLayoutVars>
          <dgm:hierBranch val="init"/>
        </dgm:presLayoutVars>
      </dgm:prSet>
      <dgm:spPr/>
    </dgm:pt>
    <dgm:pt modelId="{4756B1D4-4DF5-AC45-A245-9112C0CF6734}" type="pres">
      <dgm:prSet presAssocID="{65E9E3D3-0537-D643-B784-73F8876D6C02}" presName="rootComposite" presStyleCnt="0"/>
      <dgm:spPr/>
    </dgm:pt>
    <dgm:pt modelId="{37506B08-582C-544D-801A-E041C0026030}" type="pres">
      <dgm:prSet presAssocID="{65E9E3D3-0537-D643-B784-73F8876D6C02}" presName="rootText" presStyleLbl="node2" presStyleIdx="0" presStyleCnt="4" custScaleX="133166">
        <dgm:presLayoutVars>
          <dgm:chPref val="3"/>
        </dgm:presLayoutVars>
      </dgm:prSet>
      <dgm:spPr/>
    </dgm:pt>
    <dgm:pt modelId="{B0E23477-44D2-7B4B-A15D-02C3BA81B042}" type="pres">
      <dgm:prSet presAssocID="{65E9E3D3-0537-D643-B784-73F8876D6C02}" presName="rootConnector" presStyleLbl="node2" presStyleIdx="0" presStyleCnt="4"/>
      <dgm:spPr/>
    </dgm:pt>
    <dgm:pt modelId="{311BC6BD-CDF0-6E46-826E-59FA084E99B4}" type="pres">
      <dgm:prSet presAssocID="{65E9E3D3-0537-D643-B784-73F8876D6C02}" presName="hierChild4" presStyleCnt="0"/>
      <dgm:spPr/>
    </dgm:pt>
    <dgm:pt modelId="{EA7032B5-8E6A-E14A-9112-5C08890AFF8F}" type="pres">
      <dgm:prSet presAssocID="{91871658-5C3D-F04D-A1FC-7A5BB58FC96F}" presName="Name64" presStyleLbl="parChTrans1D3" presStyleIdx="0" presStyleCnt="10"/>
      <dgm:spPr/>
    </dgm:pt>
    <dgm:pt modelId="{DF10D381-A89F-3846-922C-37CCBCB21D49}" type="pres">
      <dgm:prSet presAssocID="{4685CA47-9AC7-E740-98BE-6E7FE0604AE1}" presName="hierRoot2" presStyleCnt="0">
        <dgm:presLayoutVars>
          <dgm:hierBranch val="init"/>
        </dgm:presLayoutVars>
      </dgm:prSet>
      <dgm:spPr/>
    </dgm:pt>
    <dgm:pt modelId="{D583B74B-E3F2-744F-AEDA-F599741356C8}" type="pres">
      <dgm:prSet presAssocID="{4685CA47-9AC7-E740-98BE-6E7FE0604AE1}" presName="rootComposite" presStyleCnt="0"/>
      <dgm:spPr/>
    </dgm:pt>
    <dgm:pt modelId="{42A5C67A-A6F4-3542-A303-30B8DD65057D}" type="pres">
      <dgm:prSet presAssocID="{4685CA47-9AC7-E740-98BE-6E7FE0604AE1}" presName="rootText" presStyleLbl="node3" presStyleIdx="0" presStyleCnt="10" custScaleX="214130">
        <dgm:presLayoutVars>
          <dgm:chPref val="3"/>
        </dgm:presLayoutVars>
      </dgm:prSet>
      <dgm:spPr/>
    </dgm:pt>
    <dgm:pt modelId="{159FA9EF-79C1-E544-9199-2809346B57B3}" type="pres">
      <dgm:prSet presAssocID="{4685CA47-9AC7-E740-98BE-6E7FE0604AE1}" presName="rootConnector" presStyleLbl="node3" presStyleIdx="0" presStyleCnt="10"/>
      <dgm:spPr/>
    </dgm:pt>
    <dgm:pt modelId="{57E3D6CE-58A9-3B4F-BDEF-1CC63E43482F}" type="pres">
      <dgm:prSet presAssocID="{4685CA47-9AC7-E740-98BE-6E7FE0604AE1}" presName="hierChild4" presStyleCnt="0"/>
      <dgm:spPr/>
    </dgm:pt>
    <dgm:pt modelId="{D72D3F25-335E-B94E-A54E-CC9ABCE68324}" type="pres">
      <dgm:prSet presAssocID="{4685CA47-9AC7-E740-98BE-6E7FE0604AE1}" presName="hierChild5" presStyleCnt="0"/>
      <dgm:spPr/>
    </dgm:pt>
    <dgm:pt modelId="{D769AE1D-24A9-7141-8B33-344BEC6D5DC1}" type="pres">
      <dgm:prSet presAssocID="{B4148F00-3A48-0541-9DE6-2805FE8C1B5E}" presName="Name64" presStyleLbl="parChTrans1D3" presStyleIdx="1" presStyleCnt="10"/>
      <dgm:spPr/>
    </dgm:pt>
    <dgm:pt modelId="{86A493E2-0E33-0045-A45D-CF7F96341E11}" type="pres">
      <dgm:prSet presAssocID="{305BB09E-89CA-564D-BA60-5C616963122F}" presName="hierRoot2" presStyleCnt="0">
        <dgm:presLayoutVars>
          <dgm:hierBranch val="init"/>
        </dgm:presLayoutVars>
      </dgm:prSet>
      <dgm:spPr/>
    </dgm:pt>
    <dgm:pt modelId="{393C0281-3FE2-D94C-B521-6396274A946F}" type="pres">
      <dgm:prSet presAssocID="{305BB09E-89CA-564D-BA60-5C616963122F}" presName="rootComposite" presStyleCnt="0"/>
      <dgm:spPr/>
    </dgm:pt>
    <dgm:pt modelId="{1A63EF55-B5BE-084D-AD0E-4AEAA20BF751}" type="pres">
      <dgm:prSet presAssocID="{305BB09E-89CA-564D-BA60-5C616963122F}" presName="rootText" presStyleLbl="node3" presStyleIdx="1" presStyleCnt="10" custScaleX="214130">
        <dgm:presLayoutVars>
          <dgm:chPref val="3"/>
        </dgm:presLayoutVars>
      </dgm:prSet>
      <dgm:spPr/>
    </dgm:pt>
    <dgm:pt modelId="{1A0203F5-58B5-D34E-A9AA-DBD26E9E265F}" type="pres">
      <dgm:prSet presAssocID="{305BB09E-89CA-564D-BA60-5C616963122F}" presName="rootConnector" presStyleLbl="node3" presStyleIdx="1" presStyleCnt="10"/>
      <dgm:spPr/>
    </dgm:pt>
    <dgm:pt modelId="{C9BBEBB2-3F99-8C47-BEB2-68F7FA896546}" type="pres">
      <dgm:prSet presAssocID="{305BB09E-89CA-564D-BA60-5C616963122F}" presName="hierChild4" presStyleCnt="0"/>
      <dgm:spPr/>
    </dgm:pt>
    <dgm:pt modelId="{FD7C51B7-E235-FF4A-8CE2-9903CD0D5701}" type="pres">
      <dgm:prSet presAssocID="{305BB09E-89CA-564D-BA60-5C616963122F}" presName="hierChild5" presStyleCnt="0"/>
      <dgm:spPr/>
    </dgm:pt>
    <dgm:pt modelId="{431447AD-0C00-2741-8E46-65ADE3CE9323}" type="pres">
      <dgm:prSet presAssocID="{65E9E3D3-0537-D643-B784-73F8876D6C02}" presName="hierChild5" presStyleCnt="0"/>
      <dgm:spPr/>
    </dgm:pt>
    <dgm:pt modelId="{23D8040C-F24B-E243-A505-684B8261A6F2}" type="pres">
      <dgm:prSet presAssocID="{DE11C962-4BD9-AD4B-A513-543F34B0B24F}" presName="Name64" presStyleLbl="parChTrans1D2" presStyleIdx="1" presStyleCnt="4"/>
      <dgm:spPr/>
    </dgm:pt>
    <dgm:pt modelId="{2D64B95A-C53B-6640-B767-677455C4F875}" type="pres">
      <dgm:prSet presAssocID="{B821078D-B8F4-0847-ADEB-D3E0A67B25AC}" presName="hierRoot2" presStyleCnt="0">
        <dgm:presLayoutVars>
          <dgm:hierBranch val="init"/>
        </dgm:presLayoutVars>
      </dgm:prSet>
      <dgm:spPr/>
    </dgm:pt>
    <dgm:pt modelId="{75FF8034-CCAF-F447-B3C7-A1329B8B416C}" type="pres">
      <dgm:prSet presAssocID="{B821078D-B8F4-0847-ADEB-D3E0A67B25AC}" presName="rootComposite" presStyleCnt="0"/>
      <dgm:spPr/>
    </dgm:pt>
    <dgm:pt modelId="{77107B53-FB4C-9245-B353-6DD5F08DDE3A}" type="pres">
      <dgm:prSet presAssocID="{B821078D-B8F4-0847-ADEB-D3E0A67B25AC}" presName="rootText" presStyleLbl="node2" presStyleIdx="1" presStyleCnt="4" custScaleX="178722" custScaleY="121272">
        <dgm:presLayoutVars>
          <dgm:chPref val="3"/>
        </dgm:presLayoutVars>
      </dgm:prSet>
      <dgm:spPr/>
    </dgm:pt>
    <dgm:pt modelId="{732240B8-102B-0C4B-811B-26571D4A016B}" type="pres">
      <dgm:prSet presAssocID="{B821078D-B8F4-0847-ADEB-D3E0A67B25AC}" presName="rootConnector" presStyleLbl="node2" presStyleIdx="1" presStyleCnt="4"/>
      <dgm:spPr/>
    </dgm:pt>
    <dgm:pt modelId="{C2260E8F-7FE6-C644-9C26-779B0151E7DA}" type="pres">
      <dgm:prSet presAssocID="{B821078D-B8F4-0847-ADEB-D3E0A67B25AC}" presName="hierChild4" presStyleCnt="0"/>
      <dgm:spPr/>
    </dgm:pt>
    <dgm:pt modelId="{3BD438BE-DB27-DC4D-827F-DDB834282D04}" type="pres">
      <dgm:prSet presAssocID="{5BC4DD43-1F3C-9244-9871-846274E51BE5}" presName="Name64" presStyleLbl="parChTrans1D3" presStyleIdx="2" presStyleCnt="10"/>
      <dgm:spPr/>
    </dgm:pt>
    <dgm:pt modelId="{169CC2FD-AEE3-FB41-A9D9-27CBD58A50F4}" type="pres">
      <dgm:prSet presAssocID="{7BD6D1A5-D7B8-9F41-924F-FEB5EF2B6A0D}" presName="hierRoot2" presStyleCnt="0">
        <dgm:presLayoutVars>
          <dgm:hierBranch val="init"/>
        </dgm:presLayoutVars>
      </dgm:prSet>
      <dgm:spPr/>
    </dgm:pt>
    <dgm:pt modelId="{94C27888-A402-4548-8B89-91B98509FD00}" type="pres">
      <dgm:prSet presAssocID="{7BD6D1A5-D7B8-9F41-924F-FEB5EF2B6A0D}" presName="rootComposite" presStyleCnt="0"/>
      <dgm:spPr/>
    </dgm:pt>
    <dgm:pt modelId="{44146955-DF52-0048-957F-F1C23A87364F}" type="pres">
      <dgm:prSet presAssocID="{7BD6D1A5-D7B8-9F41-924F-FEB5EF2B6A0D}" presName="rootText" presStyleLbl="node3" presStyleIdx="2" presStyleCnt="10" custScaleX="229930">
        <dgm:presLayoutVars>
          <dgm:chPref val="3"/>
        </dgm:presLayoutVars>
      </dgm:prSet>
      <dgm:spPr/>
    </dgm:pt>
    <dgm:pt modelId="{AD8BFAEE-31F3-6A43-9D6C-1BA275151410}" type="pres">
      <dgm:prSet presAssocID="{7BD6D1A5-D7B8-9F41-924F-FEB5EF2B6A0D}" presName="rootConnector" presStyleLbl="node3" presStyleIdx="2" presStyleCnt="10"/>
      <dgm:spPr/>
    </dgm:pt>
    <dgm:pt modelId="{A1FE90D2-0D00-5247-A212-F58C13924B80}" type="pres">
      <dgm:prSet presAssocID="{7BD6D1A5-D7B8-9F41-924F-FEB5EF2B6A0D}" presName="hierChild4" presStyleCnt="0"/>
      <dgm:spPr/>
    </dgm:pt>
    <dgm:pt modelId="{12BEA13B-DA67-7E4D-8F16-531218E7DFF6}" type="pres">
      <dgm:prSet presAssocID="{7BD6D1A5-D7B8-9F41-924F-FEB5EF2B6A0D}" presName="hierChild5" presStyleCnt="0"/>
      <dgm:spPr/>
    </dgm:pt>
    <dgm:pt modelId="{45B6DC9B-0EFA-D142-A5D6-733604F595C8}" type="pres">
      <dgm:prSet presAssocID="{0BC6C69C-25F5-4849-BB66-BE41B90612A7}" presName="Name64" presStyleLbl="parChTrans1D3" presStyleIdx="3" presStyleCnt="10"/>
      <dgm:spPr/>
    </dgm:pt>
    <dgm:pt modelId="{94A1784C-520D-0E46-8D4E-1ED8D3F534D7}" type="pres">
      <dgm:prSet presAssocID="{4A21A92A-56C8-A54F-B8D2-10A818B555A2}" presName="hierRoot2" presStyleCnt="0">
        <dgm:presLayoutVars>
          <dgm:hierBranch val="init"/>
        </dgm:presLayoutVars>
      </dgm:prSet>
      <dgm:spPr/>
    </dgm:pt>
    <dgm:pt modelId="{ECA43637-3AE7-FB42-A64A-E4CC6FF9CF0F}" type="pres">
      <dgm:prSet presAssocID="{4A21A92A-56C8-A54F-B8D2-10A818B555A2}" presName="rootComposite" presStyleCnt="0"/>
      <dgm:spPr/>
    </dgm:pt>
    <dgm:pt modelId="{EF7D11B6-DF90-3B48-9FD5-866F2F1BD667}" type="pres">
      <dgm:prSet presAssocID="{4A21A92A-56C8-A54F-B8D2-10A818B555A2}" presName="rootText" presStyleLbl="node3" presStyleIdx="3" presStyleCnt="10" custScaleX="239629">
        <dgm:presLayoutVars>
          <dgm:chPref val="3"/>
        </dgm:presLayoutVars>
      </dgm:prSet>
      <dgm:spPr/>
    </dgm:pt>
    <dgm:pt modelId="{61092910-452C-5949-8676-ECDE0DE36731}" type="pres">
      <dgm:prSet presAssocID="{4A21A92A-56C8-A54F-B8D2-10A818B555A2}" presName="rootConnector" presStyleLbl="node3" presStyleIdx="3" presStyleCnt="10"/>
      <dgm:spPr/>
    </dgm:pt>
    <dgm:pt modelId="{83E2A23B-2B89-F54C-8FA5-A729565D1C15}" type="pres">
      <dgm:prSet presAssocID="{4A21A92A-56C8-A54F-B8D2-10A818B555A2}" presName="hierChild4" presStyleCnt="0"/>
      <dgm:spPr/>
    </dgm:pt>
    <dgm:pt modelId="{7B9C5706-7080-814E-82C3-8D9C9D70ED9A}" type="pres">
      <dgm:prSet presAssocID="{4A21A92A-56C8-A54F-B8D2-10A818B555A2}" presName="hierChild5" presStyleCnt="0"/>
      <dgm:spPr/>
    </dgm:pt>
    <dgm:pt modelId="{78024FF1-C98D-224B-BB41-05AA9D4FF564}" type="pres">
      <dgm:prSet presAssocID="{3593F2DD-9FFE-2749-AB67-11B915292643}" presName="Name64" presStyleLbl="parChTrans1D3" presStyleIdx="4" presStyleCnt="10"/>
      <dgm:spPr/>
    </dgm:pt>
    <dgm:pt modelId="{0519442A-8EAC-D04F-A9DE-58F68B2EE252}" type="pres">
      <dgm:prSet presAssocID="{4E81548A-D0CA-D347-AE4B-EA0813CC5794}" presName="hierRoot2" presStyleCnt="0">
        <dgm:presLayoutVars>
          <dgm:hierBranch val="init"/>
        </dgm:presLayoutVars>
      </dgm:prSet>
      <dgm:spPr/>
    </dgm:pt>
    <dgm:pt modelId="{CF86609A-2F95-B545-9937-FCB4429CA2BD}" type="pres">
      <dgm:prSet presAssocID="{4E81548A-D0CA-D347-AE4B-EA0813CC5794}" presName="rootComposite" presStyleCnt="0"/>
      <dgm:spPr/>
    </dgm:pt>
    <dgm:pt modelId="{8F3AD517-7D70-DB41-B54C-0A69DAE4F5A6}" type="pres">
      <dgm:prSet presAssocID="{4E81548A-D0CA-D347-AE4B-EA0813CC5794}" presName="rootText" presStyleLbl="node3" presStyleIdx="4" presStyleCnt="10" custScaleX="342295">
        <dgm:presLayoutVars>
          <dgm:chPref val="3"/>
        </dgm:presLayoutVars>
      </dgm:prSet>
      <dgm:spPr/>
    </dgm:pt>
    <dgm:pt modelId="{C5667C56-53C4-EE4D-8C79-3633F1FB49E2}" type="pres">
      <dgm:prSet presAssocID="{4E81548A-D0CA-D347-AE4B-EA0813CC5794}" presName="rootConnector" presStyleLbl="node3" presStyleIdx="4" presStyleCnt="10"/>
      <dgm:spPr/>
    </dgm:pt>
    <dgm:pt modelId="{DCFDF72D-F1F0-B845-8B37-54118F44D04D}" type="pres">
      <dgm:prSet presAssocID="{4E81548A-D0CA-D347-AE4B-EA0813CC5794}" presName="hierChild4" presStyleCnt="0"/>
      <dgm:spPr/>
    </dgm:pt>
    <dgm:pt modelId="{5E99C7C4-A7CD-664A-B39B-4F06C327310D}" type="pres">
      <dgm:prSet presAssocID="{4E81548A-D0CA-D347-AE4B-EA0813CC5794}" presName="hierChild5" presStyleCnt="0"/>
      <dgm:spPr/>
    </dgm:pt>
    <dgm:pt modelId="{7EA33407-AE29-A645-B890-44721B2CC28D}" type="pres">
      <dgm:prSet presAssocID="{B821078D-B8F4-0847-ADEB-D3E0A67B25AC}" presName="hierChild5" presStyleCnt="0"/>
      <dgm:spPr/>
    </dgm:pt>
    <dgm:pt modelId="{F42349DE-051C-1C4B-86C4-FDD3AA7D157F}" type="pres">
      <dgm:prSet presAssocID="{A1F36839-6836-3C40-8F3B-5B5AC0729088}" presName="Name64" presStyleLbl="parChTrans1D2" presStyleIdx="2" presStyleCnt="4"/>
      <dgm:spPr/>
    </dgm:pt>
    <dgm:pt modelId="{BB467673-BFE5-154B-B519-47F0756541AE}" type="pres">
      <dgm:prSet presAssocID="{6B47ACE3-C579-2641-9DF7-5B04D1A8C11B}" presName="hierRoot2" presStyleCnt="0">
        <dgm:presLayoutVars>
          <dgm:hierBranch val="init"/>
        </dgm:presLayoutVars>
      </dgm:prSet>
      <dgm:spPr/>
    </dgm:pt>
    <dgm:pt modelId="{A09A9D65-DF56-9549-8BF0-87D07DA69DCE}" type="pres">
      <dgm:prSet presAssocID="{6B47ACE3-C579-2641-9DF7-5B04D1A8C11B}" presName="rootComposite" presStyleCnt="0"/>
      <dgm:spPr/>
    </dgm:pt>
    <dgm:pt modelId="{3316B8D6-135C-004F-A70F-E0D972AAABDD}" type="pres">
      <dgm:prSet presAssocID="{6B47ACE3-C579-2641-9DF7-5B04D1A8C11B}" presName="rootText" presStyleLbl="node2" presStyleIdx="2" presStyleCnt="4" custScaleX="129747">
        <dgm:presLayoutVars>
          <dgm:chPref val="3"/>
        </dgm:presLayoutVars>
      </dgm:prSet>
      <dgm:spPr/>
    </dgm:pt>
    <dgm:pt modelId="{7861043D-12F6-3941-830A-E8C6D23B7839}" type="pres">
      <dgm:prSet presAssocID="{6B47ACE3-C579-2641-9DF7-5B04D1A8C11B}" presName="rootConnector" presStyleLbl="node2" presStyleIdx="2" presStyleCnt="4"/>
      <dgm:spPr/>
    </dgm:pt>
    <dgm:pt modelId="{D9711C3A-F364-AC49-AE42-EE1E6FC99060}" type="pres">
      <dgm:prSet presAssocID="{6B47ACE3-C579-2641-9DF7-5B04D1A8C11B}" presName="hierChild4" presStyleCnt="0"/>
      <dgm:spPr/>
    </dgm:pt>
    <dgm:pt modelId="{D3AE2441-9970-B145-AA85-B6E2E416B41E}" type="pres">
      <dgm:prSet presAssocID="{86E60D4F-64F4-9043-943E-3F18AADC9B1F}" presName="Name64" presStyleLbl="parChTrans1D3" presStyleIdx="5" presStyleCnt="10"/>
      <dgm:spPr/>
    </dgm:pt>
    <dgm:pt modelId="{A5A2451F-65B7-9C4B-BE16-F11C9219E956}" type="pres">
      <dgm:prSet presAssocID="{5367B5F3-E1FE-6743-8185-BC12FFC2BC00}" presName="hierRoot2" presStyleCnt="0">
        <dgm:presLayoutVars>
          <dgm:hierBranch val="init"/>
        </dgm:presLayoutVars>
      </dgm:prSet>
      <dgm:spPr/>
    </dgm:pt>
    <dgm:pt modelId="{5FFC5B80-A3EE-3045-8F3F-642581603C66}" type="pres">
      <dgm:prSet presAssocID="{5367B5F3-E1FE-6743-8185-BC12FFC2BC00}" presName="rootComposite" presStyleCnt="0"/>
      <dgm:spPr/>
    </dgm:pt>
    <dgm:pt modelId="{0521AD6E-A59E-2349-B7E4-256BCF2E856E}" type="pres">
      <dgm:prSet presAssocID="{5367B5F3-E1FE-6743-8185-BC12FFC2BC00}" presName="rootText" presStyleLbl="node3" presStyleIdx="5" presStyleCnt="10">
        <dgm:presLayoutVars>
          <dgm:chPref val="3"/>
        </dgm:presLayoutVars>
      </dgm:prSet>
      <dgm:spPr/>
    </dgm:pt>
    <dgm:pt modelId="{512FAA1A-EC81-C049-A64B-A5222005B5F8}" type="pres">
      <dgm:prSet presAssocID="{5367B5F3-E1FE-6743-8185-BC12FFC2BC00}" presName="rootConnector" presStyleLbl="node3" presStyleIdx="5" presStyleCnt="10"/>
      <dgm:spPr/>
    </dgm:pt>
    <dgm:pt modelId="{ED487A67-C1E5-7E45-83F7-E5D00C912086}" type="pres">
      <dgm:prSet presAssocID="{5367B5F3-E1FE-6743-8185-BC12FFC2BC00}" presName="hierChild4" presStyleCnt="0"/>
      <dgm:spPr/>
    </dgm:pt>
    <dgm:pt modelId="{75AB7FA4-7125-6448-8935-B9C548E14374}" type="pres">
      <dgm:prSet presAssocID="{5367B5F3-E1FE-6743-8185-BC12FFC2BC00}" presName="hierChild5" presStyleCnt="0"/>
      <dgm:spPr/>
    </dgm:pt>
    <dgm:pt modelId="{14FEE3E4-B67D-004D-9609-AEA4B27ECAF8}" type="pres">
      <dgm:prSet presAssocID="{25A59A79-D3AC-A847-B143-EFCF089CAC68}" presName="Name64" presStyleLbl="parChTrans1D3" presStyleIdx="6" presStyleCnt="10"/>
      <dgm:spPr/>
    </dgm:pt>
    <dgm:pt modelId="{C4045549-2B1E-944E-8782-8918597355AD}" type="pres">
      <dgm:prSet presAssocID="{03ADE2EB-F806-2345-A85E-3568BAB0B815}" presName="hierRoot2" presStyleCnt="0">
        <dgm:presLayoutVars>
          <dgm:hierBranch val="init"/>
        </dgm:presLayoutVars>
      </dgm:prSet>
      <dgm:spPr/>
    </dgm:pt>
    <dgm:pt modelId="{C8238D8E-BC4A-2146-8F2F-1492BB571322}" type="pres">
      <dgm:prSet presAssocID="{03ADE2EB-F806-2345-A85E-3568BAB0B815}" presName="rootComposite" presStyleCnt="0"/>
      <dgm:spPr/>
    </dgm:pt>
    <dgm:pt modelId="{22BF5FDA-19FF-A34F-A9CF-B5DE4A07D1CB}" type="pres">
      <dgm:prSet presAssocID="{03ADE2EB-F806-2345-A85E-3568BAB0B815}" presName="rootText" presStyleLbl="node3" presStyleIdx="6" presStyleCnt="10">
        <dgm:presLayoutVars>
          <dgm:chPref val="3"/>
        </dgm:presLayoutVars>
      </dgm:prSet>
      <dgm:spPr/>
    </dgm:pt>
    <dgm:pt modelId="{5ABF8AB4-9985-8B41-8974-1DAF33F5E267}" type="pres">
      <dgm:prSet presAssocID="{03ADE2EB-F806-2345-A85E-3568BAB0B815}" presName="rootConnector" presStyleLbl="node3" presStyleIdx="6" presStyleCnt="10"/>
      <dgm:spPr/>
    </dgm:pt>
    <dgm:pt modelId="{F75B9F05-7A6B-8943-BB36-26F14B139E22}" type="pres">
      <dgm:prSet presAssocID="{03ADE2EB-F806-2345-A85E-3568BAB0B815}" presName="hierChild4" presStyleCnt="0"/>
      <dgm:spPr/>
    </dgm:pt>
    <dgm:pt modelId="{22D6AF2B-EEDA-2841-B787-2EA5415EFC36}" type="pres">
      <dgm:prSet presAssocID="{03ADE2EB-F806-2345-A85E-3568BAB0B815}" presName="hierChild5" presStyleCnt="0"/>
      <dgm:spPr/>
    </dgm:pt>
    <dgm:pt modelId="{54E71FA7-9422-E942-81FB-AF7BE76100CA}" type="pres">
      <dgm:prSet presAssocID="{C1151265-39C4-404C-85C3-FA1AD4ACC745}" presName="Name64" presStyleLbl="parChTrans1D3" presStyleIdx="7" presStyleCnt="10"/>
      <dgm:spPr/>
    </dgm:pt>
    <dgm:pt modelId="{B077E0F2-7145-E242-9D51-75272CE7A9A5}" type="pres">
      <dgm:prSet presAssocID="{D38DB271-A44B-3B48-811B-9D715C6128EA}" presName="hierRoot2" presStyleCnt="0">
        <dgm:presLayoutVars>
          <dgm:hierBranch val="init"/>
        </dgm:presLayoutVars>
      </dgm:prSet>
      <dgm:spPr/>
    </dgm:pt>
    <dgm:pt modelId="{7579FC30-D92F-5249-8347-C94BA2BE4B14}" type="pres">
      <dgm:prSet presAssocID="{D38DB271-A44B-3B48-811B-9D715C6128EA}" presName="rootComposite" presStyleCnt="0"/>
      <dgm:spPr/>
    </dgm:pt>
    <dgm:pt modelId="{E93650D3-F8AA-7E4A-A69B-42511559E964}" type="pres">
      <dgm:prSet presAssocID="{D38DB271-A44B-3B48-811B-9D715C6128EA}" presName="rootText" presStyleLbl="node3" presStyleIdx="7" presStyleCnt="10">
        <dgm:presLayoutVars>
          <dgm:chPref val="3"/>
        </dgm:presLayoutVars>
      </dgm:prSet>
      <dgm:spPr/>
    </dgm:pt>
    <dgm:pt modelId="{160037D5-3A51-8147-9543-464E24465C08}" type="pres">
      <dgm:prSet presAssocID="{D38DB271-A44B-3B48-811B-9D715C6128EA}" presName="rootConnector" presStyleLbl="node3" presStyleIdx="7" presStyleCnt="10"/>
      <dgm:spPr/>
    </dgm:pt>
    <dgm:pt modelId="{CC1A2EDE-67D7-0A4D-A6A7-F4D90954A3EE}" type="pres">
      <dgm:prSet presAssocID="{D38DB271-A44B-3B48-811B-9D715C6128EA}" presName="hierChild4" presStyleCnt="0"/>
      <dgm:spPr/>
    </dgm:pt>
    <dgm:pt modelId="{AFA00938-094E-5748-AD2F-7C8D7C5DD354}" type="pres">
      <dgm:prSet presAssocID="{D38DB271-A44B-3B48-811B-9D715C6128EA}" presName="hierChild5" presStyleCnt="0"/>
      <dgm:spPr/>
    </dgm:pt>
    <dgm:pt modelId="{3715A847-2904-7745-B438-E2B745362A01}" type="pres">
      <dgm:prSet presAssocID="{6B47ACE3-C579-2641-9DF7-5B04D1A8C11B}" presName="hierChild5" presStyleCnt="0"/>
      <dgm:spPr/>
    </dgm:pt>
    <dgm:pt modelId="{F40F318B-1948-324C-9AB9-D1330091C25C}" type="pres">
      <dgm:prSet presAssocID="{A1640C54-CEF0-A047-BD6F-509B06F3F978}" presName="Name64" presStyleLbl="parChTrans1D2" presStyleIdx="3" presStyleCnt="4"/>
      <dgm:spPr/>
    </dgm:pt>
    <dgm:pt modelId="{0A124598-2B19-4A4F-99CC-679D642CFC76}" type="pres">
      <dgm:prSet presAssocID="{B88B7DFC-DA33-894F-B9AC-DCA9B8487F31}" presName="hierRoot2" presStyleCnt="0">
        <dgm:presLayoutVars>
          <dgm:hierBranch val="init"/>
        </dgm:presLayoutVars>
      </dgm:prSet>
      <dgm:spPr/>
    </dgm:pt>
    <dgm:pt modelId="{6947739E-5FAF-0540-A2F9-C74C80B109D2}" type="pres">
      <dgm:prSet presAssocID="{B88B7DFC-DA33-894F-B9AC-DCA9B8487F31}" presName="rootComposite" presStyleCnt="0"/>
      <dgm:spPr/>
    </dgm:pt>
    <dgm:pt modelId="{477E4014-6FE7-5F42-906A-AFE45E9F3D74}" type="pres">
      <dgm:prSet presAssocID="{B88B7DFC-DA33-894F-B9AC-DCA9B8487F31}" presName="rootText" presStyleLbl="node2" presStyleIdx="3" presStyleCnt="4" custScaleX="302719">
        <dgm:presLayoutVars>
          <dgm:chPref val="3"/>
        </dgm:presLayoutVars>
      </dgm:prSet>
      <dgm:spPr/>
    </dgm:pt>
    <dgm:pt modelId="{FFD167E0-AB96-3E4B-AACB-F89C23BBD0B3}" type="pres">
      <dgm:prSet presAssocID="{B88B7DFC-DA33-894F-B9AC-DCA9B8487F31}" presName="rootConnector" presStyleLbl="node2" presStyleIdx="3" presStyleCnt="4"/>
      <dgm:spPr/>
    </dgm:pt>
    <dgm:pt modelId="{4A29535C-CB0B-584D-95EF-5C5F21C170BD}" type="pres">
      <dgm:prSet presAssocID="{B88B7DFC-DA33-894F-B9AC-DCA9B8487F31}" presName="hierChild4" presStyleCnt="0"/>
      <dgm:spPr/>
    </dgm:pt>
    <dgm:pt modelId="{6B5468F8-97B4-5E4D-B016-88A5035596A2}" type="pres">
      <dgm:prSet presAssocID="{A37DBA43-98DE-1342-9729-6B5C40BB1AFF}" presName="Name64" presStyleLbl="parChTrans1D3" presStyleIdx="8" presStyleCnt="10"/>
      <dgm:spPr/>
    </dgm:pt>
    <dgm:pt modelId="{37683BF8-594E-E84E-A16E-0DF62FC0D3A9}" type="pres">
      <dgm:prSet presAssocID="{357A7FD3-7821-8549-86C0-7F9F4BBA3A0A}" presName="hierRoot2" presStyleCnt="0">
        <dgm:presLayoutVars>
          <dgm:hierBranch val="init"/>
        </dgm:presLayoutVars>
      </dgm:prSet>
      <dgm:spPr/>
    </dgm:pt>
    <dgm:pt modelId="{B5F15523-8808-3045-B986-6EA620A55635}" type="pres">
      <dgm:prSet presAssocID="{357A7FD3-7821-8549-86C0-7F9F4BBA3A0A}" presName="rootComposite" presStyleCnt="0"/>
      <dgm:spPr/>
    </dgm:pt>
    <dgm:pt modelId="{688306B8-CFF9-124C-A2D4-0A2704393A3B}" type="pres">
      <dgm:prSet presAssocID="{357A7FD3-7821-8549-86C0-7F9F4BBA3A0A}" presName="rootText" presStyleLbl="node3" presStyleIdx="8" presStyleCnt="10" custScaleX="237714">
        <dgm:presLayoutVars>
          <dgm:chPref val="3"/>
        </dgm:presLayoutVars>
      </dgm:prSet>
      <dgm:spPr/>
    </dgm:pt>
    <dgm:pt modelId="{F43C766C-2C38-5143-9D01-2824EB2FB014}" type="pres">
      <dgm:prSet presAssocID="{357A7FD3-7821-8549-86C0-7F9F4BBA3A0A}" presName="rootConnector" presStyleLbl="node3" presStyleIdx="8" presStyleCnt="10"/>
      <dgm:spPr/>
    </dgm:pt>
    <dgm:pt modelId="{7B3013B1-5B0A-2445-874B-02B82632913A}" type="pres">
      <dgm:prSet presAssocID="{357A7FD3-7821-8549-86C0-7F9F4BBA3A0A}" presName="hierChild4" presStyleCnt="0"/>
      <dgm:spPr/>
    </dgm:pt>
    <dgm:pt modelId="{83E0A8D7-D465-CA49-975B-2DFD79F05462}" type="pres">
      <dgm:prSet presAssocID="{357A7FD3-7821-8549-86C0-7F9F4BBA3A0A}" presName="hierChild5" presStyleCnt="0"/>
      <dgm:spPr/>
    </dgm:pt>
    <dgm:pt modelId="{9A5F3FB6-1987-8743-A279-7437DE2ABA51}" type="pres">
      <dgm:prSet presAssocID="{68A9F42F-BE2B-2047-98B9-92A394816CFB}" presName="Name64" presStyleLbl="parChTrans1D3" presStyleIdx="9" presStyleCnt="10"/>
      <dgm:spPr/>
    </dgm:pt>
    <dgm:pt modelId="{248857E6-D616-4643-BEBF-0C21076CBF7A}" type="pres">
      <dgm:prSet presAssocID="{3A453AD3-BA4E-1748-9FE7-7E6D18606ACB}" presName="hierRoot2" presStyleCnt="0">
        <dgm:presLayoutVars>
          <dgm:hierBranch val="init"/>
        </dgm:presLayoutVars>
      </dgm:prSet>
      <dgm:spPr/>
    </dgm:pt>
    <dgm:pt modelId="{7EC37D4C-DA5D-8E49-9374-160446944901}" type="pres">
      <dgm:prSet presAssocID="{3A453AD3-BA4E-1748-9FE7-7E6D18606ACB}" presName="rootComposite" presStyleCnt="0"/>
      <dgm:spPr/>
    </dgm:pt>
    <dgm:pt modelId="{EA9EA0DB-E7FD-6D4B-8811-B0CA103F67C5}" type="pres">
      <dgm:prSet presAssocID="{3A453AD3-BA4E-1748-9FE7-7E6D18606ACB}" presName="rootText" presStyleLbl="node3" presStyleIdx="9" presStyleCnt="10" custScaleX="294325">
        <dgm:presLayoutVars>
          <dgm:chPref val="3"/>
        </dgm:presLayoutVars>
      </dgm:prSet>
      <dgm:spPr/>
    </dgm:pt>
    <dgm:pt modelId="{00918FA3-6151-8D47-83B1-05879C7E2E5E}" type="pres">
      <dgm:prSet presAssocID="{3A453AD3-BA4E-1748-9FE7-7E6D18606ACB}" presName="rootConnector" presStyleLbl="node3" presStyleIdx="9" presStyleCnt="10"/>
      <dgm:spPr/>
    </dgm:pt>
    <dgm:pt modelId="{9EC852E5-6B53-9A40-B0E9-0E943FE4FA54}" type="pres">
      <dgm:prSet presAssocID="{3A453AD3-BA4E-1748-9FE7-7E6D18606ACB}" presName="hierChild4" presStyleCnt="0"/>
      <dgm:spPr/>
    </dgm:pt>
    <dgm:pt modelId="{42619E1C-1944-144B-8C53-56BBEB8512BD}" type="pres">
      <dgm:prSet presAssocID="{3A453AD3-BA4E-1748-9FE7-7E6D18606ACB}" presName="hierChild5" presStyleCnt="0"/>
      <dgm:spPr/>
    </dgm:pt>
    <dgm:pt modelId="{0E431611-5DF9-0441-8CCA-F4F881245639}" type="pres">
      <dgm:prSet presAssocID="{B88B7DFC-DA33-894F-B9AC-DCA9B8487F31}" presName="hierChild5" presStyleCnt="0"/>
      <dgm:spPr/>
    </dgm:pt>
    <dgm:pt modelId="{E32ED2DD-BD0F-6B4E-8B04-DD366E6C4F1E}" type="pres">
      <dgm:prSet presAssocID="{E5954CD5-EF88-E74C-8128-8E24195B80E4}" presName="hierChild3" presStyleCnt="0"/>
      <dgm:spPr/>
    </dgm:pt>
  </dgm:ptLst>
  <dgm:cxnLst>
    <dgm:cxn modelId="{8C279303-0AD0-CA42-85D6-E0275B784551}" type="presOf" srcId="{5367B5F3-E1FE-6743-8185-BC12FFC2BC00}" destId="{512FAA1A-EC81-C049-A64B-A5222005B5F8}" srcOrd="1" destOrd="0" presId="urn:microsoft.com/office/officeart/2009/3/layout/HorizontalOrganizationChart"/>
    <dgm:cxn modelId="{2619580A-2234-3B4E-8AF6-D1F3E70BACFA}" srcId="{E5954CD5-EF88-E74C-8128-8E24195B80E4}" destId="{B88B7DFC-DA33-894F-B9AC-DCA9B8487F31}" srcOrd="3" destOrd="0" parTransId="{A1640C54-CEF0-A047-BD6F-509B06F3F978}" sibTransId="{793BCA98-CD43-004D-B339-221E0711C144}"/>
    <dgm:cxn modelId="{DE0AFD0B-E564-2046-BA9E-E399E391250F}" srcId="{B821078D-B8F4-0847-ADEB-D3E0A67B25AC}" destId="{7BD6D1A5-D7B8-9F41-924F-FEB5EF2B6A0D}" srcOrd="0" destOrd="0" parTransId="{5BC4DD43-1F3C-9244-9871-846274E51BE5}" sibTransId="{6F95B96E-260E-B24D-8E6A-107155C6C854}"/>
    <dgm:cxn modelId="{19AC830D-8A00-A34F-97B9-5D4E2A2F5C66}" srcId="{B821078D-B8F4-0847-ADEB-D3E0A67B25AC}" destId="{4A21A92A-56C8-A54F-B8D2-10A818B555A2}" srcOrd="1" destOrd="0" parTransId="{0BC6C69C-25F5-4849-BB66-BE41B90612A7}" sibTransId="{8A99F6C9-0747-B440-8A01-A98E97735583}"/>
    <dgm:cxn modelId="{E4450610-FE1A-F04F-A64E-5BD197EEF01A}" srcId="{E5954CD5-EF88-E74C-8128-8E24195B80E4}" destId="{65E9E3D3-0537-D643-B784-73F8876D6C02}" srcOrd="0" destOrd="0" parTransId="{2F80DF17-E427-834E-9038-399CEB017155}" sibTransId="{47A24FBD-97D3-4D46-ADD3-B14B4246898F}"/>
    <dgm:cxn modelId="{FED04315-BBAF-3440-9AD7-63EB798642DB}" type="presOf" srcId="{B821078D-B8F4-0847-ADEB-D3E0A67B25AC}" destId="{77107B53-FB4C-9245-B353-6DD5F08DDE3A}" srcOrd="0" destOrd="0" presId="urn:microsoft.com/office/officeart/2009/3/layout/HorizontalOrganizationChart"/>
    <dgm:cxn modelId="{AFABBA17-29A3-F440-ADE3-5BECC09E7D52}" type="presOf" srcId="{305BB09E-89CA-564D-BA60-5C616963122F}" destId="{1A63EF55-B5BE-084D-AD0E-4AEAA20BF751}" srcOrd="0" destOrd="0" presId="urn:microsoft.com/office/officeart/2009/3/layout/HorizontalOrganizationChart"/>
    <dgm:cxn modelId="{A5653B1F-5CA2-DB4B-8718-EEBBD43E0A13}" type="presOf" srcId="{03ADE2EB-F806-2345-A85E-3568BAB0B815}" destId="{5ABF8AB4-9985-8B41-8974-1DAF33F5E267}" srcOrd="1" destOrd="0" presId="urn:microsoft.com/office/officeart/2009/3/layout/HorizontalOrganizationChart"/>
    <dgm:cxn modelId="{6753402B-E91C-6B43-BAC4-F0B1D390069F}" type="presOf" srcId="{4E81548A-D0CA-D347-AE4B-EA0813CC5794}" destId="{8F3AD517-7D70-DB41-B54C-0A69DAE4F5A6}" srcOrd="0" destOrd="0" presId="urn:microsoft.com/office/officeart/2009/3/layout/HorizontalOrganizationChart"/>
    <dgm:cxn modelId="{C1FC292D-446C-6244-80B2-8B45FFBFBA04}" type="presOf" srcId="{B88B7DFC-DA33-894F-B9AC-DCA9B8487F31}" destId="{FFD167E0-AB96-3E4B-AACB-F89C23BBD0B3}" srcOrd="1" destOrd="0" presId="urn:microsoft.com/office/officeart/2009/3/layout/HorizontalOrganizationChart"/>
    <dgm:cxn modelId="{4AD6E035-EFAA-0948-9DB1-93B477B2D683}" type="presOf" srcId="{3A453AD3-BA4E-1748-9FE7-7E6D18606ACB}" destId="{00918FA3-6151-8D47-83B1-05879C7E2E5E}" srcOrd="1" destOrd="0" presId="urn:microsoft.com/office/officeart/2009/3/layout/HorizontalOrganizationChart"/>
    <dgm:cxn modelId="{341C8B36-CBBB-1A47-A835-E61558A3C942}" srcId="{B88B7DFC-DA33-894F-B9AC-DCA9B8487F31}" destId="{357A7FD3-7821-8549-86C0-7F9F4BBA3A0A}" srcOrd="0" destOrd="0" parTransId="{A37DBA43-98DE-1342-9729-6B5C40BB1AFF}" sibTransId="{E3933246-4916-1047-A50F-8B5688499348}"/>
    <dgm:cxn modelId="{3C246037-C045-2C4A-94BB-DC1392A15A45}" type="presOf" srcId="{305BB09E-89CA-564D-BA60-5C616963122F}" destId="{1A0203F5-58B5-D34E-A9AA-DBD26E9E265F}" srcOrd="1" destOrd="0" presId="urn:microsoft.com/office/officeart/2009/3/layout/HorizontalOrganizationChart"/>
    <dgm:cxn modelId="{C4AF4038-7641-8246-A308-F53B6FDB0CA5}" type="presOf" srcId="{E5954CD5-EF88-E74C-8128-8E24195B80E4}" destId="{AD11ED53-6553-9748-9A05-3941276FC28C}" srcOrd="0" destOrd="0" presId="urn:microsoft.com/office/officeart/2009/3/layout/HorizontalOrganizationChart"/>
    <dgm:cxn modelId="{548D813D-DDC1-0643-9A6F-2460969E8E6C}" type="presOf" srcId="{2F80DF17-E427-834E-9038-399CEB017155}" destId="{85A8E7F0-2872-024D-A18E-9C49EC3C2D05}" srcOrd="0" destOrd="0" presId="urn:microsoft.com/office/officeart/2009/3/layout/HorizontalOrganizationChart"/>
    <dgm:cxn modelId="{0B1CF24E-27FB-514B-9487-D6495420E924}" type="presOf" srcId="{4685CA47-9AC7-E740-98BE-6E7FE0604AE1}" destId="{159FA9EF-79C1-E544-9199-2809346B57B3}" srcOrd="1" destOrd="0" presId="urn:microsoft.com/office/officeart/2009/3/layout/HorizontalOrganizationChart"/>
    <dgm:cxn modelId="{8AAB7251-5692-634E-8329-F02B0DAD4634}" type="presOf" srcId="{4685CA47-9AC7-E740-98BE-6E7FE0604AE1}" destId="{42A5C67A-A6F4-3542-A303-30B8DD65057D}" srcOrd="0" destOrd="0" presId="urn:microsoft.com/office/officeart/2009/3/layout/HorizontalOrganizationChart"/>
    <dgm:cxn modelId="{BB057F54-B3F5-8045-8118-82CF6A566DFC}" type="presOf" srcId="{4A21A92A-56C8-A54F-B8D2-10A818B555A2}" destId="{61092910-452C-5949-8676-ECDE0DE36731}" srcOrd="1" destOrd="0" presId="urn:microsoft.com/office/officeart/2009/3/layout/HorizontalOrganizationChart"/>
    <dgm:cxn modelId="{A5FA0060-0F8A-0940-ADE1-D67D82A2470B}" type="presOf" srcId="{D38DB271-A44B-3B48-811B-9D715C6128EA}" destId="{E93650D3-F8AA-7E4A-A69B-42511559E964}" srcOrd="0" destOrd="0" presId="urn:microsoft.com/office/officeart/2009/3/layout/HorizontalOrganizationChart"/>
    <dgm:cxn modelId="{84413367-5A37-5749-BA0B-2FEDF1AC0E3D}" type="presOf" srcId="{5367B5F3-E1FE-6743-8185-BC12FFC2BC00}" destId="{0521AD6E-A59E-2349-B7E4-256BCF2E856E}" srcOrd="0" destOrd="0" presId="urn:microsoft.com/office/officeart/2009/3/layout/HorizontalOrganizationChart"/>
    <dgm:cxn modelId="{15336D68-1E09-2B44-92D3-CF057789662F}" type="presOf" srcId="{7BD6D1A5-D7B8-9F41-924F-FEB5EF2B6A0D}" destId="{44146955-DF52-0048-957F-F1C23A87364F}" srcOrd="0" destOrd="0" presId="urn:microsoft.com/office/officeart/2009/3/layout/HorizontalOrganizationChart"/>
    <dgm:cxn modelId="{4576F968-A7E3-8A40-BD4F-1B20908CEB81}" srcId="{C84108CA-1057-DA43-95F3-7CAF5FF654B0}" destId="{E5954CD5-EF88-E74C-8128-8E24195B80E4}" srcOrd="0" destOrd="0" parTransId="{C12A834F-8DC8-CF4B-A3DF-12A836483936}" sibTransId="{3FFD66AC-563E-C34B-AB04-4FF3531B6F8E}"/>
    <dgm:cxn modelId="{25C7DC6D-E0E6-EC43-A6CF-C37A8ABBC90C}" type="presOf" srcId="{A37DBA43-98DE-1342-9729-6B5C40BB1AFF}" destId="{6B5468F8-97B4-5E4D-B016-88A5035596A2}" srcOrd="0" destOrd="0" presId="urn:microsoft.com/office/officeart/2009/3/layout/HorizontalOrganizationChart"/>
    <dgm:cxn modelId="{11A5D16E-0DBE-EB4A-BC69-5B6A977B2B44}" type="presOf" srcId="{65E9E3D3-0537-D643-B784-73F8876D6C02}" destId="{37506B08-582C-544D-801A-E041C0026030}" srcOrd="0" destOrd="0" presId="urn:microsoft.com/office/officeart/2009/3/layout/HorizontalOrganizationChart"/>
    <dgm:cxn modelId="{C087B67B-FF92-2D4B-962D-E0C0CA5E18C1}" type="presOf" srcId="{B88B7DFC-DA33-894F-B9AC-DCA9B8487F31}" destId="{477E4014-6FE7-5F42-906A-AFE45E9F3D74}" srcOrd="0" destOrd="0" presId="urn:microsoft.com/office/officeart/2009/3/layout/HorizontalOrganizationChart"/>
    <dgm:cxn modelId="{CD3C1B81-33B2-854A-9406-AF657EFF2A4A}" srcId="{6B47ACE3-C579-2641-9DF7-5B04D1A8C11B}" destId="{5367B5F3-E1FE-6743-8185-BC12FFC2BC00}" srcOrd="0" destOrd="0" parTransId="{86E60D4F-64F4-9043-943E-3F18AADC9B1F}" sibTransId="{104A1780-8C72-FB40-9C7A-BD28BCB08C2F}"/>
    <dgm:cxn modelId="{00285081-35BA-C14A-AE63-8DE96C997BC2}" type="presOf" srcId="{A1F36839-6836-3C40-8F3B-5B5AC0729088}" destId="{F42349DE-051C-1C4B-86C4-FDD3AA7D157F}" srcOrd="0" destOrd="0" presId="urn:microsoft.com/office/officeart/2009/3/layout/HorizontalOrganizationChart"/>
    <dgm:cxn modelId="{8E567681-3161-EB48-B081-BB2A1069294A}" srcId="{65E9E3D3-0537-D643-B784-73F8876D6C02}" destId="{4685CA47-9AC7-E740-98BE-6E7FE0604AE1}" srcOrd="0" destOrd="0" parTransId="{91871658-5C3D-F04D-A1FC-7A5BB58FC96F}" sibTransId="{93CC4FC0-E0B6-C949-9FE3-DB081800C4C7}"/>
    <dgm:cxn modelId="{C7C70E83-0FB3-2E4C-B253-BC754BE8656B}" type="presOf" srcId="{C1151265-39C4-404C-85C3-FA1AD4ACC745}" destId="{54E71FA7-9422-E942-81FB-AF7BE76100CA}" srcOrd="0" destOrd="0" presId="urn:microsoft.com/office/officeart/2009/3/layout/HorizontalOrganizationChart"/>
    <dgm:cxn modelId="{CE2FFD85-3A37-7C4E-BB0A-BCC4C65F2C7F}" type="presOf" srcId="{C84108CA-1057-DA43-95F3-7CAF5FF654B0}" destId="{2288FD34-22BA-704C-AD92-31F9F855B517}" srcOrd="0" destOrd="0" presId="urn:microsoft.com/office/officeart/2009/3/layout/HorizontalOrganizationChart"/>
    <dgm:cxn modelId="{1824A087-0C26-6549-AC4C-9BB8CC6EC8F8}" srcId="{B821078D-B8F4-0847-ADEB-D3E0A67B25AC}" destId="{4E81548A-D0CA-D347-AE4B-EA0813CC5794}" srcOrd="2" destOrd="0" parTransId="{3593F2DD-9FFE-2749-AB67-11B915292643}" sibTransId="{ED290039-0124-B746-9B1A-D09B33236E57}"/>
    <dgm:cxn modelId="{079E168F-F48C-F649-ADF7-E9FE77EBD9C6}" type="presOf" srcId="{A1640C54-CEF0-A047-BD6F-509B06F3F978}" destId="{F40F318B-1948-324C-9AB9-D1330091C25C}" srcOrd="0" destOrd="0" presId="urn:microsoft.com/office/officeart/2009/3/layout/HorizontalOrganizationChart"/>
    <dgm:cxn modelId="{53C5C691-CEF5-5142-AB0C-3BF98E95DD15}" type="presOf" srcId="{357A7FD3-7821-8549-86C0-7F9F4BBA3A0A}" destId="{688306B8-CFF9-124C-A2D4-0A2704393A3B}" srcOrd="0" destOrd="0" presId="urn:microsoft.com/office/officeart/2009/3/layout/HorizontalOrganizationChart"/>
    <dgm:cxn modelId="{D56E4098-5F59-DE47-A895-DE4883D0DACD}" type="presOf" srcId="{3593F2DD-9FFE-2749-AB67-11B915292643}" destId="{78024FF1-C98D-224B-BB41-05AA9D4FF564}" srcOrd="0" destOrd="0" presId="urn:microsoft.com/office/officeart/2009/3/layout/HorizontalOrganizationChart"/>
    <dgm:cxn modelId="{4B03059C-FF36-884E-8CDB-67B201A95EA1}" type="presOf" srcId="{0BC6C69C-25F5-4849-BB66-BE41B90612A7}" destId="{45B6DC9B-0EFA-D142-A5D6-733604F595C8}" srcOrd="0" destOrd="0" presId="urn:microsoft.com/office/officeart/2009/3/layout/HorizontalOrganizationChart"/>
    <dgm:cxn modelId="{E72BAC9D-5677-E142-9170-7846FD0CC3C4}" type="presOf" srcId="{3A453AD3-BA4E-1748-9FE7-7E6D18606ACB}" destId="{EA9EA0DB-E7FD-6D4B-8811-B0CA103F67C5}" srcOrd="0" destOrd="0" presId="urn:microsoft.com/office/officeart/2009/3/layout/HorizontalOrganizationChart"/>
    <dgm:cxn modelId="{E01967A0-A13D-9348-B6EF-F5FBD4D6301F}" srcId="{6B47ACE3-C579-2641-9DF7-5B04D1A8C11B}" destId="{03ADE2EB-F806-2345-A85E-3568BAB0B815}" srcOrd="1" destOrd="0" parTransId="{25A59A79-D3AC-A847-B143-EFCF089CAC68}" sibTransId="{9B68049E-B710-BD4B-896D-6F6D86017782}"/>
    <dgm:cxn modelId="{FBD23DA2-9A58-8147-B302-5620CD56BBA7}" type="presOf" srcId="{6B47ACE3-C579-2641-9DF7-5B04D1A8C11B}" destId="{3316B8D6-135C-004F-A70F-E0D972AAABDD}" srcOrd="0" destOrd="0" presId="urn:microsoft.com/office/officeart/2009/3/layout/HorizontalOrganizationChart"/>
    <dgm:cxn modelId="{F875A3A4-B0C0-C94C-9DF3-D0383FA4EE1A}" type="presOf" srcId="{5BC4DD43-1F3C-9244-9871-846274E51BE5}" destId="{3BD438BE-DB27-DC4D-827F-DDB834282D04}" srcOrd="0" destOrd="0" presId="urn:microsoft.com/office/officeart/2009/3/layout/HorizontalOrganizationChart"/>
    <dgm:cxn modelId="{24F6ECA6-BBF5-3E4A-B770-9D0216F25E67}" type="presOf" srcId="{B4148F00-3A48-0541-9DE6-2805FE8C1B5E}" destId="{D769AE1D-24A9-7141-8B33-344BEC6D5DC1}" srcOrd="0" destOrd="0" presId="urn:microsoft.com/office/officeart/2009/3/layout/HorizontalOrganizationChart"/>
    <dgm:cxn modelId="{7CD374AA-E323-B44C-9F83-79E0313F8BD1}" type="presOf" srcId="{86E60D4F-64F4-9043-943E-3F18AADC9B1F}" destId="{D3AE2441-9970-B145-AA85-B6E2E416B41E}" srcOrd="0" destOrd="0" presId="urn:microsoft.com/office/officeart/2009/3/layout/HorizontalOrganizationChart"/>
    <dgm:cxn modelId="{4ACA44AD-FA23-B441-8699-ACB64E6EFDF4}" type="presOf" srcId="{65E9E3D3-0537-D643-B784-73F8876D6C02}" destId="{B0E23477-44D2-7B4B-A15D-02C3BA81B042}" srcOrd="1" destOrd="0" presId="urn:microsoft.com/office/officeart/2009/3/layout/HorizontalOrganizationChart"/>
    <dgm:cxn modelId="{E02C0CB2-BEFA-3B42-B08D-B4D7FAA4183E}" srcId="{E5954CD5-EF88-E74C-8128-8E24195B80E4}" destId="{6B47ACE3-C579-2641-9DF7-5B04D1A8C11B}" srcOrd="2" destOrd="0" parTransId="{A1F36839-6836-3C40-8F3B-5B5AC0729088}" sibTransId="{D2243814-3AEB-2345-80DD-65BB98795CDC}"/>
    <dgm:cxn modelId="{67A04CB2-2B9A-1B43-9F74-A51518730481}" srcId="{65E9E3D3-0537-D643-B784-73F8876D6C02}" destId="{305BB09E-89CA-564D-BA60-5C616963122F}" srcOrd="1" destOrd="0" parTransId="{B4148F00-3A48-0541-9DE6-2805FE8C1B5E}" sibTransId="{61914563-3A32-9144-BEAF-8EA694DB4FA2}"/>
    <dgm:cxn modelId="{6A7103B3-5267-B84C-B326-0878F434DA9B}" type="presOf" srcId="{6B47ACE3-C579-2641-9DF7-5B04D1A8C11B}" destId="{7861043D-12F6-3941-830A-E8C6D23B7839}" srcOrd="1" destOrd="0" presId="urn:microsoft.com/office/officeart/2009/3/layout/HorizontalOrganizationChart"/>
    <dgm:cxn modelId="{FC829FC6-3C1C-7244-966F-5A6430846E36}" type="presOf" srcId="{7BD6D1A5-D7B8-9F41-924F-FEB5EF2B6A0D}" destId="{AD8BFAEE-31F3-6A43-9D6C-1BA275151410}" srcOrd="1" destOrd="0" presId="urn:microsoft.com/office/officeart/2009/3/layout/HorizontalOrganizationChart"/>
    <dgm:cxn modelId="{E96704C7-56D5-854B-BB1D-222BFF25F18B}" type="presOf" srcId="{D38DB271-A44B-3B48-811B-9D715C6128EA}" destId="{160037D5-3A51-8147-9543-464E24465C08}" srcOrd="1" destOrd="0" presId="urn:microsoft.com/office/officeart/2009/3/layout/HorizontalOrganizationChart"/>
    <dgm:cxn modelId="{CD8AD7CB-EAF0-F24C-B5E8-57A188ADACB2}" srcId="{6B47ACE3-C579-2641-9DF7-5B04D1A8C11B}" destId="{D38DB271-A44B-3B48-811B-9D715C6128EA}" srcOrd="2" destOrd="0" parTransId="{C1151265-39C4-404C-85C3-FA1AD4ACC745}" sibTransId="{3B9858FD-E416-3441-94F1-6DA7094D098A}"/>
    <dgm:cxn modelId="{F514C3CD-2814-6D49-9B31-9AD8394363A1}" type="presOf" srcId="{E5954CD5-EF88-E74C-8128-8E24195B80E4}" destId="{7B0406C7-993B-AF4E-8CE4-155DAAE04E88}" srcOrd="1" destOrd="0" presId="urn:microsoft.com/office/officeart/2009/3/layout/HorizontalOrganizationChart"/>
    <dgm:cxn modelId="{757402D1-9B7E-3749-8A40-DB8FF642419D}" type="presOf" srcId="{03ADE2EB-F806-2345-A85E-3568BAB0B815}" destId="{22BF5FDA-19FF-A34F-A9CF-B5DE4A07D1CB}" srcOrd="0" destOrd="0" presId="urn:microsoft.com/office/officeart/2009/3/layout/HorizontalOrganizationChart"/>
    <dgm:cxn modelId="{47EE04D4-EF5F-5F4B-AFF5-F0FEA17850B4}" type="presOf" srcId="{DE11C962-4BD9-AD4B-A513-543F34B0B24F}" destId="{23D8040C-F24B-E243-A505-684B8261A6F2}" srcOrd="0" destOrd="0" presId="urn:microsoft.com/office/officeart/2009/3/layout/HorizontalOrganizationChart"/>
    <dgm:cxn modelId="{BB99A4D4-4752-8A4F-97DE-5894695BEE47}" type="presOf" srcId="{B821078D-B8F4-0847-ADEB-D3E0A67B25AC}" destId="{732240B8-102B-0C4B-811B-26571D4A016B}" srcOrd="1" destOrd="0" presId="urn:microsoft.com/office/officeart/2009/3/layout/HorizontalOrganizationChart"/>
    <dgm:cxn modelId="{FA7AA1D6-19F6-1D4F-ACB1-42A8215F4AE6}" type="presOf" srcId="{25A59A79-D3AC-A847-B143-EFCF089CAC68}" destId="{14FEE3E4-B67D-004D-9609-AEA4B27ECAF8}" srcOrd="0" destOrd="0" presId="urn:microsoft.com/office/officeart/2009/3/layout/HorizontalOrganizationChart"/>
    <dgm:cxn modelId="{B6A088D9-E7D8-9D43-B83B-FE2B2A30D75A}" srcId="{E5954CD5-EF88-E74C-8128-8E24195B80E4}" destId="{B821078D-B8F4-0847-ADEB-D3E0A67B25AC}" srcOrd="1" destOrd="0" parTransId="{DE11C962-4BD9-AD4B-A513-543F34B0B24F}" sibTransId="{89F39CAA-AEEE-0448-B774-0B7A453F061F}"/>
    <dgm:cxn modelId="{D9DFB1E0-EDD9-B54F-B26C-2B7BF47BF19D}" srcId="{B88B7DFC-DA33-894F-B9AC-DCA9B8487F31}" destId="{3A453AD3-BA4E-1748-9FE7-7E6D18606ACB}" srcOrd="1" destOrd="0" parTransId="{68A9F42F-BE2B-2047-98B9-92A394816CFB}" sibTransId="{DDE6808D-563A-1247-8931-B0BF252FBD0F}"/>
    <dgm:cxn modelId="{852268E4-7770-0743-B7CC-1B209B3C10DA}" type="presOf" srcId="{4E81548A-D0CA-D347-AE4B-EA0813CC5794}" destId="{C5667C56-53C4-EE4D-8C79-3633F1FB49E2}" srcOrd="1" destOrd="0" presId="urn:microsoft.com/office/officeart/2009/3/layout/HorizontalOrganizationChart"/>
    <dgm:cxn modelId="{035CA2EA-4873-B44C-B8BE-556BDC9CAA04}" type="presOf" srcId="{4A21A92A-56C8-A54F-B8D2-10A818B555A2}" destId="{EF7D11B6-DF90-3B48-9FD5-866F2F1BD667}" srcOrd="0" destOrd="0" presId="urn:microsoft.com/office/officeart/2009/3/layout/HorizontalOrganizationChart"/>
    <dgm:cxn modelId="{70B3AFEA-67E8-7D4A-BB18-78C036934475}" type="presOf" srcId="{357A7FD3-7821-8549-86C0-7F9F4BBA3A0A}" destId="{F43C766C-2C38-5143-9D01-2824EB2FB014}" srcOrd="1" destOrd="0" presId="urn:microsoft.com/office/officeart/2009/3/layout/HorizontalOrganizationChart"/>
    <dgm:cxn modelId="{4614B3F1-F25C-0A4F-84C5-80FEB23C37C2}" type="presOf" srcId="{91871658-5C3D-F04D-A1FC-7A5BB58FC96F}" destId="{EA7032B5-8E6A-E14A-9112-5C08890AFF8F}" srcOrd="0" destOrd="0" presId="urn:microsoft.com/office/officeart/2009/3/layout/HorizontalOrganizationChart"/>
    <dgm:cxn modelId="{C5C504F7-27FA-5840-8C9D-D643A50FB373}" type="presOf" srcId="{68A9F42F-BE2B-2047-98B9-92A394816CFB}" destId="{9A5F3FB6-1987-8743-A279-7437DE2ABA51}" srcOrd="0" destOrd="0" presId="urn:microsoft.com/office/officeart/2009/3/layout/HorizontalOrganizationChart"/>
    <dgm:cxn modelId="{65B23434-A4C0-4044-9B34-10EA95F3E3C7}" type="presParOf" srcId="{2288FD34-22BA-704C-AD92-31F9F855B517}" destId="{2197135B-96B6-294B-A922-615DD03D2571}" srcOrd="0" destOrd="0" presId="urn:microsoft.com/office/officeart/2009/3/layout/HorizontalOrganizationChart"/>
    <dgm:cxn modelId="{9EEA24B5-E13C-4D40-B14F-67103934362B}" type="presParOf" srcId="{2197135B-96B6-294B-A922-615DD03D2571}" destId="{A9B4A721-11FC-F54E-BFB3-8A43D5154B9F}" srcOrd="0" destOrd="0" presId="urn:microsoft.com/office/officeart/2009/3/layout/HorizontalOrganizationChart"/>
    <dgm:cxn modelId="{25A7E6FB-5386-DD49-928A-C12598FD3DA6}" type="presParOf" srcId="{A9B4A721-11FC-F54E-BFB3-8A43D5154B9F}" destId="{AD11ED53-6553-9748-9A05-3941276FC28C}" srcOrd="0" destOrd="0" presId="urn:microsoft.com/office/officeart/2009/3/layout/HorizontalOrganizationChart"/>
    <dgm:cxn modelId="{1838B736-D682-1148-AB84-D408D7A7774B}" type="presParOf" srcId="{A9B4A721-11FC-F54E-BFB3-8A43D5154B9F}" destId="{7B0406C7-993B-AF4E-8CE4-155DAAE04E88}" srcOrd="1" destOrd="0" presId="urn:microsoft.com/office/officeart/2009/3/layout/HorizontalOrganizationChart"/>
    <dgm:cxn modelId="{0CA7C493-ED9B-8B49-8DBE-2E650562C883}" type="presParOf" srcId="{2197135B-96B6-294B-A922-615DD03D2571}" destId="{BC710703-E22F-1544-8F93-14E180027EC9}" srcOrd="1" destOrd="0" presId="urn:microsoft.com/office/officeart/2009/3/layout/HorizontalOrganizationChart"/>
    <dgm:cxn modelId="{02283364-0B60-E24E-B88B-32659EFC3A88}" type="presParOf" srcId="{BC710703-E22F-1544-8F93-14E180027EC9}" destId="{85A8E7F0-2872-024D-A18E-9C49EC3C2D05}" srcOrd="0" destOrd="0" presId="urn:microsoft.com/office/officeart/2009/3/layout/HorizontalOrganizationChart"/>
    <dgm:cxn modelId="{A61006D7-407F-C04B-AE01-FE3768692DF3}" type="presParOf" srcId="{BC710703-E22F-1544-8F93-14E180027EC9}" destId="{81E99E0E-A05C-BE47-BA95-CC73C8047FE7}" srcOrd="1" destOrd="0" presId="urn:microsoft.com/office/officeart/2009/3/layout/HorizontalOrganizationChart"/>
    <dgm:cxn modelId="{BDC4BBA1-EE3B-1445-91F2-E6F81EEADC46}" type="presParOf" srcId="{81E99E0E-A05C-BE47-BA95-CC73C8047FE7}" destId="{4756B1D4-4DF5-AC45-A245-9112C0CF6734}" srcOrd="0" destOrd="0" presId="urn:microsoft.com/office/officeart/2009/3/layout/HorizontalOrganizationChart"/>
    <dgm:cxn modelId="{A2A41B0C-3B6B-A544-B62E-00D8E2A93D14}" type="presParOf" srcId="{4756B1D4-4DF5-AC45-A245-9112C0CF6734}" destId="{37506B08-582C-544D-801A-E041C0026030}" srcOrd="0" destOrd="0" presId="urn:microsoft.com/office/officeart/2009/3/layout/HorizontalOrganizationChart"/>
    <dgm:cxn modelId="{CBE89BDD-BDE6-5E41-80F5-89E1FD638C43}" type="presParOf" srcId="{4756B1D4-4DF5-AC45-A245-9112C0CF6734}" destId="{B0E23477-44D2-7B4B-A15D-02C3BA81B042}" srcOrd="1" destOrd="0" presId="urn:microsoft.com/office/officeart/2009/3/layout/HorizontalOrganizationChart"/>
    <dgm:cxn modelId="{5ECCC203-2913-8C4C-8B78-FB7B629A4451}" type="presParOf" srcId="{81E99E0E-A05C-BE47-BA95-CC73C8047FE7}" destId="{311BC6BD-CDF0-6E46-826E-59FA084E99B4}" srcOrd="1" destOrd="0" presId="urn:microsoft.com/office/officeart/2009/3/layout/HorizontalOrganizationChart"/>
    <dgm:cxn modelId="{3583703C-B18B-4A43-BD41-AA17047B5152}" type="presParOf" srcId="{311BC6BD-CDF0-6E46-826E-59FA084E99B4}" destId="{EA7032B5-8E6A-E14A-9112-5C08890AFF8F}" srcOrd="0" destOrd="0" presId="urn:microsoft.com/office/officeart/2009/3/layout/HorizontalOrganizationChart"/>
    <dgm:cxn modelId="{09109B54-42CA-254C-8E24-2DF16983CA48}" type="presParOf" srcId="{311BC6BD-CDF0-6E46-826E-59FA084E99B4}" destId="{DF10D381-A89F-3846-922C-37CCBCB21D49}" srcOrd="1" destOrd="0" presId="urn:microsoft.com/office/officeart/2009/3/layout/HorizontalOrganizationChart"/>
    <dgm:cxn modelId="{908367F5-B221-FE42-B9FD-30C05D39170E}" type="presParOf" srcId="{DF10D381-A89F-3846-922C-37CCBCB21D49}" destId="{D583B74B-E3F2-744F-AEDA-F599741356C8}" srcOrd="0" destOrd="0" presId="urn:microsoft.com/office/officeart/2009/3/layout/HorizontalOrganizationChart"/>
    <dgm:cxn modelId="{A32B724A-B7AA-A148-9538-28181E470EDA}" type="presParOf" srcId="{D583B74B-E3F2-744F-AEDA-F599741356C8}" destId="{42A5C67A-A6F4-3542-A303-30B8DD65057D}" srcOrd="0" destOrd="0" presId="urn:microsoft.com/office/officeart/2009/3/layout/HorizontalOrganizationChart"/>
    <dgm:cxn modelId="{3C95C883-7097-984C-B646-D4FF74C45633}" type="presParOf" srcId="{D583B74B-E3F2-744F-AEDA-F599741356C8}" destId="{159FA9EF-79C1-E544-9199-2809346B57B3}" srcOrd="1" destOrd="0" presId="urn:microsoft.com/office/officeart/2009/3/layout/HorizontalOrganizationChart"/>
    <dgm:cxn modelId="{CC4DB6CC-BAAE-0C40-ABAC-97F40643893C}" type="presParOf" srcId="{DF10D381-A89F-3846-922C-37CCBCB21D49}" destId="{57E3D6CE-58A9-3B4F-BDEF-1CC63E43482F}" srcOrd="1" destOrd="0" presId="urn:microsoft.com/office/officeart/2009/3/layout/HorizontalOrganizationChart"/>
    <dgm:cxn modelId="{2F77B1BA-A8EC-694C-92CB-2456CAD3EA85}" type="presParOf" srcId="{DF10D381-A89F-3846-922C-37CCBCB21D49}" destId="{D72D3F25-335E-B94E-A54E-CC9ABCE68324}" srcOrd="2" destOrd="0" presId="urn:microsoft.com/office/officeart/2009/3/layout/HorizontalOrganizationChart"/>
    <dgm:cxn modelId="{9956F1A9-4C19-AB44-A4EF-AC91D08F5383}" type="presParOf" srcId="{311BC6BD-CDF0-6E46-826E-59FA084E99B4}" destId="{D769AE1D-24A9-7141-8B33-344BEC6D5DC1}" srcOrd="2" destOrd="0" presId="urn:microsoft.com/office/officeart/2009/3/layout/HorizontalOrganizationChart"/>
    <dgm:cxn modelId="{C7C68C53-89DD-B740-B593-27E110FD017E}" type="presParOf" srcId="{311BC6BD-CDF0-6E46-826E-59FA084E99B4}" destId="{86A493E2-0E33-0045-A45D-CF7F96341E11}" srcOrd="3" destOrd="0" presId="urn:microsoft.com/office/officeart/2009/3/layout/HorizontalOrganizationChart"/>
    <dgm:cxn modelId="{F9AE461D-616F-3E41-9E0B-B7360841E867}" type="presParOf" srcId="{86A493E2-0E33-0045-A45D-CF7F96341E11}" destId="{393C0281-3FE2-D94C-B521-6396274A946F}" srcOrd="0" destOrd="0" presId="urn:microsoft.com/office/officeart/2009/3/layout/HorizontalOrganizationChart"/>
    <dgm:cxn modelId="{0E887AB0-EA53-664B-8456-3E955D308C59}" type="presParOf" srcId="{393C0281-3FE2-D94C-B521-6396274A946F}" destId="{1A63EF55-B5BE-084D-AD0E-4AEAA20BF751}" srcOrd="0" destOrd="0" presId="urn:microsoft.com/office/officeart/2009/3/layout/HorizontalOrganizationChart"/>
    <dgm:cxn modelId="{8BD6CDAE-285B-D44D-8F2D-19F6F91835FE}" type="presParOf" srcId="{393C0281-3FE2-D94C-B521-6396274A946F}" destId="{1A0203F5-58B5-D34E-A9AA-DBD26E9E265F}" srcOrd="1" destOrd="0" presId="urn:microsoft.com/office/officeart/2009/3/layout/HorizontalOrganizationChart"/>
    <dgm:cxn modelId="{F3BDA861-3C08-534C-BF1A-B80744C615CC}" type="presParOf" srcId="{86A493E2-0E33-0045-A45D-CF7F96341E11}" destId="{C9BBEBB2-3F99-8C47-BEB2-68F7FA896546}" srcOrd="1" destOrd="0" presId="urn:microsoft.com/office/officeart/2009/3/layout/HorizontalOrganizationChart"/>
    <dgm:cxn modelId="{89706CA7-1F81-334B-A996-D6A63D42B4C4}" type="presParOf" srcId="{86A493E2-0E33-0045-A45D-CF7F96341E11}" destId="{FD7C51B7-E235-FF4A-8CE2-9903CD0D5701}" srcOrd="2" destOrd="0" presId="urn:microsoft.com/office/officeart/2009/3/layout/HorizontalOrganizationChart"/>
    <dgm:cxn modelId="{6FD18A68-77D0-2A4C-A91C-B376B9A6DDC4}" type="presParOf" srcId="{81E99E0E-A05C-BE47-BA95-CC73C8047FE7}" destId="{431447AD-0C00-2741-8E46-65ADE3CE9323}" srcOrd="2" destOrd="0" presId="urn:microsoft.com/office/officeart/2009/3/layout/HorizontalOrganizationChart"/>
    <dgm:cxn modelId="{F9B698E3-4ABA-394B-9937-2A7F178ABB86}" type="presParOf" srcId="{BC710703-E22F-1544-8F93-14E180027EC9}" destId="{23D8040C-F24B-E243-A505-684B8261A6F2}" srcOrd="2" destOrd="0" presId="urn:microsoft.com/office/officeart/2009/3/layout/HorizontalOrganizationChart"/>
    <dgm:cxn modelId="{50A03D8F-8436-3247-AF02-A33A4EB3568C}" type="presParOf" srcId="{BC710703-E22F-1544-8F93-14E180027EC9}" destId="{2D64B95A-C53B-6640-B767-677455C4F875}" srcOrd="3" destOrd="0" presId="urn:microsoft.com/office/officeart/2009/3/layout/HorizontalOrganizationChart"/>
    <dgm:cxn modelId="{5299252B-ADF0-6840-8AC6-95F6D762C826}" type="presParOf" srcId="{2D64B95A-C53B-6640-B767-677455C4F875}" destId="{75FF8034-CCAF-F447-B3C7-A1329B8B416C}" srcOrd="0" destOrd="0" presId="urn:microsoft.com/office/officeart/2009/3/layout/HorizontalOrganizationChart"/>
    <dgm:cxn modelId="{6F1CBC8B-7D7C-3E47-99B2-2D5D1E6F159E}" type="presParOf" srcId="{75FF8034-CCAF-F447-B3C7-A1329B8B416C}" destId="{77107B53-FB4C-9245-B353-6DD5F08DDE3A}" srcOrd="0" destOrd="0" presId="urn:microsoft.com/office/officeart/2009/3/layout/HorizontalOrganizationChart"/>
    <dgm:cxn modelId="{F44E9CA4-ED27-D443-B015-C4582CCDEB26}" type="presParOf" srcId="{75FF8034-CCAF-F447-B3C7-A1329B8B416C}" destId="{732240B8-102B-0C4B-811B-26571D4A016B}" srcOrd="1" destOrd="0" presId="urn:microsoft.com/office/officeart/2009/3/layout/HorizontalOrganizationChart"/>
    <dgm:cxn modelId="{74EC5AE3-97D8-E843-8059-62558F122119}" type="presParOf" srcId="{2D64B95A-C53B-6640-B767-677455C4F875}" destId="{C2260E8F-7FE6-C644-9C26-779B0151E7DA}" srcOrd="1" destOrd="0" presId="urn:microsoft.com/office/officeart/2009/3/layout/HorizontalOrganizationChart"/>
    <dgm:cxn modelId="{D8DC41BF-BEA8-AE44-87FF-3D588F7952EE}" type="presParOf" srcId="{C2260E8F-7FE6-C644-9C26-779B0151E7DA}" destId="{3BD438BE-DB27-DC4D-827F-DDB834282D04}" srcOrd="0" destOrd="0" presId="urn:microsoft.com/office/officeart/2009/3/layout/HorizontalOrganizationChart"/>
    <dgm:cxn modelId="{5483EFD4-7AE2-FB47-9388-FE96E6D3CAD4}" type="presParOf" srcId="{C2260E8F-7FE6-C644-9C26-779B0151E7DA}" destId="{169CC2FD-AEE3-FB41-A9D9-27CBD58A50F4}" srcOrd="1" destOrd="0" presId="urn:microsoft.com/office/officeart/2009/3/layout/HorizontalOrganizationChart"/>
    <dgm:cxn modelId="{5614BC0D-34CD-554B-BBD2-AA8B69599D7D}" type="presParOf" srcId="{169CC2FD-AEE3-FB41-A9D9-27CBD58A50F4}" destId="{94C27888-A402-4548-8B89-91B98509FD00}" srcOrd="0" destOrd="0" presId="urn:microsoft.com/office/officeart/2009/3/layout/HorizontalOrganizationChart"/>
    <dgm:cxn modelId="{193D2249-092C-3644-BBAD-2EA65C16B932}" type="presParOf" srcId="{94C27888-A402-4548-8B89-91B98509FD00}" destId="{44146955-DF52-0048-957F-F1C23A87364F}" srcOrd="0" destOrd="0" presId="urn:microsoft.com/office/officeart/2009/3/layout/HorizontalOrganizationChart"/>
    <dgm:cxn modelId="{D0386A1D-52CA-C84A-85C9-918A36A35672}" type="presParOf" srcId="{94C27888-A402-4548-8B89-91B98509FD00}" destId="{AD8BFAEE-31F3-6A43-9D6C-1BA275151410}" srcOrd="1" destOrd="0" presId="urn:microsoft.com/office/officeart/2009/3/layout/HorizontalOrganizationChart"/>
    <dgm:cxn modelId="{9FCCAB57-698B-224F-AF8F-3A3210452226}" type="presParOf" srcId="{169CC2FD-AEE3-FB41-A9D9-27CBD58A50F4}" destId="{A1FE90D2-0D00-5247-A212-F58C13924B80}" srcOrd="1" destOrd="0" presId="urn:microsoft.com/office/officeart/2009/3/layout/HorizontalOrganizationChart"/>
    <dgm:cxn modelId="{B63390FB-083B-7C41-B014-53EA3FB453D0}" type="presParOf" srcId="{169CC2FD-AEE3-FB41-A9D9-27CBD58A50F4}" destId="{12BEA13B-DA67-7E4D-8F16-531218E7DFF6}" srcOrd="2" destOrd="0" presId="urn:microsoft.com/office/officeart/2009/3/layout/HorizontalOrganizationChart"/>
    <dgm:cxn modelId="{69F93287-3045-CD4D-A439-2FA59CE3CA52}" type="presParOf" srcId="{C2260E8F-7FE6-C644-9C26-779B0151E7DA}" destId="{45B6DC9B-0EFA-D142-A5D6-733604F595C8}" srcOrd="2" destOrd="0" presId="urn:microsoft.com/office/officeart/2009/3/layout/HorizontalOrganizationChart"/>
    <dgm:cxn modelId="{CE1990AF-72DD-FF43-BF19-7A98B4C3D108}" type="presParOf" srcId="{C2260E8F-7FE6-C644-9C26-779B0151E7DA}" destId="{94A1784C-520D-0E46-8D4E-1ED8D3F534D7}" srcOrd="3" destOrd="0" presId="urn:microsoft.com/office/officeart/2009/3/layout/HorizontalOrganizationChart"/>
    <dgm:cxn modelId="{6DDF7633-BE86-EA4C-BB0A-C8D083B734D4}" type="presParOf" srcId="{94A1784C-520D-0E46-8D4E-1ED8D3F534D7}" destId="{ECA43637-3AE7-FB42-A64A-E4CC6FF9CF0F}" srcOrd="0" destOrd="0" presId="urn:microsoft.com/office/officeart/2009/3/layout/HorizontalOrganizationChart"/>
    <dgm:cxn modelId="{7F95F15B-BFEE-4D44-A011-515491948683}" type="presParOf" srcId="{ECA43637-3AE7-FB42-A64A-E4CC6FF9CF0F}" destId="{EF7D11B6-DF90-3B48-9FD5-866F2F1BD667}" srcOrd="0" destOrd="0" presId="urn:microsoft.com/office/officeart/2009/3/layout/HorizontalOrganizationChart"/>
    <dgm:cxn modelId="{CC3BAD8D-5A4F-FC44-AD09-21FDB0340CD0}" type="presParOf" srcId="{ECA43637-3AE7-FB42-A64A-E4CC6FF9CF0F}" destId="{61092910-452C-5949-8676-ECDE0DE36731}" srcOrd="1" destOrd="0" presId="urn:microsoft.com/office/officeart/2009/3/layout/HorizontalOrganizationChart"/>
    <dgm:cxn modelId="{479C5CF9-CF7E-7041-9247-34A3207C78A3}" type="presParOf" srcId="{94A1784C-520D-0E46-8D4E-1ED8D3F534D7}" destId="{83E2A23B-2B89-F54C-8FA5-A729565D1C15}" srcOrd="1" destOrd="0" presId="urn:microsoft.com/office/officeart/2009/3/layout/HorizontalOrganizationChart"/>
    <dgm:cxn modelId="{F39AAB9C-5DD1-374D-ADE2-561AD496C1A7}" type="presParOf" srcId="{94A1784C-520D-0E46-8D4E-1ED8D3F534D7}" destId="{7B9C5706-7080-814E-82C3-8D9C9D70ED9A}" srcOrd="2" destOrd="0" presId="urn:microsoft.com/office/officeart/2009/3/layout/HorizontalOrganizationChart"/>
    <dgm:cxn modelId="{CDBC57FC-0351-9345-9FFC-9F76648A1093}" type="presParOf" srcId="{C2260E8F-7FE6-C644-9C26-779B0151E7DA}" destId="{78024FF1-C98D-224B-BB41-05AA9D4FF564}" srcOrd="4" destOrd="0" presId="urn:microsoft.com/office/officeart/2009/3/layout/HorizontalOrganizationChart"/>
    <dgm:cxn modelId="{31905B98-385A-1E47-828E-B8D13A120CAA}" type="presParOf" srcId="{C2260E8F-7FE6-C644-9C26-779B0151E7DA}" destId="{0519442A-8EAC-D04F-A9DE-58F68B2EE252}" srcOrd="5" destOrd="0" presId="urn:microsoft.com/office/officeart/2009/3/layout/HorizontalOrganizationChart"/>
    <dgm:cxn modelId="{E0ECFA79-269C-174C-8A24-264136C6098C}" type="presParOf" srcId="{0519442A-8EAC-D04F-A9DE-58F68B2EE252}" destId="{CF86609A-2F95-B545-9937-FCB4429CA2BD}" srcOrd="0" destOrd="0" presId="urn:microsoft.com/office/officeart/2009/3/layout/HorizontalOrganizationChart"/>
    <dgm:cxn modelId="{08E5AB3B-8459-4F4C-89A9-4813D2FF8E47}" type="presParOf" srcId="{CF86609A-2F95-B545-9937-FCB4429CA2BD}" destId="{8F3AD517-7D70-DB41-B54C-0A69DAE4F5A6}" srcOrd="0" destOrd="0" presId="urn:microsoft.com/office/officeart/2009/3/layout/HorizontalOrganizationChart"/>
    <dgm:cxn modelId="{13309349-3D1C-044D-9B3E-0A60871FB5B1}" type="presParOf" srcId="{CF86609A-2F95-B545-9937-FCB4429CA2BD}" destId="{C5667C56-53C4-EE4D-8C79-3633F1FB49E2}" srcOrd="1" destOrd="0" presId="urn:microsoft.com/office/officeart/2009/3/layout/HorizontalOrganizationChart"/>
    <dgm:cxn modelId="{A7B85E5D-D5AB-7F42-BB02-75EE0B7FDE9D}" type="presParOf" srcId="{0519442A-8EAC-D04F-A9DE-58F68B2EE252}" destId="{DCFDF72D-F1F0-B845-8B37-54118F44D04D}" srcOrd="1" destOrd="0" presId="urn:microsoft.com/office/officeart/2009/3/layout/HorizontalOrganizationChart"/>
    <dgm:cxn modelId="{A830DD1E-81C9-1546-8D9A-FEC1ACCCE239}" type="presParOf" srcId="{0519442A-8EAC-D04F-A9DE-58F68B2EE252}" destId="{5E99C7C4-A7CD-664A-B39B-4F06C327310D}" srcOrd="2" destOrd="0" presId="urn:microsoft.com/office/officeart/2009/3/layout/HorizontalOrganizationChart"/>
    <dgm:cxn modelId="{78B0E074-8875-234C-A980-8379660B2271}" type="presParOf" srcId="{2D64B95A-C53B-6640-B767-677455C4F875}" destId="{7EA33407-AE29-A645-B890-44721B2CC28D}" srcOrd="2" destOrd="0" presId="urn:microsoft.com/office/officeart/2009/3/layout/HorizontalOrganizationChart"/>
    <dgm:cxn modelId="{5FD3B639-03B5-5546-9748-9109B1F52C1D}" type="presParOf" srcId="{BC710703-E22F-1544-8F93-14E180027EC9}" destId="{F42349DE-051C-1C4B-86C4-FDD3AA7D157F}" srcOrd="4" destOrd="0" presId="urn:microsoft.com/office/officeart/2009/3/layout/HorizontalOrganizationChart"/>
    <dgm:cxn modelId="{980D7D6C-0D90-6C4D-9E21-55E7C46C2DFE}" type="presParOf" srcId="{BC710703-E22F-1544-8F93-14E180027EC9}" destId="{BB467673-BFE5-154B-B519-47F0756541AE}" srcOrd="5" destOrd="0" presId="urn:microsoft.com/office/officeart/2009/3/layout/HorizontalOrganizationChart"/>
    <dgm:cxn modelId="{C8B12C63-2D99-C548-BF1E-07DBFB5C2325}" type="presParOf" srcId="{BB467673-BFE5-154B-B519-47F0756541AE}" destId="{A09A9D65-DF56-9549-8BF0-87D07DA69DCE}" srcOrd="0" destOrd="0" presId="urn:microsoft.com/office/officeart/2009/3/layout/HorizontalOrganizationChart"/>
    <dgm:cxn modelId="{FF45AE75-E4CD-9A41-9658-4F57543C23EA}" type="presParOf" srcId="{A09A9D65-DF56-9549-8BF0-87D07DA69DCE}" destId="{3316B8D6-135C-004F-A70F-E0D972AAABDD}" srcOrd="0" destOrd="0" presId="urn:microsoft.com/office/officeart/2009/3/layout/HorizontalOrganizationChart"/>
    <dgm:cxn modelId="{F86A1EFF-5836-0A48-8E3E-B3FCF4788A41}" type="presParOf" srcId="{A09A9D65-DF56-9549-8BF0-87D07DA69DCE}" destId="{7861043D-12F6-3941-830A-E8C6D23B7839}" srcOrd="1" destOrd="0" presId="urn:microsoft.com/office/officeart/2009/3/layout/HorizontalOrganizationChart"/>
    <dgm:cxn modelId="{8EB444FA-F2FF-594B-9ABE-634C68FD5E04}" type="presParOf" srcId="{BB467673-BFE5-154B-B519-47F0756541AE}" destId="{D9711C3A-F364-AC49-AE42-EE1E6FC99060}" srcOrd="1" destOrd="0" presId="urn:microsoft.com/office/officeart/2009/3/layout/HorizontalOrganizationChart"/>
    <dgm:cxn modelId="{2A46D9DB-BCE5-7046-94A6-A1A385FD6220}" type="presParOf" srcId="{D9711C3A-F364-AC49-AE42-EE1E6FC99060}" destId="{D3AE2441-9970-B145-AA85-B6E2E416B41E}" srcOrd="0" destOrd="0" presId="urn:microsoft.com/office/officeart/2009/3/layout/HorizontalOrganizationChart"/>
    <dgm:cxn modelId="{A92AD5F0-FBA4-0A4A-8885-BB20B4BB977E}" type="presParOf" srcId="{D9711C3A-F364-AC49-AE42-EE1E6FC99060}" destId="{A5A2451F-65B7-9C4B-BE16-F11C9219E956}" srcOrd="1" destOrd="0" presId="urn:microsoft.com/office/officeart/2009/3/layout/HorizontalOrganizationChart"/>
    <dgm:cxn modelId="{3FC36B30-711E-9A42-BEF1-CFA8C6F90CB5}" type="presParOf" srcId="{A5A2451F-65B7-9C4B-BE16-F11C9219E956}" destId="{5FFC5B80-A3EE-3045-8F3F-642581603C66}" srcOrd="0" destOrd="0" presId="urn:microsoft.com/office/officeart/2009/3/layout/HorizontalOrganizationChart"/>
    <dgm:cxn modelId="{64E4EA06-EBDE-6D41-9F7E-FED3AF103939}" type="presParOf" srcId="{5FFC5B80-A3EE-3045-8F3F-642581603C66}" destId="{0521AD6E-A59E-2349-B7E4-256BCF2E856E}" srcOrd="0" destOrd="0" presId="urn:microsoft.com/office/officeart/2009/3/layout/HorizontalOrganizationChart"/>
    <dgm:cxn modelId="{A14EBA6F-562D-0D43-B3F3-387912AFD16F}" type="presParOf" srcId="{5FFC5B80-A3EE-3045-8F3F-642581603C66}" destId="{512FAA1A-EC81-C049-A64B-A5222005B5F8}" srcOrd="1" destOrd="0" presId="urn:microsoft.com/office/officeart/2009/3/layout/HorizontalOrganizationChart"/>
    <dgm:cxn modelId="{DD2E8ECF-9BB4-1C46-B6A7-D6745BB0D145}" type="presParOf" srcId="{A5A2451F-65B7-9C4B-BE16-F11C9219E956}" destId="{ED487A67-C1E5-7E45-83F7-E5D00C912086}" srcOrd="1" destOrd="0" presId="urn:microsoft.com/office/officeart/2009/3/layout/HorizontalOrganizationChart"/>
    <dgm:cxn modelId="{F5236DE9-F9E3-5D47-894B-A91A72697C81}" type="presParOf" srcId="{A5A2451F-65B7-9C4B-BE16-F11C9219E956}" destId="{75AB7FA4-7125-6448-8935-B9C548E14374}" srcOrd="2" destOrd="0" presId="urn:microsoft.com/office/officeart/2009/3/layout/HorizontalOrganizationChart"/>
    <dgm:cxn modelId="{68AE5073-0CB9-1B4D-B764-7CBB2EBBADD0}" type="presParOf" srcId="{D9711C3A-F364-AC49-AE42-EE1E6FC99060}" destId="{14FEE3E4-B67D-004D-9609-AEA4B27ECAF8}" srcOrd="2" destOrd="0" presId="urn:microsoft.com/office/officeart/2009/3/layout/HorizontalOrganizationChart"/>
    <dgm:cxn modelId="{26B2F525-7EF9-164C-9536-1E7288A975D4}" type="presParOf" srcId="{D9711C3A-F364-AC49-AE42-EE1E6FC99060}" destId="{C4045549-2B1E-944E-8782-8918597355AD}" srcOrd="3" destOrd="0" presId="urn:microsoft.com/office/officeart/2009/3/layout/HorizontalOrganizationChart"/>
    <dgm:cxn modelId="{DD6FF3F3-0333-D64B-821C-A4E210286869}" type="presParOf" srcId="{C4045549-2B1E-944E-8782-8918597355AD}" destId="{C8238D8E-BC4A-2146-8F2F-1492BB571322}" srcOrd="0" destOrd="0" presId="urn:microsoft.com/office/officeart/2009/3/layout/HorizontalOrganizationChart"/>
    <dgm:cxn modelId="{8B0303E2-9987-3246-8E07-FBD94D095A80}" type="presParOf" srcId="{C8238D8E-BC4A-2146-8F2F-1492BB571322}" destId="{22BF5FDA-19FF-A34F-A9CF-B5DE4A07D1CB}" srcOrd="0" destOrd="0" presId="urn:microsoft.com/office/officeart/2009/3/layout/HorizontalOrganizationChart"/>
    <dgm:cxn modelId="{B4D73EE7-E2F1-A848-BDEF-5FCF5DAAADBF}" type="presParOf" srcId="{C8238D8E-BC4A-2146-8F2F-1492BB571322}" destId="{5ABF8AB4-9985-8B41-8974-1DAF33F5E267}" srcOrd="1" destOrd="0" presId="urn:microsoft.com/office/officeart/2009/3/layout/HorizontalOrganizationChart"/>
    <dgm:cxn modelId="{E987BB88-C08E-CD4C-A307-47E5BFDA2DB5}" type="presParOf" srcId="{C4045549-2B1E-944E-8782-8918597355AD}" destId="{F75B9F05-7A6B-8943-BB36-26F14B139E22}" srcOrd="1" destOrd="0" presId="urn:microsoft.com/office/officeart/2009/3/layout/HorizontalOrganizationChart"/>
    <dgm:cxn modelId="{99486231-7301-F842-AEBB-240C5049750D}" type="presParOf" srcId="{C4045549-2B1E-944E-8782-8918597355AD}" destId="{22D6AF2B-EEDA-2841-B787-2EA5415EFC36}" srcOrd="2" destOrd="0" presId="urn:microsoft.com/office/officeart/2009/3/layout/HorizontalOrganizationChart"/>
    <dgm:cxn modelId="{7AA6737A-100B-6D48-B743-38427941DC33}" type="presParOf" srcId="{D9711C3A-F364-AC49-AE42-EE1E6FC99060}" destId="{54E71FA7-9422-E942-81FB-AF7BE76100CA}" srcOrd="4" destOrd="0" presId="urn:microsoft.com/office/officeart/2009/3/layout/HorizontalOrganizationChart"/>
    <dgm:cxn modelId="{D51A19B8-F441-754B-8636-3543437B60B9}" type="presParOf" srcId="{D9711C3A-F364-AC49-AE42-EE1E6FC99060}" destId="{B077E0F2-7145-E242-9D51-75272CE7A9A5}" srcOrd="5" destOrd="0" presId="urn:microsoft.com/office/officeart/2009/3/layout/HorizontalOrganizationChart"/>
    <dgm:cxn modelId="{5D6190CA-EF2F-074B-BA2F-2D51E79F8C00}" type="presParOf" srcId="{B077E0F2-7145-E242-9D51-75272CE7A9A5}" destId="{7579FC30-D92F-5249-8347-C94BA2BE4B14}" srcOrd="0" destOrd="0" presId="urn:microsoft.com/office/officeart/2009/3/layout/HorizontalOrganizationChart"/>
    <dgm:cxn modelId="{B0DD5128-6ACA-0D4C-A28C-73961DBB32BD}" type="presParOf" srcId="{7579FC30-D92F-5249-8347-C94BA2BE4B14}" destId="{E93650D3-F8AA-7E4A-A69B-42511559E964}" srcOrd="0" destOrd="0" presId="urn:microsoft.com/office/officeart/2009/3/layout/HorizontalOrganizationChart"/>
    <dgm:cxn modelId="{B42A3AFB-594B-7B44-A723-8B50C4E8E367}" type="presParOf" srcId="{7579FC30-D92F-5249-8347-C94BA2BE4B14}" destId="{160037D5-3A51-8147-9543-464E24465C08}" srcOrd="1" destOrd="0" presId="urn:microsoft.com/office/officeart/2009/3/layout/HorizontalOrganizationChart"/>
    <dgm:cxn modelId="{68984D0D-47F0-FA4C-A473-5809975F7AB3}" type="presParOf" srcId="{B077E0F2-7145-E242-9D51-75272CE7A9A5}" destId="{CC1A2EDE-67D7-0A4D-A6A7-F4D90954A3EE}" srcOrd="1" destOrd="0" presId="urn:microsoft.com/office/officeart/2009/3/layout/HorizontalOrganizationChart"/>
    <dgm:cxn modelId="{3D390B20-9D90-F64B-B907-8B7CF5AB165F}" type="presParOf" srcId="{B077E0F2-7145-E242-9D51-75272CE7A9A5}" destId="{AFA00938-094E-5748-AD2F-7C8D7C5DD354}" srcOrd="2" destOrd="0" presId="urn:microsoft.com/office/officeart/2009/3/layout/HorizontalOrganizationChart"/>
    <dgm:cxn modelId="{0961CCE3-1373-F946-A709-EE46D7F1A0D9}" type="presParOf" srcId="{BB467673-BFE5-154B-B519-47F0756541AE}" destId="{3715A847-2904-7745-B438-E2B745362A01}" srcOrd="2" destOrd="0" presId="urn:microsoft.com/office/officeart/2009/3/layout/HorizontalOrganizationChart"/>
    <dgm:cxn modelId="{C9468986-C268-0B41-80BA-544B2C54550A}" type="presParOf" srcId="{BC710703-E22F-1544-8F93-14E180027EC9}" destId="{F40F318B-1948-324C-9AB9-D1330091C25C}" srcOrd="6" destOrd="0" presId="urn:microsoft.com/office/officeart/2009/3/layout/HorizontalOrganizationChart"/>
    <dgm:cxn modelId="{DDB5A030-ADBE-8F40-9BFA-F7F311388C35}" type="presParOf" srcId="{BC710703-E22F-1544-8F93-14E180027EC9}" destId="{0A124598-2B19-4A4F-99CC-679D642CFC76}" srcOrd="7" destOrd="0" presId="urn:microsoft.com/office/officeart/2009/3/layout/HorizontalOrganizationChart"/>
    <dgm:cxn modelId="{72BFA38F-6D96-804A-BE65-D96DC6420C57}" type="presParOf" srcId="{0A124598-2B19-4A4F-99CC-679D642CFC76}" destId="{6947739E-5FAF-0540-A2F9-C74C80B109D2}" srcOrd="0" destOrd="0" presId="urn:microsoft.com/office/officeart/2009/3/layout/HorizontalOrganizationChart"/>
    <dgm:cxn modelId="{FB6BA94B-8A99-4F48-A49F-8D71AE0B040B}" type="presParOf" srcId="{6947739E-5FAF-0540-A2F9-C74C80B109D2}" destId="{477E4014-6FE7-5F42-906A-AFE45E9F3D74}" srcOrd="0" destOrd="0" presId="urn:microsoft.com/office/officeart/2009/3/layout/HorizontalOrganizationChart"/>
    <dgm:cxn modelId="{32652B3A-C20D-374B-AFC8-CB934A27EC46}" type="presParOf" srcId="{6947739E-5FAF-0540-A2F9-C74C80B109D2}" destId="{FFD167E0-AB96-3E4B-AACB-F89C23BBD0B3}" srcOrd="1" destOrd="0" presId="urn:microsoft.com/office/officeart/2009/3/layout/HorizontalOrganizationChart"/>
    <dgm:cxn modelId="{8F1FEAD4-1C86-364E-BD36-37517057BC47}" type="presParOf" srcId="{0A124598-2B19-4A4F-99CC-679D642CFC76}" destId="{4A29535C-CB0B-584D-95EF-5C5F21C170BD}" srcOrd="1" destOrd="0" presId="urn:microsoft.com/office/officeart/2009/3/layout/HorizontalOrganizationChart"/>
    <dgm:cxn modelId="{74AA57D6-FBDC-9749-9C9A-0E33C6EF5D1C}" type="presParOf" srcId="{4A29535C-CB0B-584D-95EF-5C5F21C170BD}" destId="{6B5468F8-97B4-5E4D-B016-88A5035596A2}" srcOrd="0" destOrd="0" presId="urn:microsoft.com/office/officeart/2009/3/layout/HorizontalOrganizationChart"/>
    <dgm:cxn modelId="{9E7FDDF0-A10F-6B4B-AA3E-BE10CF8A0065}" type="presParOf" srcId="{4A29535C-CB0B-584D-95EF-5C5F21C170BD}" destId="{37683BF8-594E-E84E-A16E-0DF62FC0D3A9}" srcOrd="1" destOrd="0" presId="urn:microsoft.com/office/officeart/2009/3/layout/HorizontalOrganizationChart"/>
    <dgm:cxn modelId="{61B6ED5E-2328-3A4C-A08D-BE3C35FEDA6B}" type="presParOf" srcId="{37683BF8-594E-E84E-A16E-0DF62FC0D3A9}" destId="{B5F15523-8808-3045-B986-6EA620A55635}" srcOrd="0" destOrd="0" presId="urn:microsoft.com/office/officeart/2009/3/layout/HorizontalOrganizationChart"/>
    <dgm:cxn modelId="{D686F9C1-62AE-8844-BAF9-0DF2A8439B0B}" type="presParOf" srcId="{B5F15523-8808-3045-B986-6EA620A55635}" destId="{688306B8-CFF9-124C-A2D4-0A2704393A3B}" srcOrd="0" destOrd="0" presId="urn:microsoft.com/office/officeart/2009/3/layout/HorizontalOrganizationChart"/>
    <dgm:cxn modelId="{3DD1BD5E-43E2-E94D-A790-B17899D0C45D}" type="presParOf" srcId="{B5F15523-8808-3045-B986-6EA620A55635}" destId="{F43C766C-2C38-5143-9D01-2824EB2FB014}" srcOrd="1" destOrd="0" presId="urn:microsoft.com/office/officeart/2009/3/layout/HorizontalOrganizationChart"/>
    <dgm:cxn modelId="{949321F4-D321-F04D-8434-3F30AC8407C0}" type="presParOf" srcId="{37683BF8-594E-E84E-A16E-0DF62FC0D3A9}" destId="{7B3013B1-5B0A-2445-874B-02B82632913A}" srcOrd="1" destOrd="0" presId="urn:microsoft.com/office/officeart/2009/3/layout/HorizontalOrganizationChart"/>
    <dgm:cxn modelId="{24072E38-EF0F-7444-A861-8CBEA85A6704}" type="presParOf" srcId="{37683BF8-594E-E84E-A16E-0DF62FC0D3A9}" destId="{83E0A8D7-D465-CA49-975B-2DFD79F05462}" srcOrd="2" destOrd="0" presId="urn:microsoft.com/office/officeart/2009/3/layout/HorizontalOrganizationChart"/>
    <dgm:cxn modelId="{A4A47904-C319-3F4A-913B-424B664F2877}" type="presParOf" srcId="{4A29535C-CB0B-584D-95EF-5C5F21C170BD}" destId="{9A5F3FB6-1987-8743-A279-7437DE2ABA51}" srcOrd="2" destOrd="0" presId="urn:microsoft.com/office/officeart/2009/3/layout/HorizontalOrganizationChart"/>
    <dgm:cxn modelId="{9B02B07F-69C8-BD41-8AAD-E205E43141E4}" type="presParOf" srcId="{4A29535C-CB0B-584D-95EF-5C5F21C170BD}" destId="{248857E6-D616-4643-BEBF-0C21076CBF7A}" srcOrd="3" destOrd="0" presId="urn:microsoft.com/office/officeart/2009/3/layout/HorizontalOrganizationChart"/>
    <dgm:cxn modelId="{B4BE1554-7A34-C84F-B4AF-899157F564A4}" type="presParOf" srcId="{248857E6-D616-4643-BEBF-0C21076CBF7A}" destId="{7EC37D4C-DA5D-8E49-9374-160446944901}" srcOrd="0" destOrd="0" presId="urn:microsoft.com/office/officeart/2009/3/layout/HorizontalOrganizationChart"/>
    <dgm:cxn modelId="{413D3952-D3D6-9C49-8DA5-EF56EEDA555C}" type="presParOf" srcId="{7EC37D4C-DA5D-8E49-9374-160446944901}" destId="{EA9EA0DB-E7FD-6D4B-8811-B0CA103F67C5}" srcOrd="0" destOrd="0" presId="urn:microsoft.com/office/officeart/2009/3/layout/HorizontalOrganizationChart"/>
    <dgm:cxn modelId="{D0C5CFA7-1132-8E4D-9B64-574C9C15D8C7}" type="presParOf" srcId="{7EC37D4C-DA5D-8E49-9374-160446944901}" destId="{00918FA3-6151-8D47-83B1-05879C7E2E5E}" srcOrd="1" destOrd="0" presId="urn:microsoft.com/office/officeart/2009/3/layout/HorizontalOrganizationChart"/>
    <dgm:cxn modelId="{3DE43734-CFBA-674C-85D0-EE7D8633BBB6}" type="presParOf" srcId="{248857E6-D616-4643-BEBF-0C21076CBF7A}" destId="{9EC852E5-6B53-9A40-B0E9-0E943FE4FA54}" srcOrd="1" destOrd="0" presId="urn:microsoft.com/office/officeart/2009/3/layout/HorizontalOrganizationChart"/>
    <dgm:cxn modelId="{67C4F282-A168-EF42-A60D-986ACA3BC1AB}" type="presParOf" srcId="{248857E6-D616-4643-BEBF-0C21076CBF7A}" destId="{42619E1C-1944-144B-8C53-56BBEB8512BD}" srcOrd="2" destOrd="0" presId="urn:microsoft.com/office/officeart/2009/3/layout/HorizontalOrganizationChart"/>
    <dgm:cxn modelId="{43A683F5-5850-6940-B142-3367145ED5F6}" type="presParOf" srcId="{0A124598-2B19-4A4F-99CC-679D642CFC76}" destId="{0E431611-5DF9-0441-8CCA-F4F881245639}" srcOrd="2" destOrd="0" presId="urn:microsoft.com/office/officeart/2009/3/layout/HorizontalOrganizationChart"/>
    <dgm:cxn modelId="{F8E1ACCA-3A3B-2D48-B1AC-ECCB9265D795}" type="presParOf" srcId="{2197135B-96B6-294B-A922-615DD03D2571}" destId="{E32ED2DD-BD0F-6B4E-8B04-DD366E6C4F1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马克思主义认识论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0A859159-D84B-C94C-A45F-FE9FCE45A793}">
      <dgm:prSet custT="1"/>
      <dgm:spPr>
        <a:noFill/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唯物论的反映论和唯心主义认识论</a:t>
          </a:r>
        </a:p>
      </dgm:t>
    </dgm:pt>
    <dgm:pt modelId="{4D00A777-5326-3C44-8238-769BA55ED3AA}" type="parTrans" cxnId="{40D5A36A-D190-2F40-8CA1-E53CF276ECE2}">
      <dgm:prSet/>
      <dgm:spPr/>
      <dgm:t>
        <a:bodyPr/>
        <a:lstStyle/>
        <a:p>
          <a:endParaRPr lang="zh-CN" altLang="en-US"/>
        </a:p>
      </dgm:t>
    </dgm:pt>
    <dgm:pt modelId="{867F6C22-BEEB-BD45-905A-006B03C987A4}" type="sibTrans" cxnId="{40D5A36A-D190-2F40-8CA1-E53CF276ECE2}">
      <dgm:prSet/>
      <dgm:spPr/>
      <dgm:t>
        <a:bodyPr/>
        <a:lstStyle/>
        <a:p>
          <a:endParaRPr lang="zh-CN" altLang="en-US"/>
        </a:p>
      </dgm:t>
    </dgm:pt>
    <dgm:pt modelId="{F9415772-FD2A-5644-A605-2F38B0F6813D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可知论和不可知论</a:t>
          </a:r>
        </a:p>
      </dgm:t>
    </dgm:pt>
    <dgm:pt modelId="{46096B32-B6E9-B446-A02B-49ED2F662EEE}" type="parTrans" cxnId="{B2DAAF66-90C5-1A4A-A447-198E911183B9}">
      <dgm:prSet/>
      <dgm:spPr/>
      <dgm:t>
        <a:bodyPr/>
        <a:lstStyle/>
        <a:p>
          <a:endParaRPr lang="zh-CN" altLang="en-US"/>
        </a:p>
      </dgm:t>
    </dgm:pt>
    <dgm:pt modelId="{4BD644AD-B72D-424B-88C0-D1FDC548D011}" type="sibTrans" cxnId="{B2DAAF66-90C5-1A4A-A447-198E911183B9}">
      <dgm:prSet/>
      <dgm:spPr/>
      <dgm:t>
        <a:bodyPr/>
        <a:lstStyle/>
        <a:p>
          <a:endParaRPr lang="zh-CN" altLang="en-US"/>
        </a:p>
      </dgm:t>
    </dgm:pt>
    <dgm:pt modelId="{6CACDAF5-4108-A440-9EBE-C8F40D9BA46E}">
      <dgm:prSet custT="1"/>
      <dgm:spPr/>
      <dgm:t>
        <a:bodyPr/>
        <a:lstStyle/>
        <a:p>
          <a:r>
            <a:rPr lang="zh-CN" altLang="en-US" sz="3200" dirty="0"/>
            <a:t>能动的反映论与机械的反映论</a:t>
          </a:r>
        </a:p>
      </dgm:t>
    </dgm:pt>
    <dgm:pt modelId="{5166DD38-23BB-FA48-9D10-3F6AE9BF3BEC}" type="parTrans" cxnId="{86B8583B-160A-1F45-9D12-CCC6EB63887B}">
      <dgm:prSet/>
      <dgm:spPr/>
      <dgm:t>
        <a:bodyPr/>
        <a:lstStyle/>
        <a:p>
          <a:endParaRPr lang="zh-CN" altLang="en-US"/>
        </a:p>
      </dgm:t>
    </dgm:pt>
    <dgm:pt modelId="{63643C82-B353-FF44-BB95-957AA5FCB175}" type="sibTrans" cxnId="{86B8583B-160A-1F45-9D12-CCC6EB63887B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661C39-8D73-4D4E-98C0-61D08B84886F}" type="pres">
      <dgm:prSet presAssocID="{538AEF0D-98D3-B545-AC4C-DE03138A5DC3}" presName="hierRoot1" presStyleCnt="0">
        <dgm:presLayoutVars>
          <dgm:hierBranch val="init"/>
        </dgm:presLayoutVars>
      </dgm:prSet>
      <dgm:spPr/>
    </dgm:pt>
    <dgm:pt modelId="{160799EC-A590-224B-B84C-31D7625383CD}" type="pres">
      <dgm:prSet presAssocID="{538AEF0D-98D3-B545-AC4C-DE03138A5DC3}" presName="rootComposite1" presStyleCnt="0"/>
      <dgm:spPr/>
    </dgm:pt>
    <dgm:pt modelId="{6C6B3394-8BDB-074C-820B-FE227230B6C5}" type="pres">
      <dgm:prSet presAssocID="{538AEF0D-98D3-B545-AC4C-DE03138A5DC3}" presName="rootText1" presStyleLbl="node0" presStyleIdx="0" presStyleCnt="1" custScaleX="167509" custScaleY="110222">
        <dgm:presLayoutVars>
          <dgm:chPref val="3"/>
        </dgm:presLayoutVars>
      </dgm:prSet>
      <dgm:spPr/>
    </dgm:pt>
    <dgm:pt modelId="{3DF0CB07-5349-0E4C-9864-08E771901D4E}" type="pres">
      <dgm:prSet presAssocID="{538AEF0D-98D3-B545-AC4C-DE03138A5DC3}" presName="rootConnector1" presStyleLbl="node1" presStyleIdx="0" presStyleCnt="0"/>
      <dgm:spPr/>
    </dgm:pt>
    <dgm:pt modelId="{E48AEDC8-FD1A-2440-BFBA-E139662D5DBD}" type="pres">
      <dgm:prSet presAssocID="{538AEF0D-98D3-B545-AC4C-DE03138A5DC3}" presName="hierChild2" presStyleCnt="0"/>
      <dgm:spPr/>
    </dgm:pt>
    <dgm:pt modelId="{15EF73EF-D1C1-9349-AA95-1B390EF5BD86}" type="pres">
      <dgm:prSet presAssocID="{4D00A777-5326-3C44-8238-769BA55ED3AA}" presName="Name64" presStyleLbl="parChTrans1D2" presStyleIdx="0" presStyleCnt="3"/>
      <dgm:spPr/>
    </dgm:pt>
    <dgm:pt modelId="{8B1B691D-B9F4-5240-9696-2084D496E683}" type="pres">
      <dgm:prSet presAssocID="{0A859159-D84B-C94C-A45F-FE9FCE45A793}" presName="hierRoot2" presStyleCnt="0">
        <dgm:presLayoutVars>
          <dgm:hierBranch val="init"/>
        </dgm:presLayoutVars>
      </dgm:prSet>
      <dgm:spPr/>
    </dgm:pt>
    <dgm:pt modelId="{BDD11355-24FA-7C4B-848B-FA247A9C185F}" type="pres">
      <dgm:prSet presAssocID="{0A859159-D84B-C94C-A45F-FE9FCE45A793}" presName="rootComposite" presStyleCnt="0"/>
      <dgm:spPr/>
    </dgm:pt>
    <dgm:pt modelId="{1448598A-D818-7843-89A9-6849EF848CFD}" type="pres">
      <dgm:prSet presAssocID="{0A859159-D84B-C94C-A45F-FE9FCE45A793}" presName="rootText" presStyleLbl="node2" presStyleIdx="0" presStyleCnt="3" custScaleX="276388" custScaleY="112908">
        <dgm:presLayoutVars>
          <dgm:chPref val="3"/>
        </dgm:presLayoutVars>
      </dgm:prSet>
      <dgm:spPr/>
    </dgm:pt>
    <dgm:pt modelId="{D3AD3215-61E5-DF42-A9AD-9357AC2D28CE}" type="pres">
      <dgm:prSet presAssocID="{0A859159-D84B-C94C-A45F-FE9FCE45A793}" presName="rootConnector" presStyleLbl="node2" presStyleIdx="0" presStyleCnt="3"/>
      <dgm:spPr/>
    </dgm:pt>
    <dgm:pt modelId="{B80D4897-9C8F-0E47-B3B7-0587F9D9B2A8}" type="pres">
      <dgm:prSet presAssocID="{0A859159-D84B-C94C-A45F-FE9FCE45A793}" presName="hierChild4" presStyleCnt="0"/>
      <dgm:spPr/>
    </dgm:pt>
    <dgm:pt modelId="{5B5DE63C-0C6C-9642-A4AF-F7E611351064}" type="pres">
      <dgm:prSet presAssocID="{0A859159-D84B-C94C-A45F-FE9FCE45A793}" presName="hierChild5" presStyleCnt="0"/>
      <dgm:spPr/>
    </dgm:pt>
    <dgm:pt modelId="{239B0B81-3CA6-ED4B-8E46-40AD08EE8F7D}" type="pres">
      <dgm:prSet presAssocID="{46096B32-B6E9-B446-A02B-49ED2F662EEE}" presName="Name64" presStyleLbl="parChTrans1D2" presStyleIdx="1" presStyleCnt="3"/>
      <dgm:spPr/>
    </dgm:pt>
    <dgm:pt modelId="{20F307B0-6289-3547-87ED-4996D43D9408}" type="pres">
      <dgm:prSet presAssocID="{F9415772-FD2A-5644-A605-2F38B0F6813D}" presName="hierRoot2" presStyleCnt="0">
        <dgm:presLayoutVars>
          <dgm:hierBranch val="init"/>
        </dgm:presLayoutVars>
      </dgm:prSet>
      <dgm:spPr/>
    </dgm:pt>
    <dgm:pt modelId="{E85FF688-A2A7-6949-BDE6-773C132DF7F1}" type="pres">
      <dgm:prSet presAssocID="{F9415772-FD2A-5644-A605-2F38B0F6813D}" presName="rootComposite" presStyleCnt="0"/>
      <dgm:spPr/>
    </dgm:pt>
    <dgm:pt modelId="{D9A318B1-6411-1444-B1C0-E063AA20FFE6}" type="pres">
      <dgm:prSet presAssocID="{F9415772-FD2A-5644-A605-2F38B0F6813D}" presName="rootText" presStyleLbl="node2" presStyleIdx="1" presStyleCnt="3" custScaleX="169799" custScaleY="106613" custLinFactNeighborX="-1272" custLinFactNeighborY="-4420">
        <dgm:presLayoutVars>
          <dgm:chPref val="3"/>
        </dgm:presLayoutVars>
      </dgm:prSet>
      <dgm:spPr/>
    </dgm:pt>
    <dgm:pt modelId="{63584584-A971-554A-AAA5-E761B0FB5C34}" type="pres">
      <dgm:prSet presAssocID="{F9415772-FD2A-5644-A605-2F38B0F6813D}" presName="rootConnector" presStyleLbl="node2" presStyleIdx="1" presStyleCnt="3"/>
      <dgm:spPr/>
    </dgm:pt>
    <dgm:pt modelId="{E809D4AD-64A3-4A46-925F-8AAA84E6EECD}" type="pres">
      <dgm:prSet presAssocID="{F9415772-FD2A-5644-A605-2F38B0F6813D}" presName="hierChild4" presStyleCnt="0"/>
      <dgm:spPr/>
    </dgm:pt>
    <dgm:pt modelId="{3D2E3387-3A8D-404F-AD1A-3D8D4246C794}" type="pres">
      <dgm:prSet presAssocID="{F9415772-FD2A-5644-A605-2F38B0F6813D}" presName="hierChild5" presStyleCnt="0"/>
      <dgm:spPr/>
    </dgm:pt>
    <dgm:pt modelId="{A169C666-41CC-2C47-B2A4-0D0D1A48D416}" type="pres">
      <dgm:prSet presAssocID="{5166DD38-23BB-FA48-9D10-3F6AE9BF3BEC}" presName="Name64" presStyleLbl="parChTrans1D2" presStyleIdx="2" presStyleCnt="3"/>
      <dgm:spPr/>
    </dgm:pt>
    <dgm:pt modelId="{6D181B0B-CFA2-5E45-A3E2-45C5EE614E0E}" type="pres">
      <dgm:prSet presAssocID="{6CACDAF5-4108-A440-9EBE-C8F40D9BA46E}" presName="hierRoot2" presStyleCnt="0">
        <dgm:presLayoutVars>
          <dgm:hierBranch val="init"/>
        </dgm:presLayoutVars>
      </dgm:prSet>
      <dgm:spPr/>
    </dgm:pt>
    <dgm:pt modelId="{ED3C3162-2384-6A4B-8C0D-EC2855AC1C03}" type="pres">
      <dgm:prSet presAssocID="{6CACDAF5-4108-A440-9EBE-C8F40D9BA46E}" presName="rootComposite" presStyleCnt="0"/>
      <dgm:spPr/>
    </dgm:pt>
    <dgm:pt modelId="{B56CF7C4-CA46-5449-837B-41B47116CEDD}" type="pres">
      <dgm:prSet presAssocID="{6CACDAF5-4108-A440-9EBE-C8F40D9BA46E}" presName="rootText" presStyleLbl="node2" presStyleIdx="2" presStyleCnt="3" custScaleX="278376" custScaleY="108327">
        <dgm:presLayoutVars>
          <dgm:chPref val="3"/>
        </dgm:presLayoutVars>
      </dgm:prSet>
      <dgm:spPr/>
    </dgm:pt>
    <dgm:pt modelId="{F1DD1017-3B5A-654E-B931-4B8E827370D0}" type="pres">
      <dgm:prSet presAssocID="{6CACDAF5-4108-A440-9EBE-C8F40D9BA46E}" presName="rootConnector" presStyleLbl="node2" presStyleIdx="2" presStyleCnt="3"/>
      <dgm:spPr/>
    </dgm:pt>
    <dgm:pt modelId="{F8D64089-6F78-8547-9A59-75536DE17816}" type="pres">
      <dgm:prSet presAssocID="{6CACDAF5-4108-A440-9EBE-C8F40D9BA46E}" presName="hierChild4" presStyleCnt="0"/>
      <dgm:spPr/>
    </dgm:pt>
    <dgm:pt modelId="{79A2B4CD-93B7-5648-8EA9-CF6D4BDB272A}" type="pres">
      <dgm:prSet presAssocID="{6CACDAF5-4108-A440-9EBE-C8F40D9BA46E}" presName="hierChild5" presStyleCnt="0"/>
      <dgm:spPr/>
    </dgm:pt>
    <dgm:pt modelId="{5CB526DA-D1A5-0C43-ACE8-4EC657ACB019}" type="pres">
      <dgm:prSet presAssocID="{538AEF0D-98D3-B545-AC4C-DE03138A5DC3}" presName="hierChild3" presStyleCnt="0"/>
      <dgm:spPr/>
    </dgm:pt>
  </dgm:ptLst>
  <dgm:cxnLst>
    <dgm:cxn modelId="{A5555A08-CEE5-D948-9AAD-EBFD550EE99F}" srcId="{19960767-A02E-7541-9D89-B09779251E21}" destId="{538AEF0D-98D3-B545-AC4C-DE03138A5DC3}" srcOrd="0" destOrd="0" parTransId="{476D8D70-DBB1-7B41-8CD3-30459D90DC95}" sibTransId="{45338CAF-3244-BA4F-8350-DDE8691A4E16}"/>
    <dgm:cxn modelId="{C36DDD13-6D89-5249-9801-6145B9056792}" type="presOf" srcId="{5166DD38-23BB-FA48-9D10-3F6AE9BF3BEC}" destId="{A169C666-41CC-2C47-B2A4-0D0D1A48D416}" srcOrd="0" destOrd="0" presId="urn:microsoft.com/office/officeart/2009/3/layout/HorizontalOrganizationChart"/>
    <dgm:cxn modelId="{28C1C131-F8FB-1246-BDCC-42FFDFDBB8F5}" type="presOf" srcId="{19960767-A02E-7541-9D89-B09779251E21}" destId="{E68C5451-ECDD-0045-A198-AF1EEEBB5C90}" srcOrd="0" destOrd="0" presId="urn:microsoft.com/office/officeart/2009/3/layout/HorizontalOrganizationChart"/>
    <dgm:cxn modelId="{86B8583B-160A-1F45-9D12-CCC6EB63887B}" srcId="{538AEF0D-98D3-B545-AC4C-DE03138A5DC3}" destId="{6CACDAF5-4108-A440-9EBE-C8F40D9BA46E}" srcOrd="2" destOrd="0" parTransId="{5166DD38-23BB-FA48-9D10-3F6AE9BF3BEC}" sibTransId="{63643C82-B353-FF44-BB95-957AA5FCB175}"/>
    <dgm:cxn modelId="{EB4B8D5C-2678-044B-80D9-295DC63BB3B5}" type="presOf" srcId="{6CACDAF5-4108-A440-9EBE-C8F40D9BA46E}" destId="{B56CF7C4-CA46-5449-837B-41B47116CEDD}" srcOrd="0" destOrd="0" presId="urn:microsoft.com/office/officeart/2009/3/layout/HorizontalOrganizationChart"/>
    <dgm:cxn modelId="{90E32760-DB5B-AF41-A34D-4B5FBFE9992F}" type="presOf" srcId="{6CACDAF5-4108-A440-9EBE-C8F40D9BA46E}" destId="{F1DD1017-3B5A-654E-B931-4B8E827370D0}" srcOrd="1" destOrd="0" presId="urn:microsoft.com/office/officeart/2009/3/layout/HorizontalOrganizationChart"/>
    <dgm:cxn modelId="{B2DAAF66-90C5-1A4A-A447-198E911183B9}" srcId="{538AEF0D-98D3-B545-AC4C-DE03138A5DC3}" destId="{F9415772-FD2A-5644-A605-2F38B0F6813D}" srcOrd="1" destOrd="0" parTransId="{46096B32-B6E9-B446-A02B-49ED2F662EEE}" sibTransId="{4BD644AD-B72D-424B-88C0-D1FDC548D011}"/>
    <dgm:cxn modelId="{40D5A36A-D190-2F40-8CA1-E53CF276ECE2}" srcId="{538AEF0D-98D3-B545-AC4C-DE03138A5DC3}" destId="{0A859159-D84B-C94C-A45F-FE9FCE45A793}" srcOrd="0" destOrd="0" parTransId="{4D00A777-5326-3C44-8238-769BA55ED3AA}" sibTransId="{867F6C22-BEEB-BD45-905A-006B03C987A4}"/>
    <dgm:cxn modelId="{3864796D-EBC4-F24F-A402-7128A6AD235C}" type="presOf" srcId="{538AEF0D-98D3-B545-AC4C-DE03138A5DC3}" destId="{3DF0CB07-5349-0E4C-9864-08E771901D4E}" srcOrd="1" destOrd="0" presId="urn:microsoft.com/office/officeart/2009/3/layout/HorizontalOrganizationChart"/>
    <dgm:cxn modelId="{30D21683-362A-2C4E-93F8-E4F5F21E91C3}" type="presOf" srcId="{0A859159-D84B-C94C-A45F-FE9FCE45A793}" destId="{D3AD3215-61E5-DF42-A9AD-9357AC2D28CE}" srcOrd="1" destOrd="0" presId="urn:microsoft.com/office/officeart/2009/3/layout/HorizontalOrganizationChart"/>
    <dgm:cxn modelId="{C74FC294-0392-564E-B5FD-F047CF182AF3}" type="presOf" srcId="{538AEF0D-98D3-B545-AC4C-DE03138A5DC3}" destId="{6C6B3394-8BDB-074C-820B-FE227230B6C5}" srcOrd="0" destOrd="0" presId="urn:microsoft.com/office/officeart/2009/3/layout/HorizontalOrganizationChart"/>
    <dgm:cxn modelId="{6C567B95-7126-9C4D-A11C-2B9AFC3E1A4F}" type="presOf" srcId="{46096B32-B6E9-B446-A02B-49ED2F662EEE}" destId="{239B0B81-3CA6-ED4B-8E46-40AD08EE8F7D}" srcOrd="0" destOrd="0" presId="urn:microsoft.com/office/officeart/2009/3/layout/HorizontalOrganizationChart"/>
    <dgm:cxn modelId="{97FAB0D0-32A0-064B-B5A1-FF1092A4A84C}" type="presOf" srcId="{4D00A777-5326-3C44-8238-769BA55ED3AA}" destId="{15EF73EF-D1C1-9349-AA95-1B390EF5BD86}" srcOrd="0" destOrd="0" presId="urn:microsoft.com/office/officeart/2009/3/layout/HorizontalOrganizationChart"/>
    <dgm:cxn modelId="{CE6427E0-9FB5-FA41-B1C5-E3E1A332B0AE}" type="presOf" srcId="{0A859159-D84B-C94C-A45F-FE9FCE45A793}" destId="{1448598A-D818-7843-89A9-6849EF848CFD}" srcOrd="0" destOrd="0" presId="urn:microsoft.com/office/officeart/2009/3/layout/HorizontalOrganizationChart"/>
    <dgm:cxn modelId="{23DCBEE9-7FF7-F44B-BEAE-1CB6B7F8056F}" type="presOf" srcId="{F9415772-FD2A-5644-A605-2F38B0F6813D}" destId="{D9A318B1-6411-1444-B1C0-E063AA20FFE6}" srcOrd="0" destOrd="0" presId="urn:microsoft.com/office/officeart/2009/3/layout/HorizontalOrganizationChart"/>
    <dgm:cxn modelId="{CFF1A6FB-10EE-3D41-9B5C-C65E3CCD3E77}" type="presOf" srcId="{F9415772-FD2A-5644-A605-2F38B0F6813D}" destId="{63584584-A971-554A-AAA5-E761B0FB5C34}" srcOrd="1" destOrd="0" presId="urn:microsoft.com/office/officeart/2009/3/layout/HorizontalOrganizationChart"/>
    <dgm:cxn modelId="{9CBBECEB-D39C-8E40-8A24-D5D0C6B84F6F}" type="presParOf" srcId="{E68C5451-ECDD-0045-A198-AF1EEEBB5C90}" destId="{88661C39-8D73-4D4E-98C0-61D08B84886F}" srcOrd="0" destOrd="0" presId="urn:microsoft.com/office/officeart/2009/3/layout/HorizontalOrganizationChart"/>
    <dgm:cxn modelId="{96B4C854-4E71-0842-B828-54BF294E6686}" type="presParOf" srcId="{88661C39-8D73-4D4E-98C0-61D08B84886F}" destId="{160799EC-A590-224B-B84C-31D7625383CD}" srcOrd="0" destOrd="0" presId="urn:microsoft.com/office/officeart/2009/3/layout/HorizontalOrganizationChart"/>
    <dgm:cxn modelId="{F71AD0E2-597E-874A-BA91-63555AC9CA8C}" type="presParOf" srcId="{160799EC-A590-224B-B84C-31D7625383CD}" destId="{6C6B3394-8BDB-074C-820B-FE227230B6C5}" srcOrd="0" destOrd="0" presId="urn:microsoft.com/office/officeart/2009/3/layout/HorizontalOrganizationChart"/>
    <dgm:cxn modelId="{9409D519-16EB-BD49-839F-7A66CD9A0B5F}" type="presParOf" srcId="{160799EC-A590-224B-B84C-31D7625383CD}" destId="{3DF0CB07-5349-0E4C-9864-08E771901D4E}" srcOrd="1" destOrd="0" presId="urn:microsoft.com/office/officeart/2009/3/layout/HorizontalOrganizationChart"/>
    <dgm:cxn modelId="{CA7C86D9-987C-BA47-A35A-FD7C00141EE7}" type="presParOf" srcId="{88661C39-8D73-4D4E-98C0-61D08B84886F}" destId="{E48AEDC8-FD1A-2440-BFBA-E139662D5DBD}" srcOrd="1" destOrd="0" presId="urn:microsoft.com/office/officeart/2009/3/layout/HorizontalOrganizationChart"/>
    <dgm:cxn modelId="{991D295F-5076-E645-9DD9-47636ABE0339}" type="presParOf" srcId="{E48AEDC8-FD1A-2440-BFBA-E139662D5DBD}" destId="{15EF73EF-D1C1-9349-AA95-1B390EF5BD86}" srcOrd="0" destOrd="0" presId="urn:microsoft.com/office/officeart/2009/3/layout/HorizontalOrganizationChart"/>
    <dgm:cxn modelId="{753B1841-36A2-5C4D-B5A9-8F95554383D7}" type="presParOf" srcId="{E48AEDC8-FD1A-2440-BFBA-E139662D5DBD}" destId="{8B1B691D-B9F4-5240-9696-2084D496E683}" srcOrd="1" destOrd="0" presId="urn:microsoft.com/office/officeart/2009/3/layout/HorizontalOrganizationChart"/>
    <dgm:cxn modelId="{7FBFD7C9-F426-3549-A809-D426EE471BCE}" type="presParOf" srcId="{8B1B691D-B9F4-5240-9696-2084D496E683}" destId="{BDD11355-24FA-7C4B-848B-FA247A9C185F}" srcOrd="0" destOrd="0" presId="urn:microsoft.com/office/officeart/2009/3/layout/HorizontalOrganizationChart"/>
    <dgm:cxn modelId="{3FF2AF34-4FB4-9444-B9B4-D534F0E16C19}" type="presParOf" srcId="{BDD11355-24FA-7C4B-848B-FA247A9C185F}" destId="{1448598A-D818-7843-89A9-6849EF848CFD}" srcOrd="0" destOrd="0" presId="urn:microsoft.com/office/officeart/2009/3/layout/HorizontalOrganizationChart"/>
    <dgm:cxn modelId="{A32F0B8B-A54D-3746-AB4F-D3BC1A9483BA}" type="presParOf" srcId="{BDD11355-24FA-7C4B-848B-FA247A9C185F}" destId="{D3AD3215-61E5-DF42-A9AD-9357AC2D28CE}" srcOrd="1" destOrd="0" presId="urn:microsoft.com/office/officeart/2009/3/layout/HorizontalOrganizationChart"/>
    <dgm:cxn modelId="{5F53C2A5-5008-404A-9610-08C614E08E42}" type="presParOf" srcId="{8B1B691D-B9F4-5240-9696-2084D496E683}" destId="{B80D4897-9C8F-0E47-B3B7-0587F9D9B2A8}" srcOrd="1" destOrd="0" presId="urn:microsoft.com/office/officeart/2009/3/layout/HorizontalOrganizationChart"/>
    <dgm:cxn modelId="{AEC5DFE3-5B83-2049-8854-C1DE8EFC95BD}" type="presParOf" srcId="{8B1B691D-B9F4-5240-9696-2084D496E683}" destId="{5B5DE63C-0C6C-9642-A4AF-F7E611351064}" srcOrd="2" destOrd="0" presId="urn:microsoft.com/office/officeart/2009/3/layout/HorizontalOrganizationChart"/>
    <dgm:cxn modelId="{3582B030-F765-1C48-98C2-86602867E62F}" type="presParOf" srcId="{E48AEDC8-FD1A-2440-BFBA-E139662D5DBD}" destId="{239B0B81-3CA6-ED4B-8E46-40AD08EE8F7D}" srcOrd="2" destOrd="0" presId="urn:microsoft.com/office/officeart/2009/3/layout/HorizontalOrganizationChart"/>
    <dgm:cxn modelId="{E0DFC8B1-E411-864B-BE46-1A542491AAA7}" type="presParOf" srcId="{E48AEDC8-FD1A-2440-BFBA-E139662D5DBD}" destId="{20F307B0-6289-3547-87ED-4996D43D9408}" srcOrd="3" destOrd="0" presId="urn:microsoft.com/office/officeart/2009/3/layout/HorizontalOrganizationChart"/>
    <dgm:cxn modelId="{2F255CB0-8F01-FB46-B35B-D6C709EC7FF4}" type="presParOf" srcId="{20F307B0-6289-3547-87ED-4996D43D9408}" destId="{E85FF688-A2A7-6949-BDE6-773C132DF7F1}" srcOrd="0" destOrd="0" presId="urn:microsoft.com/office/officeart/2009/3/layout/HorizontalOrganizationChart"/>
    <dgm:cxn modelId="{5D3F34A1-F1D0-4A4B-B343-5223FF9CCAB8}" type="presParOf" srcId="{E85FF688-A2A7-6949-BDE6-773C132DF7F1}" destId="{D9A318B1-6411-1444-B1C0-E063AA20FFE6}" srcOrd="0" destOrd="0" presId="urn:microsoft.com/office/officeart/2009/3/layout/HorizontalOrganizationChart"/>
    <dgm:cxn modelId="{254F16FD-A862-7644-8C50-67A2D28D6A67}" type="presParOf" srcId="{E85FF688-A2A7-6949-BDE6-773C132DF7F1}" destId="{63584584-A971-554A-AAA5-E761B0FB5C34}" srcOrd="1" destOrd="0" presId="urn:microsoft.com/office/officeart/2009/3/layout/HorizontalOrganizationChart"/>
    <dgm:cxn modelId="{3013F1BA-0437-E045-8FC7-D8B23E11903C}" type="presParOf" srcId="{20F307B0-6289-3547-87ED-4996D43D9408}" destId="{E809D4AD-64A3-4A46-925F-8AAA84E6EECD}" srcOrd="1" destOrd="0" presId="urn:microsoft.com/office/officeart/2009/3/layout/HorizontalOrganizationChart"/>
    <dgm:cxn modelId="{4C0BFB44-DA1E-4D44-8EC2-E8BE9A93E427}" type="presParOf" srcId="{20F307B0-6289-3547-87ED-4996D43D9408}" destId="{3D2E3387-3A8D-404F-AD1A-3D8D4246C794}" srcOrd="2" destOrd="0" presId="urn:microsoft.com/office/officeart/2009/3/layout/HorizontalOrganizationChart"/>
    <dgm:cxn modelId="{52272000-8F1B-2445-BB04-A883B3C2F060}" type="presParOf" srcId="{E48AEDC8-FD1A-2440-BFBA-E139662D5DBD}" destId="{A169C666-41CC-2C47-B2A4-0D0D1A48D416}" srcOrd="4" destOrd="0" presId="urn:microsoft.com/office/officeart/2009/3/layout/HorizontalOrganizationChart"/>
    <dgm:cxn modelId="{34B0401C-47FD-2645-9EB2-46778CCAEBA9}" type="presParOf" srcId="{E48AEDC8-FD1A-2440-BFBA-E139662D5DBD}" destId="{6D181B0B-CFA2-5E45-A3E2-45C5EE614E0E}" srcOrd="5" destOrd="0" presId="urn:microsoft.com/office/officeart/2009/3/layout/HorizontalOrganizationChart"/>
    <dgm:cxn modelId="{90AAF81A-3E8F-0E40-A4E9-7DD965E76082}" type="presParOf" srcId="{6D181B0B-CFA2-5E45-A3E2-45C5EE614E0E}" destId="{ED3C3162-2384-6A4B-8C0D-EC2855AC1C03}" srcOrd="0" destOrd="0" presId="urn:microsoft.com/office/officeart/2009/3/layout/HorizontalOrganizationChart"/>
    <dgm:cxn modelId="{C285E1FA-1914-0540-AE32-E3CE43A240A8}" type="presParOf" srcId="{ED3C3162-2384-6A4B-8C0D-EC2855AC1C03}" destId="{B56CF7C4-CA46-5449-837B-41B47116CEDD}" srcOrd="0" destOrd="0" presId="urn:microsoft.com/office/officeart/2009/3/layout/HorizontalOrganizationChart"/>
    <dgm:cxn modelId="{641AD78D-9B94-3044-AB2F-A0189EF1E4E3}" type="presParOf" srcId="{ED3C3162-2384-6A4B-8C0D-EC2855AC1C03}" destId="{F1DD1017-3B5A-654E-B931-4B8E827370D0}" srcOrd="1" destOrd="0" presId="urn:microsoft.com/office/officeart/2009/3/layout/HorizontalOrganizationChart"/>
    <dgm:cxn modelId="{68222820-8EFF-BC4A-9F02-EF04D6D8114B}" type="presParOf" srcId="{6D181B0B-CFA2-5E45-A3E2-45C5EE614E0E}" destId="{F8D64089-6F78-8547-9A59-75536DE17816}" srcOrd="1" destOrd="0" presId="urn:microsoft.com/office/officeart/2009/3/layout/HorizontalOrganizationChart"/>
    <dgm:cxn modelId="{8591809B-27C9-2D4E-B841-BF25673FC7BA}" type="presParOf" srcId="{6D181B0B-CFA2-5E45-A3E2-45C5EE614E0E}" destId="{79A2B4CD-93B7-5648-8EA9-CF6D4BDB272A}" srcOrd="2" destOrd="0" presId="urn:microsoft.com/office/officeart/2009/3/layout/HorizontalOrganizationChart"/>
    <dgm:cxn modelId="{347693F9-C6FF-9846-8120-2296EDEC4F32}" type="presParOf" srcId="{88661C39-8D73-4D4E-98C0-61D08B84886F}" destId="{5CB526DA-D1A5-0C43-ACE8-4EC657ACB01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马克思主义认识论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0A859159-D84B-C94C-A45F-FE9FCE45A793}">
      <dgm:prSet custT="1"/>
      <dgm:spPr>
        <a:noFill/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唯物论的反映论和唯心主义认识论</a:t>
          </a:r>
        </a:p>
      </dgm:t>
    </dgm:pt>
    <dgm:pt modelId="{4D00A777-5326-3C44-8238-769BA55ED3AA}" type="parTrans" cxnId="{40D5A36A-D190-2F40-8CA1-E53CF276ECE2}">
      <dgm:prSet/>
      <dgm:spPr/>
      <dgm:t>
        <a:bodyPr/>
        <a:lstStyle/>
        <a:p>
          <a:endParaRPr lang="zh-CN" altLang="en-US"/>
        </a:p>
      </dgm:t>
    </dgm:pt>
    <dgm:pt modelId="{867F6C22-BEEB-BD45-905A-006B03C987A4}" type="sibTrans" cxnId="{40D5A36A-D190-2F40-8CA1-E53CF276ECE2}">
      <dgm:prSet/>
      <dgm:spPr/>
      <dgm:t>
        <a:bodyPr/>
        <a:lstStyle/>
        <a:p>
          <a:endParaRPr lang="zh-CN" altLang="en-US"/>
        </a:p>
      </dgm:t>
    </dgm:pt>
    <dgm:pt modelId="{F9415772-FD2A-5644-A605-2F38B0F6813D}">
      <dgm:prSet custT="1"/>
      <dgm:spPr>
        <a:noFill/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可知论和不可知论</a:t>
          </a:r>
        </a:p>
      </dgm:t>
    </dgm:pt>
    <dgm:pt modelId="{46096B32-B6E9-B446-A02B-49ED2F662EEE}" type="parTrans" cxnId="{B2DAAF66-90C5-1A4A-A447-198E911183B9}">
      <dgm:prSet/>
      <dgm:spPr/>
      <dgm:t>
        <a:bodyPr/>
        <a:lstStyle/>
        <a:p>
          <a:endParaRPr lang="zh-CN" altLang="en-US"/>
        </a:p>
      </dgm:t>
    </dgm:pt>
    <dgm:pt modelId="{4BD644AD-B72D-424B-88C0-D1FDC548D011}" type="sibTrans" cxnId="{B2DAAF66-90C5-1A4A-A447-198E911183B9}">
      <dgm:prSet/>
      <dgm:spPr/>
      <dgm:t>
        <a:bodyPr/>
        <a:lstStyle/>
        <a:p>
          <a:endParaRPr lang="zh-CN" altLang="en-US"/>
        </a:p>
      </dgm:t>
    </dgm:pt>
    <dgm:pt modelId="{6CACDAF5-4108-A440-9EBE-C8F40D9BA46E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能动的反映论与机械的反映论</a:t>
          </a:r>
        </a:p>
      </dgm:t>
    </dgm:pt>
    <dgm:pt modelId="{5166DD38-23BB-FA48-9D10-3F6AE9BF3BEC}" type="parTrans" cxnId="{86B8583B-160A-1F45-9D12-CCC6EB63887B}">
      <dgm:prSet/>
      <dgm:spPr/>
      <dgm:t>
        <a:bodyPr/>
        <a:lstStyle/>
        <a:p>
          <a:endParaRPr lang="zh-CN" altLang="en-US"/>
        </a:p>
      </dgm:t>
    </dgm:pt>
    <dgm:pt modelId="{63643C82-B353-FF44-BB95-957AA5FCB175}" type="sibTrans" cxnId="{86B8583B-160A-1F45-9D12-CCC6EB63887B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661C39-8D73-4D4E-98C0-61D08B84886F}" type="pres">
      <dgm:prSet presAssocID="{538AEF0D-98D3-B545-AC4C-DE03138A5DC3}" presName="hierRoot1" presStyleCnt="0">
        <dgm:presLayoutVars>
          <dgm:hierBranch val="init"/>
        </dgm:presLayoutVars>
      </dgm:prSet>
      <dgm:spPr/>
    </dgm:pt>
    <dgm:pt modelId="{160799EC-A590-224B-B84C-31D7625383CD}" type="pres">
      <dgm:prSet presAssocID="{538AEF0D-98D3-B545-AC4C-DE03138A5DC3}" presName="rootComposite1" presStyleCnt="0"/>
      <dgm:spPr/>
    </dgm:pt>
    <dgm:pt modelId="{6C6B3394-8BDB-074C-820B-FE227230B6C5}" type="pres">
      <dgm:prSet presAssocID="{538AEF0D-98D3-B545-AC4C-DE03138A5DC3}" presName="rootText1" presStyleLbl="node0" presStyleIdx="0" presStyleCnt="1" custScaleX="167509" custScaleY="124687">
        <dgm:presLayoutVars>
          <dgm:chPref val="3"/>
        </dgm:presLayoutVars>
      </dgm:prSet>
      <dgm:spPr/>
    </dgm:pt>
    <dgm:pt modelId="{3DF0CB07-5349-0E4C-9864-08E771901D4E}" type="pres">
      <dgm:prSet presAssocID="{538AEF0D-98D3-B545-AC4C-DE03138A5DC3}" presName="rootConnector1" presStyleLbl="node1" presStyleIdx="0" presStyleCnt="0"/>
      <dgm:spPr/>
    </dgm:pt>
    <dgm:pt modelId="{E48AEDC8-FD1A-2440-BFBA-E139662D5DBD}" type="pres">
      <dgm:prSet presAssocID="{538AEF0D-98D3-B545-AC4C-DE03138A5DC3}" presName="hierChild2" presStyleCnt="0"/>
      <dgm:spPr/>
    </dgm:pt>
    <dgm:pt modelId="{15EF73EF-D1C1-9349-AA95-1B390EF5BD86}" type="pres">
      <dgm:prSet presAssocID="{4D00A777-5326-3C44-8238-769BA55ED3AA}" presName="Name64" presStyleLbl="parChTrans1D2" presStyleIdx="0" presStyleCnt="3"/>
      <dgm:spPr/>
    </dgm:pt>
    <dgm:pt modelId="{8B1B691D-B9F4-5240-9696-2084D496E683}" type="pres">
      <dgm:prSet presAssocID="{0A859159-D84B-C94C-A45F-FE9FCE45A793}" presName="hierRoot2" presStyleCnt="0">
        <dgm:presLayoutVars>
          <dgm:hierBranch val="init"/>
        </dgm:presLayoutVars>
      </dgm:prSet>
      <dgm:spPr/>
    </dgm:pt>
    <dgm:pt modelId="{BDD11355-24FA-7C4B-848B-FA247A9C185F}" type="pres">
      <dgm:prSet presAssocID="{0A859159-D84B-C94C-A45F-FE9FCE45A793}" presName="rootComposite" presStyleCnt="0"/>
      <dgm:spPr/>
    </dgm:pt>
    <dgm:pt modelId="{1448598A-D818-7843-89A9-6849EF848CFD}" type="pres">
      <dgm:prSet presAssocID="{0A859159-D84B-C94C-A45F-FE9FCE45A793}" presName="rootText" presStyleLbl="node2" presStyleIdx="0" presStyleCnt="3" custScaleX="276388" custScaleY="112908">
        <dgm:presLayoutVars>
          <dgm:chPref val="3"/>
        </dgm:presLayoutVars>
      </dgm:prSet>
      <dgm:spPr/>
    </dgm:pt>
    <dgm:pt modelId="{D3AD3215-61E5-DF42-A9AD-9357AC2D28CE}" type="pres">
      <dgm:prSet presAssocID="{0A859159-D84B-C94C-A45F-FE9FCE45A793}" presName="rootConnector" presStyleLbl="node2" presStyleIdx="0" presStyleCnt="3"/>
      <dgm:spPr/>
    </dgm:pt>
    <dgm:pt modelId="{B80D4897-9C8F-0E47-B3B7-0587F9D9B2A8}" type="pres">
      <dgm:prSet presAssocID="{0A859159-D84B-C94C-A45F-FE9FCE45A793}" presName="hierChild4" presStyleCnt="0"/>
      <dgm:spPr/>
    </dgm:pt>
    <dgm:pt modelId="{5B5DE63C-0C6C-9642-A4AF-F7E611351064}" type="pres">
      <dgm:prSet presAssocID="{0A859159-D84B-C94C-A45F-FE9FCE45A793}" presName="hierChild5" presStyleCnt="0"/>
      <dgm:spPr/>
    </dgm:pt>
    <dgm:pt modelId="{239B0B81-3CA6-ED4B-8E46-40AD08EE8F7D}" type="pres">
      <dgm:prSet presAssocID="{46096B32-B6E9-B446-A02B-49ED2F662EEE}" presName="Name64" presStyleLbl="parChTrans1D2" presStyleIdx="1" presStyleCnt="3"/>
      <dgm:spPr/>
    </dgm:pt>
    <dgm:pt modelId="{20F307B0-6289-3547-87ED-4996D43D9408}" type="pres">
      <dgm:prSet presAssocID="{F9415772-FD2A-5644-A605-2F38B0F6813D}" presName="hierRoot2" presStyleCnt="0">
        <dgm:presLayoutVars>
          <dgm:hierBranch val="init"/>
        </dgm:presLayoutVars>
      </dgm:prSet>
      <dgm:spPr/>
    </dgm:pt>
    <dgm:pt modelId="{E85FF688-A2A7-6949-BDE6-773C132DF7F1}" type="pres">
      <dgm:prSet presAssocID="{F9415772-FD2A-5644-A605-2F38B0F6813D}" presName="rootComposite" presStyleCnt="0"/>
      <dgm:spPr/>
    </dgm:pt>
    <dgm:pt modelId="{D9A318B1-6411-1444-B1C0-E063AA20FFE6}" type="pres">
      <dgm:prSet presAssocID="{F9415772-FD2A-5644-A605-2F38B0F6813D}" presName="rootText" presStyleLbl="node2" presStyleIdx="1" presStyleCnt="3" custScaleX="169799" custScaleY="106613" custLinFactNeighborX="-1272" custLinFactNeighborY="-4420">
        <dgm:presLayoutVars>
          <dgm:chPref val="3"/>
        </dgm:presLayoutVars>
      </dgm:prSet>
      <dgm:spPr/>
    </dgm:pt>
    <dgm:pt modelId="{63584584-A971-554A-AAA5-E761B0FB5C34}" type="pres">
      <dgm:prSet presAssocID="{F9415772-FD2A-5644-A605-2F38B0F6813D}" presName="rootConnector" presStyleLbl="node2" presStyleIdx="1" presStyleCnt="3"/>
      <dgm:spPr/>
    </dgm:pt>
    <dgm:pt modelId="{E809D4AD-64A3-4A46-925F-8AAA84E6EECD}" type="pres">
      <dgm:prSet presAssocID="{F9415772-FD2A-5644-A605-2F38B0F6813D}" presName="hierChild4" presStyleCnt="0"/>
      <dgm:spPr/>
    </dgm:pt>
    <dgm:pt modelId="{3D2E3387-3A8D-404F-AD1A-3D8D4246C794}" type="pres">
      <dgm:prSet presAssocID="{F9415772-FD2A-5644-A605-2F38B0F6813D}" presName="hierChild5" presStyleCnt="0"/>
      <dgm:spPr/>
    </dgm:pt>
    <dgm:pt modelId="{A169C666-41CC-2C47-B2A4-0D0D1A48D416}" type="pres">
      <dgm:prSet presAssocID="{5166DD38-23BB-FA48-9D10-3F6AE9BF3BEC}" presName="Name64" presStyleLbl="parChTrans1D2" presStyleIdx="2" presStyleCnt="3"/>
      <dgm:spPr/>
    </dgm:pt>
    <dgm:pt modelId="{6D181B0B-CFA2-5E45-A3E2-45C5EE614E0E}" type="pres">
      <dgm:prSet presAssocID="{6CACDAF5-4108-A440-9EBE-C8F40D9BA46E}" presName="hierRoot2" presStyleCnt="0">
        <dgm:presLayoutVars>
          <dgm:hierBranch val="init"/>
        </dgm:presLayoutVars>
      </dgm:prSet>
      <dgm:spPr/>
    </dgm:pt>
    <dgm:pt modelId="{ED3C3162-2384-6A4B-8C0D-EC2855AC1C03}" type="pres">
      <dgm:prSet presAssocID="{6CACDAF5-4108-A440-9EBE-C8F40D9BA46E}" presName="rootComposite" presStyleCnt="0"/>
      <dgm:spPr/>
    </dgm:pt>
    <dgm:pt modelId="{B56CF7C4-CA46-5449-837B-41B47116CEDD}" type="pres">
      <dgm:prSet presAssocID="{6CACDAF5-4108-A440-9EBE-C8F40D9BA46E}" presName="rootText" presStyleLbl="node2" presStyleIdx="2" presStyleCnt="3" custScaleX="278376" custScaleY="108327">
        <dgm:presLayoutVars>
          <dgm:chPref val="3"/>
        </dgm:presLayoutVars>
      </dgm:prSet>
      <dgm:spPr/>
    </dgm:pt>
    <dgm:pt modelId="{F1DD1017-3B5A-654E-B931-4B8E827370D0}" type="pres">
      <dgm:prSet presAssocID="{6CACDAF5-4108-A440-9EBE-C8F40D9BA46E}" presName="rootConnector" presStyleLbl="node2" presStyleIdx="2" presStyleCnt="3"/>
      <dgm:spPr/>
    </dgm:pt>
    <dgm:pt modelId="{F8D64089-6F78-8547-9A59-75536DE17816}" type="pres">
      <dgm:prSet presAssocID="{6CACDAF5-4108-A440-9EBE-C8F40D9BA46E}" presName="hierChild4" presStyleCnt="0"/>
      <dgm:spPr/>
    </dgm:pt>
    <dgm:pt modelId="{79A2B4CD-93B7-5648-8EA9-CF6D4BDB272A}" type="pres">
      <dgm:prSet presAssocID="{6CACDAF5-4108-A440-9EBE-C8F40D9BA46E}" presName="hierChild5" presStyleCnt="0"/>
      <dgm:spPr/>
    </dgm:pt>
    <dgm:pt modelId="{5CB526DA-D1A5-0C43-ACE8-4EC657ACB019}" type="pres">
      <dgm:prSet presAssocID="{538AEF0D-98D3-B545-AC4C-DE03138A5DC3}" presName="hierChild3" presStyleCnt="0"/>
      <dgm:spPr/>
    </dgm:pt>
  </dgm:ptLst>
  <dgm:cxnLst>
    <dgm:cxn modelId="{A79F2108-81B1-3D40-A526-0940A5A043E7}" type="presOf" srcId="{F9415772-FD2A-5644-A605-2F38B0F6813D}" destId="{63584584-A971-554A-AAA5-E761B0FB5C34}" srcOrd="1" destOrd="0" presId="urn:microsoft.com/office/officeart/2009/3/layout/HorizontalOrganizationChart"/>
    <dgm:cxn modelId="{A5555A08-CEE5-D948-9AAD-EBFD550EE99F}" srcId="{19960767-A02E-7541-9D89-B09779251E21}" destId="{538AEF0D-98D3-B545-AC4C-DE03138A5DC3}" srcOrd="0" destOrd="0" parTransId="{476D8D70-DBB1-7B41-8CD3-30459D90DC95}" sibTransId="{45338CAF-3244-BA4F-8350-DDE8691A4E16}"/>
    <dgm:cxn modelId="{31035F0A-49A9-1243-AA71-4C16307C8D35}" type="presOf" srcId="{6CACDAF5-4108-A440-9EBE-C8F40D9BA46E}" destId="{B56CF7C4-CA46-5449-837B-41B47116CEDD}" srcOrd="0" destOrd="0" presId="urn:microsoft.com/office/officeart/2009/3/layout/HorizontalOrganizationChart"/>
    <dgm:cxn modelId="{003B8722-E7BE-8E47-9365-F27FE7AE8B66}" type="presOf" srcId="{538AEF0D-98D3-B545-AC4C-DE03138A5DC3}" destId="{3DF0CB07-5349-0E4C-9864-08E771901D4E}" srcOrd="1" destOrd="0" presId="urn:microsoft.com/office/officeart/2009/3/layout/HorizontalOrganizationChart"/>
    <dgm:cxn modelId="{86B8583B-160A-1F45-9D12-CCC6EB63887B}" srcId="{538AEF0D-98D3-B545-AC4C-DE03138A5DC3}" destId="{6CACDAF5-4108-A440-9EBE-C8F40D9BA46E}" srcOrd="2" destOrd="0" parTransId="{5166DD38-23BB-FA48-9D10-3F6AE9BF3BEC}" sibTransId="{63643C82-B353-FF44-BB95-957AA5FCB175}"/>
    <dgm:cxn modelId="{5BA4154B-B858-D743-A92B-7C4851CE26A4}" type="presOf" srcId="{F9415772-FD2A-5644-A605-2F38B0F6813D}" destId="{D9A318B1-6411-1444-B1C0-E063AA20FFE6}" srcOrd="0" destOrd="0" presId="urn:microsoft.com/office/officeart/2009/3/layout/HorizontalOrganizationChart"/>
    <dgm:cxn modelId="{9DEBF960-F38A-144C-BBFD-7D4EF07964F9}" type="presOf" srcId="{0A859159-D84B-C94C-A45F-FE9FCE45A793}" destId="{D3AD3215-61E5-DF42-A9AD-9357AC2D28CE}" srcOrd="1" destOrd="0" presId="urn:microsoft.com/office/officeart/2009/3/layout/HorizontalOrganizationChart"/>
    <dgm:cxn modelId="{B2DAAF66-90C5-1A4A-A447-198E911183B9}" srcId="{538AEF0D-98D3-B545-AC4C-DE03138A5DC3}" destId="{F9415772-FD2A-5644-A605-2F38B0F6813D}" srcOrd="1" destOrd="0" parTransId="{46096B32-B6E9-B446-A02B-49ED2F662EEE}" sibTransId="{4BD644AD-B72D-424B-88C0-D1FDC548D011}"/>
    <dgm:cxn modelId="{2327F569-13E8-FB46-B5C4-C0D933A6F07E}" type="presOf" srcId="{5166DD38-23BB-FA48-9D10-3F6AE9BF3BEC}" destId="{A169C666-41CC-2C47-B2A4-0D0D1A48D416}" srcOrd="0" destOrd="0" presId="urn:microsoft.com/office/officeart/2009/3/layout/HorizontalOrganizationChart"/>
    <dgm:cxn modelId="{40D5A36A-D190-2F40-8CA1-E53CF276ECE2}" srcId="{538AEF0D-98D3-B545-AC4C-DE03138A5DC3}" destId="{0A859159-D84B-C94C-A45F-FE9FCE45A793}" srcOrd="0" destOrd="0" parTransId="{4D00A777-5326-3C44-8238-769BA55ED3AA}" sibTransId="{867F6C22-BEEB-BD45-905A-006B03C987A4}"/>
    <dgm:cxn modelId="{7BE7D693-56CF-EB46-A742-368E1E6586A8}" type="presOf" srcId="{46096B32-B6E9-B446-A02B-49ED2F662EEE}" destId="{239B0B81-3CA6-ED4B-8E46-40AD08EE8F7D}" srcOrd="0" destOrd="0" presId="urn:microsoft.com/office/officeart/2009/3/layout/HorizontalOrganizationChart"/>
    <dgm:cxn modelId="{6A47CB96-0676-B54E-92A8-E61A93D50F3D}" type="presOf" srcId="{6CACDAF5-4108-A440-9EBE-C8F40D9BA46E}" destId="{F1DD1017-3B5A-654E-B931-4B8E827370D0}" srcOrd="1" destOrd="0" presId="urn:microsoft.com/office/officeart/2009/3/layout/HorizontalOrganizationChart"/>
    <dgm:cxn modelId="{2AD16A9F-5C8D-C948-A157-19F5A56C91C2}" type="presOf" srcId="{19960767-A02E-7541-9D89-B09779251E21}" destId="{E68C5451-ECDD-0045-A198-AF1EEEBB5C90}" srcOrd="0" destOrd="0" presId="urn:microsoft.com/office/officeart/2009/3/layout/HorizontalOrganizationChart"/>
    <dgm:cxn modelId="{164887C0-EE27-3845-ADD3-816FF9F9171B}" type="presOf" srcId="{4D00A777-5326-3C44-8238-769BA55ED3AA}" destId="{15EF73EF-D1C1-9349-AA95-1B390EF5BD86}" srcOrd="0" destOrd="0" presId="urn:microsoft.com/office/officeart/2009/3/layout/HorizontalOrganizationChart"/>
    <dgm:cxn modelId="{052C6DCD-A680-464D-85E6-F8D363E437A8}" type="presOf" srcId="{538AEF0D-98D3-B545-AC4C-DE03138A5DC3}" destId="{6C6B3394-8BDB-074C-820B-FE227230B6C5}" srcOrd="0" destOrd="0" presId="urn:microsoft.com/office/officeart/2009/3/layout/HorizontalOrganizationChart"/>
    <dgm:cxn modelId="{95BB81E9-4BDE-9F42-ABB6-B41A84730E02}" type="presOf" srcId="{0A859159-D84B-C94C-A45F-FE9FCE45A793}" destId="{1448598A-D818-7843-89A9-6849EF848CFD}" srcOrd="0" destOrd="0" presId="urn:microsoft.com/office/officeart/2009/3/layout/HorizontalOrganizationChart"/>
    <dgm:cxn modelId="{30D83D37-3168-3441-A78C-51E03B59AA12}" type="presParOf" srcId="{E68C5451-ECDD-0045-A198-AF1EEEBB5C90}" destId="{88661C39-8D73-4D4E-98C0-61D08B84886F}" srcOrd="0" destOrd="0" presId="urn:microsoft.com/office/officeart/2009/3/layout/HorizontalOrganizationChart"/>
    <dgm:cxn modelId="{D7EF2160-3BD6-3243-839B-7FA0E9F2CD89}" type="presParOf" srcId="{88661C39-8D73-4D4E-98C0-61D08B84886F}" destId="{160799EC-A590-224B-B84C-31D7625383CD}" srcOrd="0" destOrd="0" presId="urn:microsoft.com/office/officeart/2009/3/layout/HorizontalOrganizationChart"/>
    <dgm:cxn modelId="{20D21B95-B995-264F-B6AF-673B09CA1231}" type="presParOf" srcId="{160799EC-A590-224B-B84C-31D7625383CD}" destId="{6C6B3394-8BDB-074C-820B-FE227230B6C5}" srcOrd="0" destOrd="0" presId="urn:microsoft.com/office/officeart/2009/3/layout/HorizontalOrganizationChart"/>
    <dgm:cxn modelId="{B2335711-144C-5E45-BE91-76CD3C2EC286}" type="presParOf" srcId="{160799EC-A590-224B-B84C-31D7625383CD}" destId="{3DF0CB07-5349-0E4C-9864-08E771901D4E}" srcOrd="1" destOrd="0" presId="urn:microsoft.com/office/officeart/2009/3/layout/HorizontalOrganizationChart"/>
    <dgm:cxn modelId="{D9212FDE-BA2F-934E-B24F-9EA2DBFA739B}" type="presParOf" srcId="{88661C39-8D73-4D4E-98C0-61D08B84886F}" destId="{E48AEDC8-FD1A-2440-BFBA-E139662D5DBD}" srcOrd="1" destOrd="0" presId="urn:microsoft.com/office/officeart/2009/3/layout/HorizontalOrganizationChart"/>
    <dgm:cxn modelId="{4EA7D7FB-1A4B-494B-B340-844049A49FF2}" type="presParOf" srcId="{E48AEDC8-FD1A-2440-BFBA-E139662D5DBD}" destId="{15EF73EF-D1C1-9349-AA95-1B390EF5BD86}" srcOrd="0" destOrd="0" presId="urn:microsoft.com/office/officeart/2009/3/layout/HorizontalOrganizationChart"/>
    <dgm:cxn modelId="{0928123A-698E-EF4A-B827-DBC66BDED1C7}" type="presParOf" srcId="{E48AEDC8-FD1A-2440-BFBA-E139662D5DBD}" destId="{8B1B691D-B9F4-5240-9696-2084D496E683}" srcOrd="1" destOrd="0" presId="urn:microsoft.com/office/officeart/2009/3/layout/HorizontalOrganizationChart"/>
    <dgm:cxn modelId="{B9C7A515-82CA-5047-86EE-F84D5B1684DE}" type="presParOf" srcId="{8B1B691D-B9F4-5240-9696-2084D496E683}" destId="{BDD11355-24FA-7C4B-848B-FA247A9C185F}" srcOrd="0" destOrd="0" presId="urn:microsoft.com/office/officeart/2009/3/layout/HorizontalOrganizationChart"/>
    <dgm:cxn modelId="{0167D649-7C34-1740-B3E8-044B7B4A3BDA}" type="presParOf" srcId="{BDD11355-24FA-7C4B-848B-FA247A9C185F}" destId="{1448598A-D818-7843-89A9-6849EF848CFD}" srcOrd="0" destOrd="0" presId="urn:microsoft.com/office/officeart/2009/3/layout/HorizontalOrganizationChart"/>
    <dgm:cxn modelId="{CE29FD52-C610-3F45-BF83-009E9B9524E0}" type="presParOf" srcId="{BDD11355-24FA-7C4B-848B-FA247A9C185F}" destId="{D3AD3215-61E5-DF42-A9AD-9357AC2D28CE}" srcOrd="1" destOrd="0" presId="urn:microsoft.com/office/officeart/2009/3/layout/HorizontalOrganizationChart"/>
    <dgm:cxn modelId="{90728EA1-0D15-2641-A058-8A36E608A643}" type="presParOf" srcId="{8B1B691D-B9F4-5240-9696-2084D496E683}" destId="{B80D4897-9C8F-0E47-B3B7-0587F9D9B2A8}" srcOrd="1" destOrd="0" presId="urn:microsoft.com/office/officeart/2009/3/layout/HorizontalOrganizationChart"/>
    <dgm:cxn modelId="{EE83FCF9-32DB-D94B-A585-CDC369866613}" type="presParOf" srcId="{8B1B691D-B9F4-5240-9696-2084D496E683}" destId="{5B5DE63C-0C6C-9642-A4AF-F7E611351064}" srcOrd="2" destOrd="0" presId="urn:microsoft.com/office/officeart/2009/3/layout/HorizontalOrganizationChart"/>
    <dgm:cxn modelId="{2BD6C03B-2F04-704D-A378-EAD794D966DC}" type="presParOf" srcId="{E48AEDC8-FD1A-2440-BFBA-E139662D5DBD}" destId="{239B0B81-3CA6-ED4B-8E46-40AD08EE8F7D}" srcOrd="2" destOrd="0" presId="urn:microsoft.com/office/officeart/2009/3/layout/HorizontalOrganizationChart"/>
    <dgm:cxn modelId="{AE3008CF-E536-884B-9AD5-DA651D968EA0}" type="presParOf" srcId="{E48AEDC8-FD1A-2440-BFBA-E139662D5DBD}" destId="{20F307B0-6289-3547-87ED-4996D43D9408}" srcOrd="3" destOrd="0" presId="urn:microsoft.com/office/officeart/2009/3/layout/HorizontalOrganizationChart"/>
    <dgm:cxn modelId="{A7B70812-CE7D-144D-855B-5A0ADBFC72D8}" type="presParOf" srcId="{20F307B0-6289-3547-87ED-4996D43D9408}" destId="{E85FF688-A2A7-6949-BDE6-773C132DF7F1}" srcOrd="0" destOrd="0" presId="urn:microsoft.com/office/officeart/2009/3/layout/HorizontalOrganizationChart"/>
    <dgm:cxn modelId="{D572195B-729B-D14C-9E20-30475684B5C6}" type="presParOf" srcId="{E85FF688-A2A7-6949-BDE6-773C132DF7F1}" destId="{D9A318B1-6411-1444-B1C0-E063AA20FFE6}" srcOrd="0" destOrd="0" presId="urn:microsoft.com/office/officeart/2009/3/layout/HorizontalOrganizationChart"/>
    <dgm:cxn modelId="{FEEEAA8C-F7BA-9D49-960C-88B7134233C5}" type="presParOf" srcId="{E85FF688-A2A7-6949-BDE6-773C132DF7F1}" destId="{63584584-A971-554A-AAA5-E761B0FB5C34}" srcOrd="1" destOrd="0" presId="urn:microsoft.com/office/officeart/2009/3/layout/HorizontalOrganizationChart"/>
    <dgm:cxn modelId="{481F75A7-B006-CF48-B4B5-5A069E7A47F3}" type="presParOf" srcId="{20F307B0-6289-3547-87ED-4996D43D9408}" destId="{E809D4AD-64A3-4A46-925F-8AAA84E6EECD}" srcOrd="1" destOrd="0" presId="urn:microsoft.com/office/officeart/2009/3/layout/HorizontalOrganizationChart"/>
    <dgm:cxn modelId="{BC7005FF-E4EC-DE41-95CF-B9790AC9E98C}" type="presParOf" srcId="{20F307B0-6289-3547-87ED-4996D43D9408}" destId="{3D2E3387-3A8D-404F-AD1A-3D8D4246C794}" srcOrd="2" destOrd="0" presId="urn:microsoft.com/office/officeart/2009/3/layout/HorizontalOrganizationChart"/>
    <dgm:cxn modelId="{A9E31D0B-7794-3B4A-B887-54F8822A9861}" type="presParOf" srcId="{E48AEDC8-FD1A-2440-BFBA-E139662D5DBD}" destId="{A169C666-41CC-2C47-B2A4-0D0D1A48D416}" srcOrd="4" destOrd="0" presId="urn:microsoft.com/office/officeart/2009/3/layout/HorizontalOrganizationChart"/>
    <dgm:cxn modelId="{998666E4-1E1E-3E49-8456-77BD62A78AF9}" type="presParOf" srcId="{E48AEDC8-FD1A-2440-BFBA-E139662D5DBD}" destId="{6D181B0B-CFA2-5E45-A3E2-45C5EE614E0E}" srcOrd="5" destOrd="0" presId="urn:microsoft.com/office/officeart/2009/3/layout/HorizontalOrganizationChart"/>
    <dgm:cxn modelId="{EDAC14B7-36ED-5A4C-B0E7-281C2E1EACC0}" type="presParOf" srcId="{6D181B0B-CFA2-5E45-A3E2-45C5EE614E0E}" destId="{ED3C3162-2384-6A4B-8C0D-EC2855AC1C03}" srcOrd="0" destOrd="0" presId="urn:microsoft.com/office/officeart/2009/3/layout/HorizontalOrganizationChart"/>
    <dgm:cxn modelId="{75B9E83C-9FDA-3045-9C4D-529716D7B1C0}" type="presParOf" srcId="{ED3C3162-2384-6A4B-8C0D-EC2855AC1C03}" destId="{B56CF7C4-CA46-5449-837B-41B47116CEDD}" srcOrd="0" destOrd="0" presId="urn:microsoft.com/office/officeart/2009/3/layout/HorizontalOrganizationChart"/>
    <dgm:cxn modelId="{48F4A285-9EBB-C448-9539-7028DC7237CD}" type="presParOf" srcId="{ED3C3162-2384-6A4B-8C0D-EC2855AC1C03}" destId="{F1DD1017-3B5A-654E-B931-4B8E827370D0}" srcOrd="1" destOrd="0" presId="urn:microsoft.com/office/officeart/2009/3/layout/HorizontalOrganizationChart"/>
    <dgm:cxn modelId="{74031D8D-9E0E-F44F-9A2B-EAF39B4928D9}" type="presParOf" srcId="{6D181B0B-CFA2-5E45-A3E2-45C5EE614E0E}" destId="{F8D64089-6F78-8547-9A59-75536DE17816}" srcOrd="1" destOrd="0" presId="urn:microsoft.com/office/officeart/2009/3/layout/HorizontalOrganizationChart"/>
    <dgm:cxn modelId="{59A26E22-3245-3B46-835A-2D7A6C880486}" type="presParOf" srcId="{6D181B0B-CFA2-5E45-A3E2-45C5EE614E0E}" destId="{79A2B4CD-93B7-5648-8EA9-CF6D4BDB272A}" srcOrd="2" destOrd="0" presId="urn:microsoft.com/office/officeart/2009/3/layout/HorizontalOrganizationChart"/>
    <dgm:cxn modelId="{E4589540-EDC6-2346-A395-1B9FF7812ADB}" type="presParOf" srcId="{88661C39-8D73-4D4E-98C0-61D08B84886F}" destId="{5CB526DA-D1A5-0C43-ACE8-4EC657ACB01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/>
      <dgm:spPr/>
      <dgm:t>
        <a:bodyPr/>
        <a:lstStyle/>
        <a:p>
          <a:r>
            <a:rPr lang="en-US" altLang="zh-CN" dirty="0"/>
            <a:t>1.</a:t>
          </a:r>
          <a:r>
            <a:rPr lang="zh-CN" altLang="en-US" dirty="0"/>
            <a:t>认识的本质</a:t>
          </a:r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实践是认识的基础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/>
      <dgm:spPr>
        <a:noFill/>
      </dgm:spPr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</a:rPr>
            <a:t>认识的本质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76221092-D6BA-9A40-9AF9-52ADB83D0397}">
      <dgm:prSet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主客体含义及其关系</a:t>
          </a:r>
        </a:p>
      </dgm:t>
    </dgm:pt>
    <dgm:pt modelId="{0DC3666D-0DEF-B041-8B07-3A3A76B856EE}" type="parTrans" cxnId="{11AFF9B0-8349-5B42-87F4-5755BA4FFC05}">
      <dgm:prSet/>
      <dgm:spPr/>
      <dgm:t>
        <a:bodyPr/>
        <a:lstStyle/>
        <a:p>
          <a:endParaRPr lang="zh-CN" altLang="en-US"/>
        </a:p>
      </dgm:t>
    </dgm:pt>
    <dgm:pt modelId="{8C0C2A5D-D703-FF4B-918F-29E1D5AC87BC}" type="sibTrans" cxnId="{11AFF9B0-8349-5B42-87F4-5755BA4FFC05}">
      <dgm:prSet/>
      <dgm:spPr/>
      <dgm:t>
        <a:bodyPr/>
        <a:lstStyle/>
        <a:p>
          <a:endParaRPr lang="zh-CN" altLang="en-US"/>
        </a:p>
      </dgm:t>
    </dgm:pt>
    <dgm:pt modelId="{A6FB2712-3279-5A40-AB33-1131F2BB643A}">
      <dgm:prSet/>
      <dgm:spPr>
        <a:noFill/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本质：主体对客体能动的反映</a:t>
          </a:r>
        </a:p>
      </dgm:t>
    </dgm:pt>
    <dgm:pt modelId="{F895A1FD-3FCF-864A-9801-E4B58ABA1E82}" type="parTrans" cxnId="{F1325020-16A5-E249-A036-19A11D7C9AF7}">
      <dgm:prSet/>
      <dgm:spPr/>
      <dgm:t>
        <a:bodyPr/>
        <a:lstStyle/>
        <a:p>
          <a:endParaRPr lang="zh-CN" altLang="en-US"/>
        </a:p>
      </dgm:t>
    </dgm:pt>
    <dgm:pt modelId="{8D3EA1C0-3C0A-E642-B7D4-342FFC24A10C}" type="sibTrans" cxnId="{F1325020-16A5-E249-A036-19A11D7C9AF7}">
      <dgm:prSet/>
      <dgm:spPr/>
      <dgm:t>
        <a:bodyPr/>
        <a:lstStyle/>
        <a:p>
          <a:endParaRPr lang="zh-CN" altLang="en-US"/>
        </a:p>
      </dgm:t>
    </dgm:pt>
    <dgm:pt modelId="{51578F5B-6582-1B44-B6D5-2B4DCB747A5F}">
      <dgm:prSet/>
      <dgm:spPr/>
      <dgm:t>
        <a:bodyPr/>
        <a:lstStyle/>
        <a:p>
          <a:r>
            <a:rPr lang="zh-CN" altLang="en-US" dirty="0"/>
            <a:t>来源</a:t>
          </a:r>
        </a:p>
      </dgm:t>
    </dgm:pt>
    <dgm:pt modelId="{CC87A63B-F5A6-E345-8117-335AE62A3F9A}" type="parTrans" cxnId="{07B6CE93-CC89-EF44-A0CE-42E991F99998}">
      <dgm:prSet/>
      <dgm:spPr/>
      <dgm:t>
        <a:bodyPr/>
        <a:lstStyle/>
        <a:p>
          <a:endParaRPr lang="zh-CN" altLang="en-US"/>
        </a:p>
      </dgm:t>
    </dgm:pt>
    <dgm:pt modelId="{FFB75156-803B-C645-A4BE-FE391B091CB8}" type="sibTrans" cxnId="{07B6CE93-CC89-EF44-A0CE-42E991F99998}">
      <dgm:prSet/>
      <dgm:spPr/>
      <dgm:t>
        <a:bodyPr/>
        <a:lstStyle/>
        <a:p>
          <a:endParaRPr lang="zh-CN" altLang="en-US"/>
        </a:p>
      </dgm:t>
    </dgm:pt>
    <dgm:pt modelId="{65008102-968D-CD45-B39F-CC1D1A50FC6D}">
      <dgm:prSet/>
      <dgm:spPr/>
      <dgm:t>
        <a:bodyPr/>
        <a:lstStyle/>
        <a:p>
          <a:r>
            <a:rPr lang="zh-CN" altLang="en-US" dirty="0"/>
            <a:t>动力</a:t>
          </a:r>
        </a:p>
      </dgm:t>
    </dgm:pt>
    <dgm:pt modelId="{4839ECCB-C9CC-6A47-A9C2-AEDB841D79F3}" type="parTrans" cxnId="{C33E51F2-D332-064F-823F-11E3A9334C8D}">
      <dgm:prSet/>
      <dgm:spPr/>
      <dgm:t>
        <a:bodyPr/>
        <a:lstStyle/>
        <a:p>
          <a:endParaRPr lang="zh-CN" altLang="en-US"/>
        </a:p>
      </dgm:t>
    </dgm:pt>
    <dgm:pt modelId="{AF96FBBC-8FE2-6D47-9FD4-8D88F5F917FB}" type="sibTrans" cxnId="{C33E51F2-D332-064F-823F-11E3A9334C8D}">
      <dgm:prSet/>
      <dgm:spPr/>
      <dgm:t>
        <a:bodyPr/>
        <a:lstStyle/>
        <a:p>
          <a:endParaRPr lang="zh-CN" altLang="en-US"/>
        </a:p>
      </dgm:t>
    </dgm:pt>
    <dgm:pt modelId="{E5B91A57-5D75-604D-9C52-891F6CDCE96F}">
      <dgm:prSet/>
      <dgm:spPr/>
      <dgm:t>
        <a:bodyPr/>
        <a:lstStyle/>
        <a:p>
          <a:r>
            <a:rPr lang="zh-CN" altLang="en-US" dirty="0"/>
            <a:t>标准</a:t>
          </a:r>
        </a:p>
      </dgm:t>
    </dgm:pt>
    <dgm:pt modelId="{C3D07D22-0112-7742-8316-B5E3AEDB928A}" type="parTrans" cxnId="{75FB69C5-17C7-A745-BE83-423723AE4606}">
      <dgm:prSet/>
      <dgm:spPr/>
      <dgm:t>
        <a:bodyPr/>
        <a:lstStyle/>
        <a:p>
          <a:endParaRPr lang="zh-CN" altLang="en-US"/>
        </a:p>
      </dgm:t>
    </dgm:pt>
    <dgm:pt modelId="{23C2147E-A186-D547-8ED1-005E941E3F00}" type="sibTrans" cxnId="{75FB69C5-17C7-A745-BE83-423723AE4606}">
      <dgm:prSet/>
      <dgm:spPr/>
      <dgm:t>
        <a:bodyPr/>
        <a:lstStyle/>
        <a:p>
          <a:endParaRPr lang="zh-CN" altLang="en-US"/>
        </a:p>
      </dgm:t>
    </dgm:pt>
    <dgm:pt modelId="{B7DCB23D-3542-2F48-A2DD-A36C40497654}">
      <dgm:prSet/>
      <dgm:spPr/>
      <dgm:t>
        <a:bodyPr/>
        <a:lstStyle/>
        <a:p>
          <a:r>
            <a:rPr lang="zh-CN" altLang="en-US"/>
            <a:t>目的</a:t>
          </a:r>
        </a:p>
      </dgm:t>
    </dgm:pt>
    <dgm:pt modelId="{66FAC23E-0FBC-3544-9AA3-43C9EEDDB71D}" type="parTrans" cxnId="{0E746A7F-748C-F24F-B1A2-4734AD81D91F}">
      <dgm:prSet/>
      <dgm:spPr/>
      <dgm:t>
        <a:bodyPr/>
        <a:lstStyle/>
        <a:p>
          <a:endParaRPr lang="zh-CN" altLang="en-US"/>
        </a:p>
      </dgm:t>
    </dgm:pt>
    <dgm:pt modelId="{2179C5E1-0207-BA46-AD63-B77A6FA92B1B}" type="sibTrans" cxnId="{0E746A7F-748C-F24F-B1A2-4734AD81D91F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2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2" custScaleX="110874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2"/>
      <dgm:spPr/>
    </dgm:pt>
    <dgm:pt modelId="{8AE3D352-5E15-CA4F-866E-652225CABADC}" type="pres">
      <dgm:prSet presAssocID="{7AC76271-18F2-7A47-B559-2049B3C3C1C8}" presName="hierChild4" presStyleCnt="0"/>
      <dgm:spPr/>
    </dgm:pt>
    <dgm:pt modelId="{3F09329B-3E43-7240-BDC5-4C4FCAF40BFF}" type="pres">
      <dgm:prSet presAssocID="{CC87A63B-F5A6-E345-8117-335AE62A3F9A}" presName="Name64" presStyleLbl="parChTrans1D3" presStyleIdx="0" presStyleCnt="6"/>
      <dgm:spPr/>
    </dgm:pt>
    <dgm:pt modelId="{54841B96-5839-8343-A8E9-C9641C52A817}" type="pres">
      <dgm:prSet presAssocID="{51578F5B-6582-1B44-B6D5-2B4DCB747A5F}" presName="hierRoot2" presStyleCnt="0">
        <dgm:presLayoutVars>
          <dgm:hierBranch val="init"/>
        </dgm:presLayoutVars>
      </dgm:prSet>
      <dgm:spPr/>
    </dgm:pt>
    <dgm:pt modelId="{518DFCF2-C394-FC4A-A704-5558A5DB6D6B}" type="pres">
      <dgm:prSet presAssocID="{51578F5B-6582-1B44-B6D5-2B4DCB747A5F}" presName="rootComposite" presStyleCnt="0"/>
      <dgm:spPr/>
    </dgm:pt>
    <dgm:pt modelId="{5664EA80-05F6-4A4F-AFFB-D49581B6CD8B}" type="pres">
      <dgm:prSet presAssocID="{51578F5B-6582-1B44-B6D5-2B4DCB747A5F}" presName="rootText" presStyleLbl="node3" presStyleIdx="0" presStyleCnt="6">
        <dgm:presLayoutVars>
          <dgm:chPref val="3"/>
        </dgm:presLayoutVars>
      </dgm:prSet>
      <dgm:spPr/>
    </dgm:pt>
    <dgm:pt modelId="{BF5316A6-3B53-D846-AC16-D1193108FA77}" type="pres">
      <dgm:prSet presAssocID="{51578F5B-6582-1B44-B6D5-2B4DCB747A5F}" presName="rootConnector" presStyleLbl="node3" presStyleIdx="0" presStyleCnt="6"/>
      <dgm:spPr/>
    </dgm:pt>
    <dgm:pt modelId="{0FF9A383-2B6F-9449-B2EA-AEC134B9E09E}" type="pres">
      <dgm:prSet presAssocID="{51578F5B-6582-1B44-B6D5-2B4DCB747A5F}" presName="hierChild4" presStyleCnt="0"/>
      <dgm:spPr/>
    </dgm:pt>
    <dgm:pt modelId="{4A03228F-78C1-1F46-8859-1C34EAF9CF48}" type="pres">
      <dgm:prSet presAssocID="{51578F5B-6582-1B44-B6D5-2B4DCB747A5F}" presName="hierChild5" presStyleCnt="0"/>
      <dgm:spPr/>
    </dgm:pt>
    <dgm:pt modelId="{0AA01DF1-C14C-194D-A797-40C16C9AAD9E}" type="pres">
      <dgm:prSet presAssocID="{4839ECCB-C9CC-6A47-A9C2-AEDB841D79F3}" presName="Name64" presStyleLbl="parChTrans1D3" presStyleIdx="1" presStyleCnt="6"/>
      <dgm:spPr/>
    </dgm:pt>
    <dgm:pt modelId="{F476711A-5788-0A4B-A96F-199DA81F1F7A}" type="pres">
      <dgm:prSet presAssocID="{65008102-968D-CD45-B39F-CC1D1A50FC6D}" presName="hierRoot2" presStyleCnt="0">
        <dgm:presLayoutVars>
          <dgm:hierBranch val="init"/>
        </dgm:presLayoutVars>
      </dgm:prSet>
      <dgm:spPr/>
    </dgm:pt>
    <dgm:pt modelId="{A910F2BD-6F35-4048-A284-1913346B85C2}" type="pres">
      <dgm:prSet presAssocID="{65008102-968D-CD45-B39F-CC1D1A50FC6D}" presName="rootComposite" presStyleCnt="0"/>
      <dgm:spPr/>
    </dgm:pt>
    <dgm:pt modelId="{89D2B638-0CD0-7948-B219-9C5C2EE54991}" type="pres">
      <dgm:prSet presAssocID="{65008102-968D-CD45-B39F-CC1D1A50FC6D}" presName="rootText" presStyleLbl="node3" presStyleIdx="1" presStyleCnt="6">
        <dgm:presLayoutVars>
          <dgm:chPref val="3"/>
        </dgm:presLayoutVars>
      </dgm:prSet>
      <dgm:spPr/>
    </dgm:pt>
    <dgm:pt modelId="{3CEDD16E-7B1C-4742-BFDF-EAAD4C3C6DBD}" type="pres">
      <dgm:prSet presAssocID="{65008102-968D-CD45-B39F-CC1D1A50FC6D}" presName="rootConnector" presStyleLbl="node3" presStyleIdx="1" presStyleCnt="6"/>
      <dgm:spPr/>
    </dgm:pt>
    <dgm:pt modelId="{7E9230F9-D843-624B-B544-77EE985A88CE}" type="pres">
      <dgm:prSet presAssocID="{65008102-968D-CD45-B39F-CC1D1A50FC6D}" presName="hierChild4" presStyleCnt="0"/>
      <dgm:spPr/>
    </dgm:pt>
    <dgm:pt modelId="{845D0AA2-C3F8-EE49-9352-2DEE8F726FE0}" type="pres">
      <dgm:prSet presAssocID="{65008102-968D-CD45-B39F-CC1D1A50FC6D}" presName="hierChild5" presStyleCnt="0"/>
      <dgm:spPr/>
    </dgm:pt>
    <dgm:pt modelId="{49AA843B-6041-C74F-B81D-6F7F7EF2D481}" type="pres">
      <dgm:prSet presAssocID="{C3D07D22-0112-7742-8316-B5E3AEDB928A}" presName="Name64" presStyleLbl="parChTrans1D3" presStyleIdx="2" presStyleCnt="6"/>
      <dgm:spPr/>
    </dgm:pt>
    <dgm:pt modelId="{EFC22AA1-EC53-C44D-963C-03D93E7ECB83}" type="pres">
      <dgm:prSet presAssocID="{E5B91A57-5D75-604D-9C52-891F6CDCE96F}" presName="hierRoot2" presStyleCnt="0">
        <dgm:presLayoutVars>
          <dgm:hierBranch val="init"/>
        </dgm:presLayoutVars>
      </dgm:prSet>
      <dgm:spPr/>
    </dgm:pt>
    <dgm:pt modelId="{FEE4A7A4-CACB-D24B-BC92-5457C767DD6F}" type="pres">
      <dgm:prSet presAssocID="{E5B91A57-5D75-604D-9C52-891F6CDCE96F}" presName="rootComposite" presStyleCnt="0"/>
      <dgm:spPr/>
    </dgm:pt>
    <dgm:pt modelId="{5D71CC55-A555-7649-AD4E-8E2EF05DD40B}" type="pres">
      <dgm:prSet presAssocID="{E5B91A57-5D75-604D-9C52-891F6CDCE96F}" presName="rootText" presStyleLbl="node3" presStyleIdx="2" presStyleCnt="6">
        <dgm:presLayoutVars>
          <dgm:chPref val="3"/>
        </dgm:presLayoutVars>
      </dgm:prSet>
      <dgm:spPr/>
    </dgm:pt>
    <dgm:pt modelId="{1BF5195F-37BB-0E4D-BA49-9E288E2DBD74}" type="pres">
      <dgm:prSet presAssocID="{E5B91A57-5D75-604D-9C52-891F6CDCE96F}" presName="rootConnector" presStyleLbl="node3" presStyleIdx="2" presStyleCnt="6"/>
      <dgm:spPr/>
    </dgm:pt>
    <dgm:pt modelId="{F61C3D2C-7EEB-7743-AA6D-C7B1DF268D38}" type="pres">
      <dgm:prSet presAssocID="{E5B91A57-5D75-604D-9C52-891F6CDCE96F}" presName="hierChild4" presStyleCnt="0"/>
      <dgm:spPr/>
    </dgm:pt>
    <dgm:pt modelId="{B492CB20-AB1B-EE4B-9C90-F060B837210F}" type="pres">
      <dgm:prSet presAssocID="{E5B91A57-5D75-604D-9C52-891F6CDCE96F}" presName="hierChild5" presStyleCnt="0"/>
      <dgm:spPr/>
    </dgm:pt>
    <dgm:pt modelId="{C1BD004A-C3F3-6F47-BB9A-840488FF3590}" type="pres">
      <dgm:prSet presAssocID="{66FAC23E-0FBC-3544-9AA3-43C9EEDDB71D}" presName="Name64" presStyleLbl="parChTrans1D3" presStyleIdx="3" presStyleCnt="6"/>
      <dgm:spPr/>
    </dgm:pt>
    <dgm:pt modelId="{0C625481-9AC6-8645-98F5-05B15B57B4EE}" type="pres">
      <dgm:prSet presAssocID="{B7DCB23D-3542-2F48-A2DD-A36C40497654}" presName="hierRoot2" presStyleCnt="0">
        <dgm:presLayoutVars>
          <dgm:hierBranch val="init"/>
        </dgm:presLayoutVars>
      </dgm:prSet>
      <dgm:spPr/>
    </dgm:pt>
    <dgm:pt modelId="{490D7C42-1D31-7045-8668-3FAB1CD4C59F}" type="pres">
      <dgm:prSet presAssocID="{B7DCB23D-3542-2F48-A2DD-A36C40497654}" presName="rootComposite" presStyleCnt="0"/>
      <dgm:spPr/>
    </dgm:pt>
    <dgm:pt modelId="{61CBE666-8702-9441-BE29-BA99E0E7B87D}" type="pres">
      <dgm:prSet presAssocID="{B7DCB23D-3542-2F48-A2DD-A36C40497654}" presName="rootText" presStyleLbl="node3" presStyleIdx="3" presStyleCnt="6">
        <dgm:presLayoutVars>
          <dgm:chPref val="3"/>
        </dgm:presLayoutVars>
      </dgm:prSet>
      <dgm:spPr/>
    </dgm:pt>
    <dgm:pt modelId="{075A50E0-BCCD-1147-9078-BDACC2622D0C}" type="pres">
      <dgm:prSet presAssocID="{B7DCB23D-3542-2F48-A2DD-A36C40497654}" presName="rootConnector" presStyleLbl="node3" presStyleIdx="3" presStyleCnt="6"/>
      <dgm:spPr/>
    </dgm:pt>
    <dgm:pt modelId="{CAD2A26B-1842-314E-B0E6-A12356AA23D8}" type="pres">
      <dgm:prSet presAssocID="{B7DCB23D-3542-2F48-A2DD-A36C40497654}" presName="hierChild4" presStyleCnt="0"/>
      <dgm:spPr/>
    </dgm:pt>
    <dgm:pt modelId="{3F534B1F-0076-3D4B-B7CB-2C72F1348B73}" type="pres">
      <dgm:prSet presAssocID="{B7DCB23D-3542-2F48-A2DD-A36C40497654}" presName="hierChild5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2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2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2"/>
      <dgm:spPr/>
    </dgm:pt>
    <dgm:pt modelId="{BF83B0BC-A7E1-7342-AA4B-12E99ED5A37B}" type="pres">
      <dgm:prSet presAssocID="{538AEF0D-98D3-B545-AC4C-DE03138A5DC3}" presName="hierChild4" presStyleCnt="0"/>
      <dgm:spPr/>
    </dgm:pt>
    <dgm:pt modelId="{E2B0DB9A-7B30-834E-B9CB-773A4B2AD069}" type="pres">
      <dgm:prSet presAssocID="{0DC3666D-0DEF-B041-8B07-3A3A76B856EE}" presName="Name64" presStyleLbl="parChTrans1D3" presStyleIdx="4" presStyleCnt="6"/>
      <dgm:spPr/>
    </dgm:pt>
    <dgm:pt modelId="{FDA002DE-0B09-C44F-9C4A-FDAF2FAE7FD7}" type="pres">
      <dgm:prSet presAssocID="{76221092-D6BA-9A40-9AF9-52ADB83D0397}" presName="hierRoot2" presStyleCnt="0">
        <dgm:presLayoutVars>
          <dgm:hierBranch val="init"/>
        </dgm:presLayoutVars>
      </dgm:prSet>
      <dgm:spPr/>
    </dgm:pt>
    <dgm:pt modelId="{2E6162C7-19EE-4E43-8D3F-2B3C41E14E72}" type="pres">
      <dgm:prSet presAssocID="{76221092-D6BA-9A40-9AF9-52ADB83D0397}" presName="rootComposite" presStyleCnt="0"/>
      <dgm:spPr/>
    </dgm:pt>
    <dgm:pt modelId="{EA9A0B57-3CEC-E246-B306-C94E292C8BC8}" type="pres">
      <dgm:prSet presAssocID="{76221092-D6BA-9A40-9AF9-52ADB83D0397}" presName="rootText" presStyleLbl="node3" presStyleIdx="4" presStyleCnt="6" custScaleX="140565">
        <dgm:presLayoutVars>
          <dgm:chPref val="3"/>
        </dgm:presLayoutVars>
      </dgm:prSet>
      <dgm:spPr/>
    </dgm:pt>
    <dgm:pt modelId="{ED2E1741-A2A8-3444-BBEC-AEEEF521BD85}" type="pres">
      <dgm:prSet presAssocID="{76221092-D6BA-9A40-9AF9-52ADB83D0397}" presName="rootConnector" presStyleLbl="node3" presStyleIdx="4" presStyleCnt="6"/>
      <dgm:spPr/>
    </dgm:pt>
    <dgm:pt modelId="{8119D225-A115-B346-9A11-92704F6E5CFE}" type="pres">
      <dgm:prSet presAssocID="{76221092-D6BA-9A40-9AF9-52ADB83D0397}" presName="hierChild4" presStyleCnt="0"/>
      <dgm:spPr/>
    </dgm:pt>
    <dgm:pt modelId="{3D23A0F4-A98D-D346-ABDC-BE005A56A16E}" type="pres">
      <dgm:prSet presAssocID="{76221092-D6BA-9A40-9AF9-52ADB83D0397}" presName="hierChild5" presStyleCnt="0"/>
      <dgm:spPr/>
    </dgm:pt>
    <dgm:pt modelId="{1D082F14-D836-394C-91E7-9116A0EF8A0E}" type="pres">
      <dgm:prSet presAssocID="{F895A1FD-3FCF-864A-9801-E4B58ABA1E82}" presName="Name64" presStyleLbl="parChTrans1D3" presStyleIdx="5" presStyleCnt="6"/>
      <dgm:spPr/>
    </dgm:pt>
    <dgm:pt modelId="{B7D0CB18-432E-C242-9FA3-5CE2D1F10C8C}" type="pres">
      <dgm:prSet presAssocID="{A6FB2712-3279-5A40-AB33-1131F2BB643A}" presName="hierRoot2" presStyleCnt="0">
        <dgm:presLayoutVars>
          <dgm:hierBranch val="init"/>
        </dgm:presLayoutVars>
      </dgm:prSet>
      <dgm:spPr/>
    </dgm:pt>
    <dgm:pt modelId="{777C5891-6765-FB4B-9AC5-A4BEAC82FC41}" type="pres">
      <dgm:prSet presAssocID="{A6FB2712-3279-5A40-AB33-1131F2BB643A}" presName="rootComposite" presStyleCnt="0"/>
      <dgm:spPr/>
    </dgm:pt>
    <dgm:pt modelId="{7C0F6353-99D7-8A49-8F5D-1A30FE6BCD2E}" type="pres">
      <dgm:prSet presAssocID="{A6FB2712-3279-5A40-AB33-1131F2BB643A}" presName="rootText" presStyleLbl="node3" presStyleIdx="5" presStyleCnt="6" custScaleX="172888">
        <dgm:presLayoutVars>
          <dgm:chPref val="3"/>
        </dgm:presLayoutVars>
      </dgm:prSet>
      <dgm:spPr/>
    </dgm:pt>
    <dgm:pt modelId="{5E9A6344-CEAE-334B-B68E-9A852B165535}" type="pres">
      <dgm:prSet presAssocID="{A6FB2712-3279-5A40-AB33-1131F2BB643A}" presName="rootConnector" presStyleLbl="node3" presStyleIdx="5" presStyleCnt="6"/>
      <dgm:spPr/>
    </dgm:pt>
    <dgm:pt modelId="{1D1226AA-54CE-D442-9AB1-DD73DB7B3F9D}" type="pres">
      <dgm:prSet presAssocID="{A6FB2712-3279-5A40-AB33-1131F2BB643A}" presName="hierChild4" presStyleCnt="0"/>
      <dgm:spPr/>
    </dgm:pt>
    <dgm:pt modelId="{F0FE9FB2-D418-4B41-937C-4ACCA7848F64}" type="pres">
      <dgm:prSet presAssocID="{A6FB2712-3279-5A40-AB33-1131F2BB643A}" presName="hierChild5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7D6D780E-98CD-2E44-A14A-A4FD63BD20B9}" type="presOf" srcId="{51578F5B-6582-1B44-B6D5-2B4DCB747A5F}" destId="{BF5316A6-3B53-D846-AC16-D1193108FA77}" srcOrd="1" destOrd="0" presId="urn:microsoft.com/office/officeart/2009/3/layout/HorizontalOrganizationChart"/>
    <dgm:cxn modelId="{B02D5E14-881A-BF4E-9E6D-4E93C70723AF}" type="presOf" srcId="{65008102-968D-CD45-B39F-CC1D1A50FC6D}" destId="{89D2B638-0CD0-7948-B219-9C5C2EE54991}" srcOrd="0" destOrd="0" presId="urn:microsoft.com/office/officeart/2009/3/layout/HorizontalOrganizationChart"/>
    <dgm:cxn modelId="{F1325020-16A5-E249-A036-19A11D7C9AF7}" srcId="{538AEF0D-98D3-B545-AC4C-DE03138A5DC3}" destId="{A6FB2712-3279-5A40-AB33-1131F2BB643A}" srcOrd="1" destOrd="0" parTransId="{F895A1FD-3FCF-864A-9801-E4B58ABA1E82}" sibTransId="{8D3EA1C0-3C0A-E642-B7D4-342FFC24A10C}"/>
    <dgm:cxn modelId="{6090BF25-5135-924F-A17B-542817312FA7}" type="presOf" srcId="{476D8D70-DBB1-7B41-8CD3-30459D90DC95}" destId="{89C34139-8A26-094B-A977-4576EC34CFCA}" srcOrd="0" destOrd="0" presId="urn:microsoft.com/office/officeart/2009/3/layout/HorizontalOrganizationChart"/>
    <dgm:cxn modelId="{2AEE8334-59D3-6B45-8D59-4C9AB050DE87}" type="presOf" srcId="{A6FB2712-3279-5A40-AB33-1131F2BB643A}" destId="{7C0F6353-99D7-8A49-8F5D-1A30FE6BCD2E}" srcOrd="0" destOrd="0" presId="urn:microsoft.com/office/officeart/2009/3/layout/HorizontalOrganizationChart"/>
    <dgm:cxn modelId="{061AAE3F-5BA7-A34E-BCDD-5812CBBC4F3E}" type="presOf" srcId="{CC87A63B-F5A6-E345-8117-335AE62A3F9A}" destId="{3F09329B-3E43-7240-BDC5-4C4FCAF40BFF}" srcOrd="0" destOrd="0" presId="urn:microsoft.com/office/officeart/2009/3/layout/HorizontalOrganizationChart"/>
    <dgm:cxn modelId="{DC119F40-D6DC-204D-AD21-0F6672754CE7}" type="presOf" srcId="{76221092-D6BA-9A40-9AF9-52ADB83D0397}" destId="{ED2E1741-A2A8-3444-BBEC-AEEEF521BD85}" srcOrd="1" destOrd="0" presId="urn:microsoft.com/office/officeart/2009/3/layout/HorizontalOrganizationChart"/>
    <dgm:cxn modelId="{8EC6954E-9B96-794E-949E-E7C4384EC9A7}" type="presOf" srcId="{19960767-A02E-7541-9D89-B09779251E21}" destId="{E68C5451-ECDD-0045-A198-AF1EEEBB5C90}" srcOrd="0" destOrd="0" presId="urn:microsoft.com/office/officeart/2009/3/layout/HorizontalOrganizationChart"/>
    <dgm:cxn modelId="{05198153-DE5F-F643-ADB2-8657F6C5838C}" type="presOf" srcId="{51578F5B-6582-1B44-B6D5-2B4DCB747A5F}" destId="{5664EA80-05F6-4A4F-AFFB-D49581B6CD8B}" srcOrd="0" destOrd="0" presId="urn:microsoft.com/office/officeart/2009/3/layout/HorizontalOrganizationChart"/>
    <dgm:cxn modelId="{A63AE259-A512-0346-9BF8-28CB0B12CAFC}" type="presOf" srcId="{7AC76271-18F2-7A47-B559-2049B3C3C1C8}" destId="{FB213CCC-E8AC-6947-BD68-49391BB3F9AF}" srcOrd="1" destOrd="0" presId="urn:microsoft.com/office/officeart/2009/3/layout/HorizontalOrganizationChart"/>
    <dgm:cxn modelId="{26533F5D-EBDC-BE43-A1B7-006E1C3F7036}" type="presOf" srcId="{65008102-968D-CD45-B39F-CC1D1A50FC6D}" destId="{3CEDD16E-7B1C-4742-BFDF-EAAD4C3C6DBD}" srcOrd="1" destOrd="0" presId="urn:microsoft.com/office/officeart/2009/3/layout/HorizontalOrganizationChart"/>
    <dgm:cxn modelId="{C6C0945D-7772-6D46-9EB5-543EF6AD6EFE}" type="presOf" srcId="{B7DCB23D-3542-2F48-A2DD-A36C40497654}" destId="{61CBE666-8702-9441-BE29-BA99E0E7B87D}" srcOrd="0" destOrd="0" presId="urn:microsoft.com/office/officeart/2009/3/layout/HorizontalOrganizationChart"/>
    <dgm:cxn modelId="{D3FEBE5F-7635-9841-A93B-835C5E33D53E}" type="presOf" srcId="{F895A1FD-3FCF-864A-9801-E4B58ABA1E82}" destId="{1D082F14-D836-394C-91E7-9116A0EF8A0E}" srcOrd="0" destOrd="0" presId="urn:microsoft.com/office/officeart/2009/3/layout/HorizontalOrganizationChart"/>
    <dgm:cxn modelId="{AC9AB961-27CA-4C4D-9D07-82AA19D17F9C}" type="presOf" srcId="{A6FB2712-3279-5A40-AB33-1131F2BB643A}" destId="{5E9A6344-CEAE-334B-B68E-9A852B165535}" srcOrd="1" destOrd="0" presId="urn:microsoft.com/office/officeart/2009/3/layout/HorizontalOrganizationChart"/>
    <dgm:cxn modelId="{0E746A7F-748C-F24F-B1A2-4734AD81D91F}" srcId="{7AC76271-18F2-7A47-B559-2049B3C3C1C8}" destId="{B7DCB23D-3542-2F48-A2DD-A36C40497654}" srcOrd="3" destOrd="0" parTransId="{66FAC23E-0FBC-3544-9AA3-43C9EEDDB71D}" sibTransId="{2179C5E1-0207-BA46-AD63-B77A6FA92B1B}"/>
    <dgm:cxn modelId="{BE7BD984-FCC5-EC4C-9C37-BDFAB5B39688}" type="presOf" srcId="{0DC3666D-0DEF-B041-8B07-3A3A76B856EE}" destId="{E2B0DB9A-7B30-834E-B9CB-773A4B2AD069}" srcOrd="0" destOrd="0" presId="urn:microsoft.com/office/officeart/2009/3/layout/HorizontalOrganizationChart"/>
    <dgm:cxn modelId="{6864048D-66AE-9B4E-A0B3-97BD29F1EB8E}" type="presOf" srcId="{538AEF0D-98D3-B545-AC4C-DE03138A5DC3}" destId="{88DD7B1A-A996-264C-AB77-952A0F9A2058}" srcOrd="0" destOrd="0" presId="urn:microsoft.com/office/officeart/2009/3/layout/HorizontalOrganizationChart"/>
    <dgm:cxn modelId="{E194ED8F-9C1A-4D47-BB5E-EEDA9C6885AC}" type="presOf" srcId="{B7DCB23D-3542-2F48-A2DD-A36C40497654}" destId="{075A50E0-BCCD-1147-9078-BDACC2622D0C}" srcOrd="1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07B6CE93-CC89-EF44-A0CE-42E991F99998}" srcId="{7AC76271-18F2-7A47-B559-2049B3C3C1C8}" destId="{51578F5B-6582-1B44-B6D5-2B4DCB747A5F}" srcOrd="0" destOrd="0" parTransId="{CC87A63B-F5A6-E345-8117-335AE62A3F9A}" sibTransId="{FFB75156-803B-C645-A4BE-FE391B091CB8}"/>
    <dgm:cxn modelId="{687FB795-ED04-4A4D-808E-9104542AC11B}" type="presOf" srcId="{E5B91A57-5D75-604D-9C52-891F6CDCE96F}" destId="{1BF5195F-37BB-0E4D-BA49-9E288E2DBD74}" srcOrd="1" destOrd="0" presId="urn:microsoft.com/office/officeart/2009/3/layout/HorizontalOrganizationChart"/>
    <dgm:cxn modelId="{CD2C5D98-22CC-3541-9186-757E50C61983}" type="presOf" srcId="{1112FB57-E696-FA45-AF72-1E97D2E669FB}" destId="{A963D848-574A-4243-9F22-D442D719A969}" srcOrd="0" destOrd="0" presId="urn:microsoft.com/office/officeart/2009/3/layout/HorizontalOrganizationChart"/>
    <dgm:cxn modelId="{381124A6-B70D-ED47-AD2A-4BCF4BE6EE83}" type="presOf" srcId="{76221092-D6BA-9A40-9AF9-52ADB83D0397}" destId="{EA9A0B57-3CEC-E246-B306-C94E292C8BC8}" srcOrd="0" destOrd="0" presId="urn:microsoft.com/office/officeart/2009/3/layout/HorizontalOrganizationChart"/>
    <dgm:cxn modelId="{C121C0A7-6D6C-9044-A9EF-0801D0BDBE36}" type="presOf" srcId="{66FAC23E-0FBC-3544-9AA3-43C9EEDDB71D}" destId="{C1BD004A-C3F3-6F47-BB9A-840488FF3590}" srcOrd="0" destOrd="0" presId="urn:microsoft.com/office/officeart/2009/3/layout/HorizontalOrganizationChart"/>
    <dgm:cxn modelId="{11AFF9B0-8349-5B42-87F4-5755BA4FFC05}" srcId="{538AEF0D-98D3-B545-AC4C-DE03138A5DC3}" destId="{76221092-D6BA-9A40-9AF9-52ADB83D0397}" srcOrd="0" destOrd="0" parTransId="{0DC3666D-0DEF-B041-8B07-3A3A76B856EE}" sibTransId="{8C0C2A5D-D703-FF4B-918F-29E1D5AC87BC}"/>
    <dgm:cxn modelId="{701CE7B5-48C8-ED43-8AFB-84DF5083FE33}" type="presOf" srcId="{C3D07D22-0112-7742-8316-B5E3AEDB928A}" destId="{49AA843B-6041-C74F-B81D-6F7F7EF2D481}" srcOrd="0" destOrd="0" presId="urn:microsoft.com/office/officeart/2009/3/layout/HorizontalOrganizationChart"/>
    <dgm:cxn modelId="{B42150C3-4E0D-8B44-86A7-2D8FC1C65F9E}" type="presOf" srcId="{1112FB57-E696-FA45-AF72-1E97D2E669FB}" destId="{75E11FCC-1C53-604E-88A3-2412EF138EE1}" srcOrd="1" destOrd="0" presId="urn:microsoft.com/office/officeart/2009/3/layout/HorizontalOrganizationChart"/>
    <dgm:cxn modelId="{75FB69C5-17C7-A745-BE83-423723AE4606}" srcId="{7AC76271-18F2-7A47-B559-2049B3C3C1C8}" destId="{E5B91A57-5D75-604D-9C52-891F6CDCE96F}" srcOrd="2" destOrd="0" parTransId="{C3D07D22-0112-7742-8316-B5E3AEDB928A}" sibTransId="{23C2147E-A186-D547-8ED1-005E941E3F00}"/>
    <dgm:cxn modelId="{68DB36C7-0741-C04C-9160-1B3EFA659991}" type="presOf" srcId="{463752C0-6AF8-0A41-980A-6FFC0AA3C9A3}" destId="{18F9DF53-F5EA-8140-B7D0-A536645FEBAC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19273EE1-0D77-CB42-A6F5-3FC4E81E69DE}" type="presOf" srcId="{E5B91A57-5D75-604D-9C52-891F6CDCE96F}" destId="{5D71CC55-A555-7649-AD4E-8E2EF05DD40B}" srcOrd="0" destOrd="0" presId="urn:microsoft.com/office/officeart/2009/3/layout/HorizontalOrganizationChart"/>
    <dgm:cxn modelId="{3093A2EA-F3F9-6443-9184-A1CFC9D6CA99}" type="presOf" srcId="{7AC76271-18F2-7A47-B559-2049B3C3C1C8}" destId="{CC7F5FF6-07F7-9346-AA7E-8310FE435B20}" srcOrd="0" destOrd="0" presId="urn:microsoft.com/office/officeart/2009/3/layout/HorizontalOrganizationChart"/>
    <dgm:cxn modelId="{C33E51F2-D332-064F-823F-11E3A9334C8D}" srcId="{7AC76271-18F2-7A47-B559-2049B3C3C1C8}" destId="{65008102-968D-CD45-B39F-CC1D1A50FC6D}" srcOrd="1" destOrd="0" parTransId="{4839ECCB-C9CC-6A47-A9C2-AEDB841D79F3}" sibTransId="{AF96FBBC-8FE2-6D47-9FD4-8D88F5F917FB}"/>
    <dgm:cxn modelId="{1DA3F0F3-72D0-5B42-8380-67A631E70AD1}" type="presOf" srcId="{4839ECCB-C9CC-6A47-A9C2-AEDB841D79F3}" destId="{0AA01DF1-C14C-194D-A797-40C16C9AAD9E}" srcOrd="0" destOrd="0" presId="urn:microsoft.com/office/officeart/2009/3/layout/HorizontalOrganizationChart"/>
    <dgm:cxn modelId="{4F6333FD-4F12-B443-9821-BA04DD310C70}" type="presOf" srcId="{538AEF0D-98D3-B545-AC4C-DE03138A5DC3}" destId="{A1D4D5BF-0720-3140-A557-3799A1127C3E}" srcOrd="1" destOrd="0" presId="urn:microsoft.com/office/officeart/2009/3/layout/HorizontalOrganizationChart"/>
    <dgm:cxn modelId="{43F33AC4-153A-6749-8502-F63745C8E17C}" type="presParOf" srcId="{E68C5451-ECDD-0045-A198-AF1EEEBB5C90}" destId="{A019121B-12F3-6B47-9962-0B84BC437CFA}" srcOrd="0" destOrd="0" presId="urn:microsoft.com/office/officeart/2009/3/layout/HorizontalOrganizationChart"/>
    <dgm:cxn modelId="{5323CFA7-1CF4-CE46-A01A-6A8DBC579F7D}" type="presParOf" srcId="{A019121B-12F3-6B47-9962-0B84BC437CFA}" destId="{D7A521E9-1FCF-E44C-8838-A45A68F08133}" srcOrd="0" destOrd="0" presId="urn:microsoft.com/office/officeart/2009/3/layout/HorizontalOrganizationChart"/>
    <dgm:cxn modelId="{F11F67AE-1C63-1A4D-94D6-6AF056C83AEE}" type="presParOf" srcId="{D7A521E9-1FCF-E44C-8838-A45A68F08133}" destId="{A963D848-574A-4243-9F22-D442D719A969}" srcOrd="0" destOrd="0" presId="urn:microsoft.com/office/officeart/2009/3/layout/HorizontalOrganizationChart"/>
    <dgm:cxn modelId="{CE0DA07A-41F0-3E4A-A405-6F0B9656F0A1}" type="presParOf" srcId="{D7A521E9-1FCF-E44C-8838-A45A68F08133}" destId="{75E11FCC-1C53-604E-88A3-2412EF138EE1}" srcOrd="1" destOrd="0" presId="urn:microsoft.com/office/officeart/2009/3/layout/HorizontalOrganizationChart"/>
    <dgm:cxn modelId="{2880E34E-538F-8447-9410-4A26253B8097}" type="presParOf" srcId="{A019121B-12F3-6B47-9962-0B84BC437CFA}" destId="{32C7C9EE-D61B-EA4A-A953-4317B5389533}" srcOrd="1" destOrd="0" presId="urn:microsoft.com/office/officeart/2009/3/layout/HorizontalOrganizationChart"/>
    <dgm:cxn modelId="{D468A89A-BCBC-384C-AC61-313DB3BAF0A9}" type="presParOf" srcId="{32C7C9EE-D61B-EA4A-A953-4317B5389533}" destId="{18F9DF53-F5EA-8140-B7D0-A536645FEBAC}" srcOrd="0" destOrd="0" presId="urn:microsoft.com/office/officeart/2009/3/layout/HorizontalOrganizationChart"/>
    <dgm:cxn modelId="{896D2614-CD52-2E48-B540-327AE2EFBF09}" type="presParOf" srcId="{32C7C9EE-D61B-EA4A-A953-4317B5389533}" destId="{D35AA5AD-566B-4A4B-B49D-F854E6546142}" srcOrd="1" destOrd="0" presId="urn:microsoft.com/office/officeart/2009/3/layout/HorizontalOrganizationChart"/>
    <dgm:cxn modelId="{03530852-57CE-A54A-85D8-51DF299AA59F}" type="presParOf" srcId="{D35AA5AD-566B-4A4B-B49D-F854E6546142}" destId="{BBCBB33F-032F-054E-99D9-E922F164A789}" srcOrd="0" destOrd="0" presId="urn:microsoft.com/office/officeart/2009/3/layout/HorizontalOrganizationChart"/>
    <dgm:cxn modelId="{A269BE20-7649-0446-9B67-C8ECD93922F0}" type="presParOf" srcId="{BBCBB33F-032F-054E-99D9-E922F164A789}" destId="{CC7F5FF6-07F7-9346-AA7E-8310FE435B20}" srcOrd="0" destOrd="0" presId="urn:microsoft.com/office/officeart/2009/3/layout/HorizontalOrganizationChart"/>
    <dgm:cxn modelId="{CA97218E-71C4-A846-8FBC-838B690D6613}" type="presParOf" srcId="{BBCBB33F-032F-054E-99D9-E922F164A789}" destId="{FB213CCC-E8AC-6947-BD68-49391BB3F9AF}" srcOrd="1" destOrd="0" presId="urn:microsoft.com/office/officeart/2009/3/layout/HorizontalOrganizationChart"/>
    <dgm:cxn modelId="{74D5740D-F11C-AD43-ADA2-25C60224D783}" type="presParOf" srcId="{D35AA5AD-566B-4A4B-B49D-F854E6546142}" destId="{8AE3D352-5E15-CA4F-866E-652225CABADC}" srcOrd="1" destOrd="0" presId="urn:microsoft.com/office/officeart/2009/3/layout/HorizontalOrganizationChart"/>
    <dgm:cxn modelId="{76F0EB5A-D30D-3A4B-BBD5-DBCD7EC84AEE}" type="presParOf" srcId="{8AE3D352-5E15-CA4F-866E-652225CABADC}" destId="{3F09329B-3E43-7240-BDC5-4C4FCAF40BFF}" srcOrd="0" destOrd="0" presId="urn:microsoft.com/office/officeart/2009/3/layout/HorizontalOrganizationChart"/>
    <dgm:cxn modelId="{4DFA057E-7CB0-7B48-9189-7C20D23F54BD}" type="presParOf" srcId="{8AE3D352-5E15-CA4F-866E-652225CABADC}" destId="{54841B96-5839-8343-A8E9-C9641C52A817}" srcOrd="1" destOrd="0" presId="urn:microsoft.com/office/officeart/2009/3/layout/HorizontalOrganizationChart"/>
    <dgm:cxn modelId="{842B71B3-6AF2-8743-9476-F26A4EB81C1C}" type="presParOf" srcId="{54841B96-5839-8343-A8E9-C9641C52A817}" destId="{518DFCF2-C394-FC4A-A704-5558A5DB6D6B}" srcOrd="0" destOrd="0" presId="urn:microsoft.com/office/officeart/2009/3/layout/HorizontalOrganizationChart"/>
    <dgm:cxn modelId="{975385F2-66BF-6B44-9D59-8864D1BC6D1C}" type="presParOf" srcId="{518DFCF2-C394-FC4A-A704-5558A5DB6D6B}" destId="{5664EA80-05F6-4A4F-AFFB-D49581B6CD8B}" srcOrd="0" destOrd="0" presId="urn:microsoft.com/office/officeart/2009/3/layout/HorizontalOrganizationChart"/>
    <dgm:cxn modelId="{339B4172-DEDB-B845-A79C-0F8F3A5019F6}" type="presParOf" srcId="{518DFCF2-C394-FC4A-A704-5558A5DB6D6B}" destId="{BF5316A6-3B53-D846-AC16-D1193108FA77}" srcOrd="1" destOrd="0" presId="urn:microsoft.com/office/officeart/2009/3/layout/HorizontalOrganizationChart"/>
    <dgm:cxn modelId="{B28073EB-5AD7-664A-A8B6-204824FD48AF}" type="presParOf" srcId="{54841B96-5839-8343-A8E9-C9641C52A817}" destId="{0FF9A383-2B6F-9449-B2EA-AEC134B9E09E}" srcOrd="1" destOrd="0" presId="urn:microsoft.com/office/officeart/2009/3/layout/HorizontalOrganizationChart"/>
    <dgm:cxn modelId="{454BC3AE-5CFA-D148-8FA3-68F1A158B3FB}" type="presParOf" srcId="{54841B96-5839-8343-A8E9-C9641C52A817}" destId="{4A03228F-78C1-1F46-8859-1C34EAF9CF48}" srcOrd="2" destOrd="0" presId="urn:microsoft.com/office/officeart/2009/3/layout/HorizontalOrganizationChart"/>
    <dgm:cxn modelId="{9DCD4390-E109-EF40-9824-F2A87B5817EB}" type="presParOf" srcId="{8AE3D352-5E15-CA4F-866E-652225CABADC}" destId="{0AA01DF1-C14C-194D-A797-40C16C9AAD9E}" srcOrd="2" destOrd="0" presId="urn:microsoft.com/office/officeart/2009/3/layout/HorizontalOrganizationChart"/>
    <dgm:cxn modelId="{2D9484B3-E8C2-CE4A-97A8-B18A47F289C2}" type="presParOf" srcId="{8AE3D352-5E15-CA4F-866E-652225CABADC}" destId="{F476711A-5788-0A4B-A96F-199DA81F1F7A}" srcOrd="3" destOrd="0" presId="urn:microsoft.com/office/officeart/2009/3/layout/HorizontalOrganizationChart"/>
    <dgm:cxn modelId="{C89EC219-320E-0849-8854-A689DC64350A}" type="presParOf" srcId="{F476711A-5788-0A4B-A96F-199DA81F1F7A}" destId="{A910F2BD-6F35-4048-A284-1913346B85C2}" srcOrd="0" destOrd="0" presId="urn:microsoft.com/office/officeart/2009/3/layout/HorizontalOrganizationChart"/>
    <dgm:cxn modelId="{9D680550-173A-3049-97E5-13A08D81D065}" type="presParOf" srcId="{A910F2BD-6F35-4048-A284-1913346B85C2}" destId="{89D2B638-0CD0-7948-B219-9C5C2EE54991}" srcOrd="0" destOrd="0" presId="urn:microsoft.com/office/officeart/2009/3/layout/HorizontalOrganizationChart"/>
    <dgm:cxn modelId="{94448B2B-368E-9F49-8A09-7750DED31F94}" type="presParOf" srcId="{A910F2BD-6F35-4048-A284-1913346B85C2}" destId="{3CEDD16E-7B1C-4742-BFDF-EAAD4C3C6DBD}" srcOrd="1" destOrd="0" presId="urn:microsoft.com/office/officeart/2009/3/layout/HorizontalOrganizationChart"/>
    <dgm:cxn modelId="{9952EB78-C603-2242-B310-4D0BD94F94BB}" type="presParOf" srcId="{F476711A-5788-0A4B-A96F-199DA81F1F7A}" destId="{7E9230F9-D843-624B-B544-77EE985A88CE}" srcOrd="1" destOrd="0" presId="urn:microsoft.com/office/officeart/2009/3/layout/HorizontalOrganizationChart"/>
    <dgm:cxn modelId="{921FBEBC-BCE5-B04B-81D9-AC222057100D}" type="presParOf" srcId="{F476711A-5788-0A4B-A96F-199DA81F1F7A}" destId="{845D0AA2-C3F8-EE49-9352-2DEE8F726FE0}" srcOrd="2" destOrd="0" presId="urn:microsoft.com/office/officeart/2009/3/layout/HorizontalOrganizationChart"/>
    <dgm:cxn modelId="{AB9F14B4-F666-5E4C-948B-5F92FFD5D7B6}" type="presParOf" srcId="{8AE3D352-5E15-CA4F-866E-652225CABADC}" destId="{49AA843B-6041-C74F-B81D-6F7F7EF2D481}" srcOrd="4" destOrd="0" presId="urn:microsoft.com/office/officeart/2009/3/layout/HorizontalOrganizationChart"/>
    <dgm:cxn modelId="{55C42A7C-48D3-4F44-880B-5A0F566B4CCD}" type="presParOf" srcId="{8AE3D352-5E15-CA4F-866E-652225CABADC}" destId="{EFC22AA1-EC53-C44D-963C-03D93E7ECB83}" srcOrd="5" destOrd="0" presId="urn:microsoft.com/office/officeart/2009/3/layout/HorizontalOrganizationChart"/>
    <dgm:cxn modelId="{59FBA10A-2FA7-384A-8B53-D4087425F9EC}" type="presParOf" srcId="{EFC22AA1-EC53-C44D-963C-03D93E7ECB83}" destId="{FEE4A7A4-CACB-D24B-BC92-5457C767DD6F}" srcOrd="0" destOrd="0" presId="urn:microsoft.com/office/officeart/2009/3/layout/HorizontalOrganizationChart"/>
    <dgm:cxn modelId="{6CA1D0AC-9116-AB47-9C51-10DC2F672E0F}" type="presParOf" srcId="{FEE4A7A4-CACB-D24B-BC92-5457C767DD6F}" destId="{5D71CC55-A555-7649-AD4E-8E2EF05DD40B}" srcOrd="0" destOrd="0" presId="urn:microsoft.com/office/officeart/2009/3/layout/HorizontalOrganizationChart"/>
    <dgm:cxn modelId="{39BBFE24-E2CB-0E4E-BD6A-DEA3C0D85DE2}" type="presParOf" srcId="{FEE4A7A4-CACB-D24B-BC92-5457C767DD6F}" destId="{1BF5195F-37BB-0E4D-BA49-9E288E2DBD74}" srcOrd="1" destOrd="0" presId="urn:microsoft.com/office/officeart/2009/3/layout/HorizontalOrganizationChart"/>
    <dgm:cxn modelId="{C7E1AA82-2DB5-E146-B7A8-CDC7595818AC}" type="presParOf" srcId="{EFC22AA1-EC53-C44D-963C-03D93E7ECB83}" destId="{F61C3D2C-7EEB-7743-AA6D-C7B1DF268D38}" srcOrd="1" destOrd="0" presId="urn:microsoft.com/office/officeart/2009/3/layout/HorizontalOrganizationChart"/>
    <dgm:cxn modelId="{DCB25AB9-7C5E-3A4D-B4BF-EDFF24883D82}" type="presParOf" srcId="{EFC22AA1-EC53-C44D-963C-03D93E7ECB83}" destId="{B492CB20-AB1B-EE4B-9C90-F060B837210F}" srcOrd="2" destOrd="0" presId="urn:microsoft.com/office/officeart/2009/3/layout/HorizontalOrganizationChart"/>
    <dgm:cxn modelId="{9F82C207-0ABF-FC44-B449-7AD24BA59611}" type="presParOf" srcId="{8AE3D352-5E15-CA4F-866E-652225CABADC}" destId="{C1BD004A-C3F3-6F47-BB9A-840488FF3590}" srcOrd="6" destOrd="0" presId="urn:microsoft.com/office/officeart/2009/3/layout/HorizontalOrganizationChart"/>
    <dgm:cxn modelId="{A9C4D95A-0E2F-A84D-AC6A-D5801F74A183}" type="presParOf" srcId="{8AE3D352-5E15-CA4F-866E-652225CABADC}" destId="{0C625481-9AC6-8645-98F5-05B15B57B4EE}" srcOrd="7" destOrd="0" presId="urn:microsoft.com/office/officeart/2009/3/layout/HorizontalOrganizationChart"/>
    <dgm:cxn modelId="{BA6CED7B-63FF-844F-96E7-E20BC0F5C932}" type="presParOf" srcId="{0C625481-9AC6-8645-98F5-05B15B57B4EE}" destId="{490D7C42-1D31-7045-8668-3FAB1CD4C59F}" srcOrd="0" destOrd="0" presId="urn:microsoft.com/office/officeart/2009/3/layout/HorizontalOrganizationChart"/>
    <dgm:cxn modelId="{52DF1C8E-6BA5-C04C-AE6E-0E8C53434952}" type="presParOf" srcId="{490D7C42-1D31-7045-8668-3FAB1CD4C59F}" destId="{61CBE666-8702-9441-BE29-BA99E0E7B87D}" srcOrd="0" destOrd="0" presId="urn:microsoft.com/office/officeart/2009/3/layout/HorizontalOrganizationChart"/>
    <dgm:cxn modelId="{519B3A7D-EE62-4247-8C52-B91F39DD3AF4}" type="presParOf" srcId="{490D7C42-1D31-7045-8668-3FAB1CD4C59F}" destId="{075A50E0-BCCD-1147-9078-BDACC2622D0C}" srcOrd="1" destOrd="0" presId="urn:microsoft.com/office/officeart/2009/3/layout/HorizontalOrganizationChart"/>
    <dgm:cxn modelId="{8885D3CB-1CDB-1A4D-8D03-4184E6151157}" type="presParOf" srcId="{0C625481-9AC6-8645-98F5-05B15B57B4EE}" destId="{CAD2A26B-1842-314E-B0E6-A12356AA23D8}" srcOrd="1" destOrd="0" presId="urn:microsoft.com/office/officeart/2009/3/layout/HorizontalOrganizationChart"/>
    <dgm:cxn modelId="{FF8132F3-982C-C147-8634-2F49FBC0240C}" type="presParOf" srcId="{0C625481-9AC6-8645-98F5-05B15B57B4EE}" destId="{3F534B1F-0076-3D4B-B7CB-2C72F1348B73}" srcOrd="2" destOrd="0" presId="urn:microsoft.com/office/officeart/2009/3/layout/HorizontalOrganizationChart"/>
    <dgm:cxn modelId="{15E89570-08C9-9745-A50F-54A3387751E1}" type="presParOf" srcId="{D35AA5AD-566B-4A4B-B49D-F854E6546142}" destId="{91A7E090-7CF2-B24A-B3DB-6BCDAC2835CC}" srcOrd="2" destOrd="0" presId="urn:microsoft.com/office/officeart/2009/3/layout/HorizontalOrganizationChart"/>
    <dgm:cxn modelId="{D6541EC3-AF3B-7F42-8CA8-D4089FF57641}" type="presParOf" srcId="{32C7C9EE-D61B-EA4A-A953-4317B5389533}" destId="{89C34139-8A26-094B-A977-4576EC34CFCA}" srcOrd="2" destOrd="0" presId="urn:microsoft.com/office/officeart/2009/3/layout/HorizontalOrganizationChart"/>
    <dgm:cxn modelId="{066AE152-0589-0E4E-8E21-562587DD4439}" type="presParOf" srcId="{32C7C9EE-D61B-EA4A-A953-4317B5389533}" destId="{95F35713-1B5F-7442-BB79-73820166B778}" srcOrd="3" destOrd="0" presId="urn:microsoft.com/office/officeart/2009/3/layout/HorizontalOrganizationChart"/>
    <dgm:cxn modelId="{BCF894A1-7555-3E49-822C-606F85DEFA41}" type="presParOf" srcId="{95F35713-1B5F-7442-BB79-73820166B778}" destId="{B54E6418-8234-C849-99BD-449E8780144B}" srcOrd="0" destOrd="0" presId="urn:microsoft.com/office/officeart/2009/3/layout/HorizontalOrganizationChart"/>
    <dgm:cxn modelId="{4D0FD76C-5AB4-E842-AD76-AA75DE4CE983}" type="presParOf" srcId="{B54E6418-8234-C849-99BD-449E8780144B}" destId="{88DD7B1A-A996-264C-AB77-952A0F9A2058}" srcOrd="0" destOrd="0" presId="urn:microsoft.com/office/officeart/2009/3/layout/HorizontalOrganizationChart"/>
    <dgm:cxn modelId="{0F604D9A-18D6-FD4B-B263-FE758F60115C}" type="presParOf" srcId="{B54E6418-8234-C849-99BD-449E8780144B}" destId="{A1D4D5BF-0720-3140-A557-3799A1127C3E}" srcOrd="1" destOrd="0" presId="urn:microsoft.com/office/officeart/2009/3/layout/HorizontalOrganizationChart"/>
    <dgm:cxn modelId="{F64FC2F3-C802-8B4D-97D4-B714CDFA50B7}" type="presParOf" srcId="{95F35713-1B5F-7442-BB79-73820166B778}" destId="{BF83B0BC-A7E1-7342-AA4B-12E99ED5A37B}" srcOrd="1" destOrd="0" presId="urn:microsoft.com/office/officeart/2009/3/layout/HorizontalOrganizationChart"/>
    <dgm:cxn modelId="{43D1D0A4-60DF-FA4F-8FEE-F289F376B489}" type="presParOf" srcId="{BF83B0BC-A7E1-7342-AA4B-12E99ED5A37B}" destId="{E2B0DB9A-7B30-834E-B9CB-773A4B2AD069}" srcOrd="0" destOrd="0" presId="urn:microsoft.com/office/officeart/2009/3/layout/HorizontalOrganizationChart"/>
    <dgm:cxn modelId="{A73393B6-11B1-E24F-A49E-E7C858A05ECF}" type="presParOf" srcId="{BF83B0BC-A7E1-7342-AA4B-12E99ED5A37B}" destId="{FDA002DE-0B09-C44F-9C4A-FDAF2FAE7FD7}" srcOrd="1" destOrd="0" presId="urn:microsoft.com/office/officeart/2009/3/layout/HorizontalOrganizationChart"/>
    <dgm:cxn modelId="{F76C9E27-9858-0D44-ADCE-BBDAD8C15650}" type="presParOf" srcId="{FDA002DE-0B09-C44F-9C4A-FDAF2FAE7FD7}" destId="{2E6162C7-19EE-4E43-8D3F-2B3C41E14E72}" srcOrd="0" destOrd="0" presId="urn:microsoft.com/office/officeart/2009/3/layout/HorizontalOrganizationChart"/>
    <dgm:cxn modelId="{3F283820-DAB7-134B-8FBB-DF5222C54630}" type="presParOf" srcId="{2E6162C7-19EE-4E43-8D3F-2B3C41E14E72}" destId="{EA9A0B57-3CEC-E246-B306-C94E292C8BC8}" srcOrd="0" destOrd="0" presId="urn:microsoft.com/office/officeart/2009/3/layout/HorizontalOrganizationChart"/>
    <dgm:cxn modelId="{20CB1131-DA70-E44C-9A6C-B93D163403B3}" type="presParOf" srcId="{2E6162C7-19EE-4E43-8D3F-2B3C41E14E72}" destId="{ED2E1741-A2A8-3444-BBEC-AEEEF521BD85}" srcOrd="1" destOrd="0" presId="urn:microsoft.com/office/officeart/2009/3/layout/HorizontalOrganizationChart"/>
    <dgm:cxn modelId="{B9C02A8E-2E26-454A-ACC5-2154C5E58539}" type="presParOf" srcId="{FDA002DE-0B09-C44F-9C4A-FDAF2FAE7FD7}" destId="{8119D225-A115-B346-9A11-92704F6E5CFE}" srcOrd="1" destOrd="0" presId="urn:microsoft.com/office/officeart/2009/3/layout/HorizontalOrganizationChart"/>
    <dgm:cxn modelId="{75DB4BB0-8457-BC49-AFA1-C59BE31D0B53}" type="presParOf" srcId="{FDA002DE-0B09-C44F-9C4A-FDAF2FAE7FD7}" destId="{3D23A0F4-A98D-D346-ABDC-BE005A56A16E}" srcOrd="2" destOrd="0" presId="urn:microsoft.com/office/officeart/2009/3/layout/HorizontalOrganizationChart"/>
    <dgm:cxn modelId="{9AA63620-4993-054C-8788-BF7AD5E1A74F}" type="presParOf" srcId="{BF83B0BC-A7E1-7342-AA4B-12E99ED5A37B}" destId="{1D082F14-D836-394C-91E7-9116A0EF8A0E}" srcOrd="2" destOrd="0" presId="urn:microsoft.com/office/officeart/2009/3/layout/HorizontalOrganizationChart"/>
    <dgm:cxn modelId="{3B806AF6-B838-D943-8527-8F46556BBE97}" type="presParOf" srcId="{BF83B0BC-A7E1-7342-AA4B-12E99ED5A37B}" destId="{B7D0CB18-432E-C242-9FA3-5CE2D1F10C8C}" srcOrd="3" destOrd="0" presId="urn:microsoft.com/office/officeart/2009/3/layout/HorizontalOrganizationChart"/>
    <dgm:cxn modelId="{102FDFCB-CEDF-0C48-98FF-6677257E2DB5}" type="presParOf" srcId="{B7D0CB18-432E-C242-9FA3-5CE2D1F10C8C}" destId="{777C5891-6765-FB4B-9AC5-A4BEAC82FC41}" srcOrd="0" destOrd="0" presId="urn:microsoft.com/office/officeart/2009/3/layout/HorizontalOrganizationChart"/>
    <dgm:cxn modelId="{9D4F9A6C-3C21-C345-B63A-6C49871D1785}" type="presParOf" srcId="{777C5891-6765-FB4B-9AC5-A4BEAC82FC41}" destId="{7C0F6353-99D7-8A49-8F5D-1A30FE6BCD2E}" srcOrd="0" destOrd="0" presId="urn:microsoft.com/office/officeart/2009/3/layout/HorizontalOrganizationChart"/>
    <dgm:cxn modelId="{19039A8A-EE07-8C4A-ABA6-02E89457C32E}" type="presParOf" srcId="{777C5891-6765-FB4B-9AC5-A4BEAC82FC41}" destId="{5E9A6344-CEAE-334B-B68E-9A852B165535}" srcOrd="1" destOrd="0" presId="urn:microsoft.com/office/officeart/2009/3/layout/HorizontalOrganizationChart"/>
    <dgm:cxn modelId="{8CE81CF2-1A84-1D4C-B3DF-803252D3D809}" type="presParOf" srcId="{B7D0CB18-432E-C242-9FA3-5CE2D1F10C8C}" destId="{1D1226AA-54CE-D442-9AB1-DD73DB7B3F9D}" srcOrd="1" destOrd="0" presId="urn:microsoft.com/office/officeart/2009/3/layout/HorizontalOrganizationChart"/>
    <dgm:cxn modelId="{39E9C0CC-D6B8-3D4B-8A16-4D158E3CAA88}" type="presParOf" srcId="{B7D0CB18-432E-C242-9FA3-5CE2D1F10C8C}" destId="{F0FE9FB2-D418-4B41-937C-4ACCA7848F64}" srcOrd="2" destOrd="0" presId="urn:microsoft.com/office/officeart/2009/3/layout/HorizontalOrganizationChart"/>
    <dgm:cxn modelId="{F12DCDBA-7D43-3F45-8D1D-193C033EAD81}" type="presParOf" srcId="{95F35713-1B5F-7442-BB79-73820166B778}" destId="{26177F9D-419A-1F44-91D4-ED1561C01151}" srcOrd="2" destOrd="0" presId="urn:microsoft.com/office/officeart/2009/3/layout/HorizontalOrganizationChart"/>
    <dgm:cxn modelId="{945F2050-EB0F-514E-AA52-E273E5EF9166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pPr algn="l"/>
          <a:r>
            <a:rPr lang="zh-CN" altLang="en-US" sz="4400" dirty="0"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/>
      <dgm:t>
        <a:bodyPr/>
        <a:lstStyle/>
        <a:p>
          <a:pPr algn="l"/>
          <a:r>
            <a:rPr lang="zh-CN" altLang="en-US" sz="4400" dirty="0">
              <a:latin typeface="Microsoft YaHei" charset="-122"/>
              <a:ea typeface="Microsoft YaHei" charset="-122"/>
              <a:cs typeface="Microsoft YaHei" charset="-122"/>
            </a:rPr>
            <a:t>第二次飞跃：理性认识到实践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/>
      <dgm:t>
        <a:bodyPr/>
        <a:lstStyle/>
        <a:p>
          <a:r>
            <a:rPr lang="en-US" altLang="zh-CN" sz="4400" dirty="0"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4400" dirty="0">
              <a:latin typeface="Microsoft YaHei" charset="-122"/>
              <a:ea typeface="Microsoft YaHei" charset="-122"/>
              <a:cs typeface="Microsoft YaHei" charset="-122"/>
            </a:rPr>
            <a:t>认识的辩证运动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/>
      <dgm:t>
        <a:bodyPr/>
        <a:lstStyle/>
        <a:p>
          <a:pPr algn="l"/>
          <a:r>
            <a:rPr lang="zh-CN" altLang="en-US" sz="4400" dirty="0">
              <a:latin typeface="Microsoft YaHei" charset="-122"/>
              <a:ea typeface="Microsoft YaHei" charset="-122"/>
              <a:cs typeface="Microsoft YaHei" charset="-122"/>
            </a:rPr>
            <a:t>认识的过程是多次反复和有限与无限的辩证统一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/>
      <dgm:t>
        <a:bodyPr/>
        <a:lstStyle/>
        <a:p>
          <a:r>
            <a:rPr lang="zh-CN" altLang="en-US" sz="4400" dirty="0">
              <a:latin typeface="Microsoft YaHei" charset="-122"/>
              <a:ea typeface="Microsoft YaHei" charset="-122"/>
              <a:cs typeface="Microsoft YaHei" charset="-122"/>
            </a:rPr>
            <a:t>感性认识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FCC25F37-06D9-1443-AFEA-5A6C414AABA0}">
      <dgm:prSet custT="1"/>
      <dgm:spPr/>
      <dgm:t>
        <a:bodyPr/>
        <a:lstStyle/>
        <a:p>
          <a:r>
            <a:rPr lang="zh-CN" altLang="en-US" sz="4400" dirty="0">
              <a:latin typeface="Microsoft YaHei" charset="-122"/>
              <a:ea typeface="Microsoft YaHei" charset="-122"/>
              <a:cs typeface="Microsoft YaHei" charset="-122"/>
            </a:rPr>
            <a:t>理性认识</a:t>
          </a:r>
        </a:p>
      </dgm:t>
    </dgm:pt>
    <dgm:pt modelId="{648B79E8-1A59-9241-8B83-DCD12F253363}" type="parTrans" cxnId="{144E77A4-7622-344A-B979-4DA9CBF1D9C6}">
      <dgm:prSet/>
      <dgm:spPr/>
      <dgm:t>
        <a:bodyPr/>
        <a:lstStyle/>
        <a:p>
          <a:endParaRPr lang="zh-CN" altLang="en-US"/>
        </a:p>
      </dgm:t>
    </dgm:pt>
    <dgm:pt modelId="{45906254-F5CB-414D-9937-6FBCBC4D2142}" type="sibTrans" cxnId="{144E77A4-7622-344A-B979-4DA9CBF1D9C6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/>
      <dgm:t>
        <a:bodyPr/>
        <a:lstStyle/>
        <a:p>
          <a:r>
            <a:rPr lang="zh-CN" altLang="en-US" sz="44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932E8E8C-3DCA-C748-9F66-C07C2B99784C}">
      <dgm:prSet custT="1"/>
      <dgm:spPr/>
      <dgm:t>
        <a:bodyPr/>
        <a:lstStyle/>
        <a:p>
          <a:r>
            <a:rPr lang="zh-CN" altLang="en-US" sz="4400" dirty="0">
              <a:latin typeface="Microsoft YaHei" charset="-122"/>
              <a:ea typeface="Microsoft YaHei" charset="-122"/>
              <a:cs typeface="Microsoft YaHei" charset="-122"/>
            </a:rPr>
            <a:t>两个条件</a:t>
          </a:r>
        </a:p>
      </dgm:t>
    </dgm:pt>
    <dgm:pt modelId="{9E95B420-365F-1C46-A726-3207AAEE7EED}" type="parTrans" cxnId="{1B756651-5FB7-2A4D-B044-1F5E6F5514F5}">
      <dgm:prSet/>
      <dgm:spPr/>
      <dgm:t>
        <a:bodyPr/>
        <a:lstStyle/>
        <a:p>
          <a:endParaRPr lang="zh-CN" altLang="en-US"/>
        </a:p>
      </dgm:t>
    </dgm:pt>
    <dgm:pt modelId="{5F7C5835-84C2-AC4E-94CF-5AAD686005B3}" type="sibTrans" cxnId="{1B756651-5FB7-2A4D-B044-1F5E6F5514F5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76492" custScaleY="63192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126351" custScaleY="55100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D72E2698-E414-1749-83A2-399DF1B5E62D}" type="pres">
      <dgm:prSet presAssocID="{6B604449-F01A-AC4B-B5AD-B968394219D6}" presName="Name64" presStyleLbl="parChTrans1D3" presStyleIdx="0" presStyleCnt="4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3" presStyleIdx="0" presStyleCnt="4" custScaleX="50892" custScaleY="56166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3" presStyleIdx="0" presStyleCnt="4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2CCC5344-AE58-D149-81C2-6083B364BDE1}" type="pres">
      <dgm:prSet presAssocID="{648B79E8-1A59-9241-8B83-DCD12F253363}" presName="Name64" presStyleLbl="parChTrans1D3" presStyleIdx="1" presStyleCnt="4"/>
      <dgm:spPr/>
    </dgm:pt>
    <dgm:pt modelId="{46FA8613-1DF9-AC45-A824-B3DCFE20A768}" type="pres">
      <dgm:prSet presAssocID="{FCC25F37-06D9-1443-AFEA-5A6C414AABA0}" presName="hierRoot2" presStyleCnt="0">
        <dgm:presLayoutVars>
          <dgm:hierBranch val="init"/>
        </dgm:presLayoutVars>
      </dgm:prSet>
      <dgm:spPr/>
    </dgm:pt>
    <dgm:pt modelId="{01429BCA-7481-C24E-971A-DBA63BDBA072}" type="pres">
      <dgm:prSet presAssocID="{FCC25F37-06D9-1443-AFEA-5A6C414AABA0}" presName="rootComposite" presStyleCnt="0"/>
      <dgm:spPr/>
    </dgm:pt>
    <dgm:pt modelId="{6FA4B490-2D19-EB42-9218-D264827DBFCD}" type="pres">
      <dgm:prSet presAssocID="{FCC25F37-06D9-1443-AFEA-5A6C414AABA0}" presName="rootText" presStyleLbl="node3" presStyleIdx="1" presStyleCnt="4" custScaleX="50856" custScaleY="56106">
        <dgm:presLayoutVars>
          <dgm:chPref val="3"/>
        </dgm:presLayoutVars>
      </dgm:prSet>
      <dgm:spPr/>
    </dgm:pt>
    <dgm:pt modelId="{C3A55E51-E3A5-B143-8996-6D31100BF093}" type="pres">
      <dgm:prSet presAssocID="{FCC25F37-06D9-1443-AFEA-5A6C414AABA0}" presName="rootConnector" presStyleLbl="node3" presStyleIdx="1" presStyleCnt="4"/>
      <dgm:spPr/>
    </dgm:pt>
    <dgm:pt modelId="{9D5FDC91-748E-2449-B68E-5B23AF55E219}" type="pres">
      <dgm:prSet presAssocID="{FCC25F37-06D9-1443-AFEA-5A6C414AABA0}" presName="hierChild4" presStyleCnt="0"/>
      <dgm:spPr/>
    </dgm:pt>
    <dgm:pt modelId="{BBF71286-53E1-FC41-A587-C28E3BC2196F}" type="pres">
      <dgm:prSet presAssocID="{FCC25F37-06D9-1443-AFEA-5A6C414AABA0}" presName="hierChild5" presStyleCnt="0"/>
      <dgm:spPr/>
    </dgm:pt>
    <dgm:pt modelId="{DFC47E43-3FF6-6D48-B2F7-2286DEC2A1C7}" type="pres">
      <dgm:prSet presAssocID="{14716794-FB64-7B4D-ACE7-3174E58EEB16}" presName="Name64" presStyleLbl="parChTrans1D3" presStyleIdx="2" presStyleCnt="4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3" presStyleIdx="2" presStyleCnt="4" custScaleX="50856" custScaleY="56106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3" presStyleIdx="2" presStyleCnt="4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70996467-B8C1-2149-AB1E-C3D013D1FE44}" type="pres">
      <dgm:prSet presAssocID="{9E95B420-365F-1C46-A726-3207AAEE7EED}" presName="Name64" presStyleLbl="parChTrans1D3" presStyleIdx="3" presStyleCnt="4"/>
      <dgm:spPr/>
    </dgm:pt>
    <dgm:pt modelId="{28B26940-59A1-8743-A55B-09BEA87B2A0A}" type="pres">
      <dgm:prSet presAssocID="{932E8E8C-3DCA-C748-9F66-C07C2B99784C}" presName="hierRoot2" presStyleCnt="0">
        <dgm:presLayoutVars>
          <dgm:hierBranch val="init"/>
        </dgm:presLayoutVars>
      </dgm:prSet>
      <dgm:spPr/>
    </dgm:pt>
    <dgm:pt modelId="{107E54B2-E6C4-0A43-A2CC-FE0C10E293D8}" type="pres">
      <dgm:prSet presAssocID="{932E8E8C-3DCA-C748-9F66-C07C2B99784C}" presName="rootComposite" presStyleCnt="0"/>
      <dgm:spPr/>
    </dgm:pt>
    <dgm:pt modelId="{561A0B61-1A67-E94A-A996-26E1EF068B45}" type="pres">
      <dgm:prSet presAssocID="{932E8E8C-3DCA-C748-9F66-C07C2B99784C}" presName="rootText" presStyleLbl="node3" presStyleIdx="3" presStyleCnt="4" custScaleX="50846" custScaleY="56106">
        <dgm:presLayoutVars>
          <dgm:chPref val="3"/>
        </dgm:presLayoutVars>
      </dgm:prSet>
      <dgm:spPr/>
    </dgm:pt>
    <dgm:pt modelId="{E4B9A2D1-9802-0946-9470-AE4C120011FE}" type="pres">
      <dgm:prSet presAssocID="{932E8E8C-3DCA-C748-9F66-C07C2B99784C}" presName="rootConnector" presStyleLbl="node3" presStyleIdx="3" presStyleCnt="4"/>
      <dgm:spPr/>
    </dgm:pt>
    <dgm:pt modelId="{02C2F28D-D433-B643-AE96-FDC30C87621D}" type="pres">
      <dgm:prSet presAssocID="{932E8E8C-3DCA-C748-9F66-C07C2B99784C}" presName="hierChild4" presStyleCnt="0"/>
      <dgm:spPr/>
    </dgm:pt>
    <dgm:pt modelId="{79EEE3D5-038F-8349-A1EF-EBC541C2C3BD}" type="pres">
      <dgm:prSet presAssocID="{932E8E8C-3DCA-C748-9F66-C07C2B99784C}" presName="hierChild5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107804" custScaleY="59795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2" presStyleCnt="3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2" presStyleCnt="3" custScaleX="178079" custScaleY="57555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2" presStyleCnt="3"/>
      <dgm:spPr/>
    </dgm:pt>
    <dgm:pt modelId="{B9336601-B503-304E-A5C7-499AB359DC7D}" type="pres">
      <dgm:prSet presAssocID="{4CA83BA0-4C60-C346-AC9D-D9E4879F5471}" presName="hierChild4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9A69BB04-4A81-084D-B2E2-5A1290595B50}" type="presOf" srcId="{538AEF0D-98D3-B545-AC4C-DE03138A5DC3}" destId="{88DD7B1A-A996-264C-AB77-952A0F9A2058}" srcOrd="0" destOrd="0" presId="urn:microsoft.com/office/officeart/2009/3/layout/HorizontalOrganizationChart"/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15441409-7E72-4446-9BED-4BA8F1E0539C}" type="presOf" srcId="{932E8E8C-3DCA-C748-9F66-C07C2B99784C}" destId="{E4B9A2D1-9802-0946-9470-AE4C120011FE}" srcOrd="1" destOrd="0" presId="urn:microsoft.com/office/officeart/2009/3/layout/HorizontalOrganizationChart"/>
    <dgm:cxn modelId="{A951740E-99A5-1442-BBC2-F4B0DDD1369D}" type="presOf" srcId="{FCC25F37-06D9-1443-AFEA-5A6C414AABA0}" destId="{6FA4B490-2D19-EB42-9218-D264827DBFCD}" srcOrd="0" destOrd="0" presId="urn:microsoft.com/office/officeart/2009/3/layout/HorizontalOrganizationChart"/>
    <dgm:cxn modelId="{D5E25616-F4A6-0A40-8F4E-9FA68F722468}" type="presOf" srcId="{932E8E8C-3DCA-C748-9F66-C07C2B99784C}" destId="{561A0B61-1A67-E94A-A996-26E1EF068B45}" srcOrd="0" destOrd="0" presId="urn:microsoft.com/office/officeart/2009/3/layout/HorizontalOrganizationChart"/>
    <dgm:cxn modelId="{179CC122-D82A-4946-8CE1-F1512A71666D}" type="presOf" srcId="{19960767-A02E-7541-9D89-B09779251E21}" destId="{E68C5451-ECDD-0045-A198-AF1EEEBB5C90}" srcOrd="0" destOrd="0" presId="urn:microsoft.com/office/officeart/2009/3/layout/HorizontalOrganizationChart"/>
    <dgm:cxn modelId="{A5CE7A25-19CF-D740-BE6F-352FABCF675E}" type="presOf" srcId="{476D8D70-DBB1-7B41-8CD3-30459D90DC95}" destId="{89C34139-8A26-094B-A977-4576EC34CFCA}" srcOrd="0" destOrd="0" presId="urn:microsoft.com/office/officeart/2009/3/layout/HorizontalOrganizationChart"/>
    <dgm:cxn modelId="{E6166A26-A457-3248-A25B-5022ECDBB899}" type="presOf" srcId="{7AC76271-18F2-7A47-B559-2049B3C3C1C8}" destId="{CC7F5FF6-07F7-9346-AA7E-8310FE435B20}" srcOrd="0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E35C8F4F-FAC4-F54A-882E-7DE4AC9434AC}" type="presOf" srcId="{4CA83BA0-4C60-C346-AC9D-D9E4879F5471}" destId="{A49C9E26-07EB-924F-9AA5-6C3510FC5567}" srcOrd="0" destOrd="0" presId="urn:microsoft.com/office/officeart/2009/3/layout/HorizontalOrganizationChart"/>
    <dgm:cxn modelId="{1B756651-5FB7-2A4D-B044-1F5E6F5514F5}" srcId="{7AC76271-18F2-7A47-B559-2049B3C3C1C8}" destId="{932E8E8C-3DCA-C748-9F66-C07C2B99784C}" srcOrd="3" destOrd="0" parTransId="{9E95B420-365F-1C46-A726-3207AAEE7EED}" sibTransId="{5F7C5835-84C2-AC4E-94CF-5AAD686005B3}"/>
    <dgm:cxn modelId="{7AAA4D54-B193-E645-AFC0-DA548F63F807}" type="presOf" srcId="{1112FB57-E696-FA45-AF72-1E97D2E669FB}" destId="{75E11FCC-1C53-604E-88A3-2412EF138EE1}" srcOrd="1" destOrd="0" presId="urn:microsoft.com/office/officeart/2009/3/layout/HorizontalOrganizationChart"/>
    <dgm:cxn modelId="{DD561455-F917-7B4D-A23B-904E4A53803D}" type="presOf" srcId="{DEA4767C-4CD9-044D-9837-FE31B7B9AF2C}" destId="{9AE853A7-1954-1E4C-ADFB-7BC094616B45}" srcOrd="1" destOrd="0" presId="urn:microsoft.com/office/officeart/2009/3/layout/HorizontalOrganizationChart"/>
    <dgm:cxn modelId="{856ADE5E-5FCC-5448-85D8-B33D843D876F}" type="presOf" srcId="{9E95B420-365F-1C46-A726-3207AAEE7EED}" destId="{70996467-B8C1-2149-AB1E-C3D013D1FE44}" srcOrd="0" destOrd="0" presId="urn:microsoft.com/office/officeart/2009/3/layout/HorizontalOrganizationChart"/>
    <dgm:cxn modelId="{C027E165-63E4-734B-B39D-03CE7FED5CAF}" type="presOf" srcId="{F5448318-91D7-4145-94E8-8AA1C54F4050}" destId="{7E7B88D0-C116-C74A-9D9E-930F14CC97DE}" srcOrd="0" destOrd="0" presId="urn:microsoft.com/office/officeart/2009/3/layout/HorizontalOrganizationChart"/>
    <dgm:cxn modelId="{63DDE465-F661-3F4E-A60C-50A4618BA5CD}" type="presOf" srcId="{F5448318-91D7-4145-94E8-8AA1C54F4050}" destId="{BA33944F-1942-C149-BDEA-444F01290A2D}" srcOrd="1" destOrd="0" presId="urn:microsoft.com/office/officeart/2009/3/layout/HorizontalOrganizationChart"/>
    <dgm:cxn modelId="{1142F867-173D-DF44-BFE4-86789109759B}" type="presOf" srcId="{538AEF0D-98D3-B545-AC4C-DE03138A5DC3}" destId="{A1D4D5BF-0720-3140-A557-3799A1127C3E}" srcOrd="1" destOrd="0" presId="urn:microsoft.com/office/officeart/2009/3/layout/HorizontalOrganizationChart"/>
    <dgm:cxn modelId="{F7BDD36B-366B-3B4A-A8DF-3FE944C3412E}" type="presOf" srcId="{463752C0-6AF8-0A41-980A-6FFC0AA3C9A3}" destId="{18F9DF53-F5EA-8140-B7D0-A536645FEBAC}" srcOrd="0" destOrd="0" presId="urn:microsoft.com/office/officeart/2009/3/layout/HorizontalOrganizationChart"/>
    <dgm:cxn modelId="{4F80FC6D-729A-F34D-834D-9F70B3851537}" type="presOf" srcId="{7AC76271-18F2-7A47-B559-2049B3C3C1C8}" destId="{FB213CCC-E8AC-6947-BD68-49391BB3F9AF}" srcOrd="1" destOrd="0" presId="urn:microsoft.com/office/officeart/2009/3/layout/HorizontalOrganizationChart"/>
    <dgm:cxn modelId="{2F879D73-4012-0442-BFD6-BD151BDEF424}" srcId="{1112FB57-E696-FA45-AF72-1E97D2E669FB}" destId="{4CA83BA0-4C60-C346-AC9D-D9E4879F5471}" srcOrd="2" destOrd="0" parTransId="{BE0D98C6-ACF2-3E43-9F18-FD165A2A4261}" sibTransId="{BC0E0815-204C-C549-9768-C0224BE94B16}"/>
    <dgm:cxn modelId="{F73BEE73-E30A-A64B-9BCE-4F3E9F829CAD}" type="presOf" srcId="{1112FB57-E696-FA45-AF72-1E97D2E669FB}" destId="{A963D848-574A-4243-9F22-D442D719A969}" srcOrd="0" destOrd="0" presId="urn:microsoft.com/office/officeart/2009/3/layout/HorizontalOrganizationChart"/>
    <dgm:cxn modelId="{F3046C7B-C4CF-034D-B88E-0E46D38B08BB}" type="presOf" srcId="{6B604449-F01A-AC4B-B5AD-B968394219D6}" destId="{D72E2698-E414-1749-83A2-399DF1B5E62D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5AD18C90-D99B-BE40-9678-8CD8696ADE8A}" type="presOf" srcId="{648B79E8-1A59-9241-8B83-DCD12F253363}" destId="{2CCC5344-AE58-D149-81C2-6083B364BDE1}" srcOrd="0" destOrd="0" presId="urn:microsoft.com/office/officeart/2009/3/layout/HorizontalOrganizationChart"/>
    <dgm:cxn modelId="{144E77A4-7622-344A-B979-4DA9CBF1D9C6}" srcId="{7AC76271-18F2-7A47-B559-2049B3C3C1C8}" destId="{FCC25F37-06D9-1443-AFEA-5A6C414AABA0}" srcOrd="1" destOrd="0" parTransId="{648B79E8-1A59-9241-8B83-DCD12F253363}" sibTransId="{45906254-F5CB-414D-9937-6FBCBC4D2142}"/>
    <dgm:cxn modelId="{871273B6-E51D-DF45-B1A7-E38A2E8862A3}" type="presOf" srcId="{BE0D98C6-ACF2-3E43-9F18-FD165A2A4261}" destId="{5AD4EDCC-1B84-CF45-AE4C-F2FD55F322EF}" srcOrd="0" destOrd="0" presId="urn:microsoft.com/office/officeart/2009/3/layout/HorizontalOrganizationChart"/>
    <dgm:cxn modelId="{45044AB7-8BBA-9347-B612-7A21D5D2E928}" type="presOf" srcId="{DEA4767C-4CD9-044D-9837-FE31B7B9AF2C}" destId="{0D7020A8-F76A-C14D-8D34-0E9828086E9C}" srcOrd="0" destOrd="0" presId="urn:microsoft.com/office/officeart/2009/3/layout/HorizontalOrganizationChart"/>
    <dgm:cxn modelId="{0F0E22BA-FBC8-4640-A8C4-AA922BCAD72F}" type="presOf" srcId="{4CA83BA0-4C60-C346-AC9D-D9E4879F5471}" destId="{F785B6F6-C02C-8846-AD8C-D6503CFF4E35}" srcOrd="1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306308DA-9F3D-E349-B670-04E79E9CC180}" type="presOf" srcId="{FCC25F37-06D9-1443-AFEA-5A6C414AABA0}" destId="{C3A55E51-E3A5-B143-8996-6D31100BF093}" srcOrd="1" destOrd="0" presId="urn:microsoft.com/office/officeart/2009/3/layout/HorizontalOrganizationChart"/>
    <dgm:cxn modelId="{56D528E7-4F85-8249-8231-D1DA1F6DE339}" type="presOf" srcId="{14716794-FB64-7B4D-ACE7-3174E58EEB16}" destId="{DFC47E43-3FF6-6D48-B2F7-2286DEC2A1C7}" srcOrd="0" destOrd="0" presId="urn:microsoft.com/office/officeart/2009/3/layout/HorizontalOrganizationChart"/>
    <dgm:cxn modelId="{34CCC9EE-E9FE-2747-944C-CAFDD84A85D8}" srcId="{7AC76271-18F2-7A47-B559-2049B3C3C1C8}" destId="{DEA4767C-4CD9-044D-9837-FE31B7B9AF2C}" srcOrd="2" destOrd="0" parTransId="{14716794-FB64-7B4D-ACE7-3174E58EEB16}" sibTransId="{168A3FCD-3F52-004E-8C9A-F61C9BE53710}"/>
    <dgm:cxn modelId="{59515532-8623-274C-A6E3-85A28563BA4D}" type="presParOf" srcId="{E68C5451-ECDD-0045-A198-AF1EEEBB5C90}" destId="{A019121B-12F3-6B47-9962-0B84BC437CFA}" srcOrd="0" destOrd="0" presId="urn:microsoft.com/office/officeart/2009/3/layout/HorizontalOrganizationChart"/>
    <dgm:cxn modelId="{A262A416-A813-514C-93FC-6D428FA66F0D}" type="presParOf" srcId="{A019121B-12F3-6B47-9962-0B84BC437CFA}" destId="{D7A521E9-1FCF-E44C-8838-A45A68F08133}" srcOrd="0" destOrd="0" presId="urn:microsoft.com/office/officeart/2009/3/layout/HorizontalOrganizationChart"/>
    <dgm:cxn modelId="{72EBA5F0-5349-2049-8B9B-AF26CA67CDB7}" type="presParOf" srcId="{D7A521E9-1FCF-E44C-8838-A45A68F08133}" destId="{A963D848-574A-4243-9F22-D442D719A969}" srcOrd="0" destOrd="0" presId="urn:microsoft.com/office/officeart/2009/3/layout/HorizontalOrganizationChart"/>
    <dgm:cxn modelId="{46877A42-8D22-5849-981C-4483CACC008F}" type="presParOf" srcId="{D7A521E9-1FCF-E44C-8838-A45A68F08133}" destId="{75E11FCC-1C53-604E-88A3-2412EF138EE1}" srcOrd="1" destOrd="0" presId="urn:microsoft.com/office/officeart/2009/3/layout/HorizontalOrganizationChart"/>
    <dgm:cxn modelId="{6CD3944F-8F72-BD4C-A846-025E0BBCA4B7}" type="presParOf" srcId="{A019121B-12F3-6B47-9962-0B84BC437CFA}" destId="{32C7C9EE-D61B-EA4A-A953-4317B5389533}" srcOrd="1" destOrd="0" presId="urn:microsoft.com/office/officeart/2009/3/layout/HorizontalOrganizationChart"/>
    <dgm:cxn modelId="{0B874355-79D9-5749-99CD-812711C622A9}" type="presParOf" srcId="{32C7C9EE-D61B-EA4A-A953-4317B5389533}" destId="{18F9DF53-F5EA-8140-B7D0-A536645FEBAC}" srcOrd="0" destOrd="0" presId="urn:microsoft.com/office/officeart/2009/3/layout/HorizontalOrganizationChart"/>
    <dgm:cxn modelId="{C2C6C877-29C0-FB40-8CDA-A490E791D627}" type="presParOf" srcId="{32C7C9EE-D61B-EA4A-A953-4317B5389533}" destId="{D35AA5AD-566B-4A4B-B49D-F854E6546142}" srcOrd="1" destOrd="0" presId="urn:microsoft.com/office/officeart/2009/3/layout/HorizontalOrganizationChart"/>
    <dgm:cxn modelId="{10C8256D-FBE8-4742-8F00-2EA2604F42F0}" type="presParOf" srcId="{D35AA5AD-566B-4A4B-B49D-F854E6546142}" destId="{BBCBB33F-032F-054E-99D9-E922F164A789}" srcOrd="0" destOrd="0" presId="urn:microsoft.com/office/officeart/2009/3/layout/HorizontalOrganizationChart"/>
    <dgm:cxn modelId="{0D7431E3-2158-634E-8986-4ACD59FDA93D}" type="presParOf" srcId="{BBCBB33F-032F-054E-99D9-E922F164A789}" destId="{CC7F5FF6-07F7-9346-AA7E-8310FE435B20}" srcOrd="0" destOrd="0" presId="urn:microsoft.com/office/officeart/2009/3/layout/HorizontalOrganizationChart"/>
    <dgm:cxn modelId="{6B436023-34AF-FD40-B5F0-DDA194BB7C8C}" type="presParOf" srcId="{BBCBB33F-032F-054E-99D9-E922F164A789}" destId="{FB213CCC-E8AC-6947-BD68-49391BB3F9AF}" srcOrd="1" destOrd="0" presId="urn:microsoft.com/office/officeart/2009/3/layout/HorizontalOrganizationChart"/>
    <dgm:cxn modelId="{D4F4D3CC-DCA4-6244-865D-BE1344EFED52}" type="presParOf" srcId="{D35AA5AD-566B-4A4B-B49D-F854E6546142}" destId="{8AE3D352-5E15-CA4F-866E-652225CABADC}" srcOrd="1" destOrd="0" presId="urn:microsoft.com/office/officeart/2009/3/layout/HorizontalOrganizationChart"/>
    <dgm:cxn modelId="{836ECE99-062B-A047-90C8-C852C7D7DEF4}" type="presParOf" srcId="{8AE3D352-5E15-CA4F-866E-652225CABADC}" destId="{D72E2698-E414-1749-83A2-399DF1B5E62D}" srcOrd="0" destOrd="0" presId="urn:microsoft.com/office/officeart/2009/3/layout/HorizontalOrganizationChart"/>
    <dgm:cxn modelId="{D354A627-56E0-1F4A-832E-94635330818E}" type="presParOf" srcId="{8AE3D352-5E15-CA4F-866E-652225CABADC}" destId="{8FEEE5B5-9C46-D547-8AD5-48096387AE77}" srcOrd="1" destOrd="0" presId="urn:microsoft.com/office/officeart/2009/3/layout/HorizontalOrganizationChart"/>
    <dgm:cxn modelId="{BDBC0806-D89A-F944-B769-1FA7015A61E5}" type="presParOf" srcId="{8FEEE5B5-9C46-D547-8AD5-48096387AE77}" destId="{5ECDF473-806C-5042-8E86-D3F0370B1ACC}" srcOrd="0" destOrd="0" presId="urn:microsoft.com/office/officeart/2009/3/layout/HorizontalOrganizationChart"/>
    <dgm:cxn modelId="{926939AF-0BF7-DF40-BED2-A3843E818E57}" type="presParOf" srcId="{5ECDF473-806C-5042-8E86-D3F0370B1ACC}" destId="{7E7B88D0-C116-C74A-9D9E-930F14CC97DE}" srcOrd="0" destOrd="0" presId="urn:microsoft.com/office/officeart/2009/3/layout/HorizontalOrganizationChart"/>
    <dgm:cxn modelId="{3868B303-8F8F-5044-942E-19F5622434F0}" type="presParOf" srcId="{5ECDF473-806C-5042-8E86-D3F0370B1ACC}" destId="{BA33944F-1942-C149-BDEA-444F01290A2D}" srcOrd="1" destOrd="0" presId="urn:microsoft.com/office/officeart/2009/3/layout/HorizontalOrganizationChart"/>
    <dgm:cxn modelId="{4CE41771-E684-6040-8D16-A850084181EC}" type="presParOf" srcId="{8FEEE5B5-9C46-D547-8AD5-48096387AE77}" destId="{0E18882C-B016-E24E-B5C4-C48208E206C6}" srcOrd="1" destOrd="0" presId="urn:microsoft.com/office/officeart/2009/3/layout/HorizontalOrganizationChart"/>
    <dgm:cxn modelId="{42A1D7BF-7543-684C-B9D5-D2425530E25F}" type="presParOf" srcId="{8FEEE5B5-9C46-D547-8AD5-48096387AE77}" destId="{C000B764-1124-E74C-AE58-C4D7B7CFCAEF}" srcOrd="2" destOrd="0" presId="urn:microsoft.com/office/officeart/2009/3/layout/HorizontalOrganizationChart"/>
    <dgm:cxn modelId="{34C6781C-871E-3743-8DF5-EB831A95CF1C}" type="presParOf" srcId="{8AE3D352-5E15-CA4F-866E-652225CABADC}" destId="{2CCC5344-AE58-D149-81C2-6083B364BDE1}" srcOrd="2" destOrd="0" presId="urn:microsoft.com/office/officeart/2009/3/layout/HorizontalOrganizationChart"/>
    <dgm:cxn modelId="{CAFB0E77-933B-2B48-BFB0-7CEAE9FCB7E0}" type="presParOf" srcId="{8AE3D352-5E15-CA4F-866E-652225CABADC}" destId="{46FA8613-1DF9-AC45-A824-B3DCFE20A768}" srcOrd="3" destOrd="0" presId="urn:microsoft.com/office/officeart/2009/3/layout/HorizontalOrganizationChart"/>
    <dgm:cxn modelId="{AC116F9A-D729-E549-BDC5-670210FC6ADD}" type="presParOf" srcId="{46FA8613-1DF9-AC45-A824-B3DCFE20A768}" destId="{01429BCA-7481-C24E-971A-DBA63BDBA072}" srcOrd="0" destOrd="0" presId="urn:microsoft.com/office/officeart/2009/3/layout/HorizontalOrganizationChart"/>
    <dgm:cxn modelId="{44138D33-DE14-9C4E-80A3-6259C36013C9}" type="presParOf" srcId="{01429BCA-7481-C24E-971A-DBA63BDBA072}" destId="{6FA4B490-2D19-EB42-9218-D264827DBFCD}" srcOrd="0" destOrd="0" presId="urn:microsoft.com/office/officeart/2009/3/layout/HorizontalOrganizationChart"/>
    <dgm:cxn modelId="{43E1812D-B08F-C646-97B1-772EE56E88EB}" type="presParOf" srcId="{01429BCA-7481-C24E-971A-DBA63BDBA072}" destId="{C3A55E51-E3A5-B143-8996-6D31100BF093}" srcOrd="1" destOrd="0" presId="urn:microsoft.com/office/officeart/2009/3/layout/HorizontalOrganizationChart"/>
    <dgm:cxn modelId="{FDD84CD8-1E8C-4F46-991B-5DC8D755E8DB}" type="presParOf" srcId="{46FA8613-1DF9-AC45-A824-B3DCFE20A768}" destId="{9D5FDC91-748E-2449-B68E-5B23AF55E219}" srcOrd="1" destOrd="0" presId="urn:microsoft.com/office/officeart/2009/3/layout/HorizontalOrganizationChart"/>
    <dgm:cxn modelId="{7AFA8628-2952-4D46-97BE-B3BD07E7F451}" type="presParOf" srcId="{46FA8613-1DF9-AC45-A824-B3DCFE20A768}" destId="{BBF71286-53E1-FC41-A587-C28E3BC2196F}" srcOrd="2" destOrd="0" presId="urn:microsoft.com/office/officeart/2009/3/layout/HorizontalOrganizationChart"/>
    <dgm:cxn modelId="{8E7A72E6-5030-D242-A411-78AB97B87295}" type="presParOf" srcId="{8AE3D352-5E15-CA4F-866E-652225CABADC}" destId="{DFC47E43-3FF6-6D48-B2F7-2286DEC2A1C7}" srcOrd="4" destOrd="0" presId="urn:microsoft.com/office/officeart/2009/3/layout/HorizontalOrganizationChart"/>
    <dgm:cxn modelId="{F79D5B41-D9EF-0647-967D-7E0C1D4DDAF4}" type="presParOf" srcId="{8AE3D352-5E15-CA4F-866E-652225CABADC}" destId="{665846EB-A3D2-434F-962E-79C7D4A76F9A}" srcOrd="5" destOrd="0" presId="urn:microsoft.com/office/officeart/2009/3/layout/HorizontalOrganizationChart"/>
    <dgm:cxn modelId="{98BE70EB-019B-E946-98D3-CAF99CB52C01}" type="presParOf" srcId="{665846EB-A3D2-434F-962E-79C7D4A76F9A}" destId="{2514E47D-358E-CF42-B724-14EAE7F7660B}" srcOrd="0" destOrd="0" presId="urn:microsoft.com/office/officeart/2009/3/layout/HorizontalOrganizationChart"/>
    <dgm:cxn modelId="{8225DEDF-7B26-1647-B71A-B5DFFA3B4A01}" type="presParOf" srcId="{2514E47D-358E-CF42-B724-14EAE7F7660B}" destId="{0D7020A8-F76A-C14D-8D34-0E9828086E9C}" srcOrd="0" destOrd="0" presId="urn:microsoft.com/office/officeart/2009/3/layout/HorizontalOrganizationChart"/>
    <dgm:cxn modelId="{6E39F410-A44C-2947-BDFF-9EC36C905D45}" type="presParOf" srcId="{2514E47D-358E-CF42-B724-14EAE7F7660B}" destId="{9AE853A7-1954-1E4C-ADFB-7BC094616B45}" srcOrd="1" destOrd="0" presId="urn:microsoft.com/office/officeart/2009/3/layout/HorizontalOrganizationChart"/>
    <dgm:cxn modelId="{11D9E4D2-129E-4845-BC23-74EDCB83851E}" type="presParOf" srcId="{665846EB-A3D2-434F-962E-79C7D4A76F9A}" destId="{7952B313-7F65-AC4C-91A2-F6DA4ACDFEA1}" srcOrd="1" destOrd="0" presId="urn:microsoft.com/office/officeart/2009/3/layout/HorizontalOrganizationChart"/>
    <dgm:cxn modelId="{A78649F6-B22A-E644-B113-A1D23695581C}" type="presParOf" srcId="{665846EB-A3D2-434F-962E-79C7D4A76F9A}" destId="{E279C2B2-7E9B-8342-B531-77130B895B80}" srcOrd="2" destOrd="0" presId="urn:microsoft.com/office/officeart/2009/3/layout/HorizontalOrganizationChart"/>
    <dgm:cxn modelId="{F46FCBAC-A76C-BD43-937C-298C663A6865}" type="presParOf" srcId="{8AE3D352-5E15-CA4F-866E-652225CABADC}" destId="{70996467-B8C1-2149-AB1E-C3D013D1FE44}" srcOrd="6" destOrd="0" presId="urn:microsoft.com/office/officeart/2009/3/layout/HorizontalOrganizationChart"/>
    <dgm:cxn modelId="{8E04CDB6-5452-844A-A189-E7E98153DE08}" type="presParOf" srcId="{8AE3D352-5E15-CA4F-866E-652225CABADC}" destId="{28B26940-59A1-8743-A55B-09BEA87B2A0A}" srcOrd="7" destOrd="0" presId="urn:microsoft.com/office/officeart/2009/3/layout/HorizontalOrganizationChart"/>
    <dgm:cxn modelId="{F26517D5-8215-694A-BA99-3436F4624BCB}" type="presParOf" srcId="{28B26940-59A1-8743-A55B-09BEA87B2A0A}" destId="{107E54B2-E6C4-0A43-A2CC-FE0C10E293D8}" srcOrd="0" destOrd="0" presId="urn:microsoft.com/office/officeart/2009/3/layout/HorizontalOrganizationChart"/>
    <dgm:cxn modelId="{7D540901-371E-BE41-9E38-D787CFB61509}" type="presParOf" srcId="{107E54B2-E6C4-0A43-A2CC-FE0C10E293D8}" destId="{561A0B61-1A67-E94A-A996-26E1EF068B45}" srcOrd="0" destOrd="0" presId="urn:microsoft.com/office/officeart/2009/3/layout/HorizontalOrganizationChart"/>
    <dgm:cxn modelId="{621575A9-EA6E-6F46-BA0E-3392C2794DB5}" type="presParOf" srcId="{107E54B2-E6C4-0A43-A2CC-FE0C10E293D8}" destId="{E4B9A2D1-9802-0946-9470-AE4C120011FE}" srcOrd="1" destOrd="0" presId="urn:microsoft.com/office/officeart/2009/3/layout/HorizontalOrganizationChart"/>
    <dgm:cxn modelId="{740C2E51-9C56-204A-8992-3C19C49B900A}" type="presParOf" srcId="{28B26940-59A1-8743-A55B-09BEA87B2A0A}" destId="{02C2F28D-D433-B643-AE96-FDC30C87621D}" srcOrd="1" destOrd="0" presId="urn:microsoft.com/office/officeart/2009/3/layout/HorizontalOrganizationChart"/>
    <dgm:cxn modelId="{31C61308-5E72-674D-B0D0-21ADBD9DBFB6}" type="presParOf" srcId="{28B26940-59A1-8743-A55B-09BEA87B2A0A}" destId="{79EEE3D5-038F-8349-A1EF-EBC541C2C3BD}" srcOrd="2" destOrd="0" presId="urn:microsoft.com/office/officeart/2009/3/layout/HorizontalOrganizationChart"/>
    <dgm:cxn modelId="{34DFF70C-815B-DE46-A906-DB4F68E6424C}" type="presParOf" srcId="{D35AA5AD-566B-4A4B-B49D-F854E6546142}" destId="{91A7E090-7CF2-B24A-B3DB-6BCDAC2835CC}" srcOrd="2" destOrd="0" presId="urn:microsoft.com/office/officeart/2009/3/layout/HorizontalOrganizationChart"/>
    <dgm:cxn modelId="{FD167E1C-A762-DC4F-A831-92D701E70FFF}" type="presParOf" srcId="{32C7C9EE-D61B-EA4A-A953-4317B5389533}" destId="{89C34139-8A26-094B-A977-4576EC34CFCA}" srcOrd="2" destOrd="0" presId="urn:microsoft.com/office/officeart/2009/3/layout/HorizontalOrganizationChart"/>
    <dgm:cxn modelId="{1FC25694-54F7-D343-9710-3D94F53394FA}" type="presParOf" srcId="{32C7C9EE-D61B-EA4A-A953-4317B5389533}" destId="{95F35713-1B5F-7442-BB79-73820166B778}" srcOrd="3" destOrd="0" presId="urn:microsoft.com/office/officeart/2009/3/layout/HorizontalOrganizationChart"/>
    <dgm:cxn modelId="{84563133-F933-9644-AE01-C1363A06769B}" type="presParOf" srcId="{95F35713-1B5F-7442-BB79-73820166B778}" destId="{B54E6418-8234-C849-99BD-449E8780144B}" srcOrd="0" destOrd="0" presId="urn:microsoft.com/office/officeart/2009/3/layout/HorizontalOrganizationChart"/>
    <dgm:cxn modelId="{D019F73D-545F-1C43-A2A9-84BED70BA49C}" type="presParOf" srcId="{B54E6418-8234-C849-99BD-449E8780144B}" destId="{88DD7B1A-A996-264C-AB77-952A0F9A2058}" srcOrd="0" destOrd="0" presId="urn:microsoft.com/office/officeart/2009/3/layout/HorizontalOrganizationChart"/>
    <dgm:cxn modelId="{146231EF-79CE-684B-97C5-A6A635F5E0A7}" type="presParOf" srcId="{B54E6418-8234-C849-99BD-449E8780144B}" destId="{A1D4D5BF-0720-3140-A557-3799A1127C3E}" srcOrd="1" destOrd="0" presId="urn:microsoft.com/office/officeart/2009/3/layout/HorizontalOrganizationChart"/>
    <dgm:cxn modelId="{5411C352-785D-EA4B-B471-414F7D084810}" type="presParOf" srcId="{95F35713-1B5F-7442-BB79-73820166B778}" destId="{BF83B0BC-A7E1-7342-AA4B-12E99ED5A37B}" srcOrd="1" destOrd="0" presId="urn:microsoft.com/office/officeart/2009/3/layout/HorizontalOrganizationChart"/>
    <dgm:cxn modelId="{E941079E-B61B-C441-8293-4F06141163B2}" type="presParOf" srcId="{95F35713-1B5F-7442-BB79-73820166B778}" destId="{26177F9D-419A-1F44-91D4-ED1561C01151}" srcOrd="2" destOrd="0" presId="urn:microsoft.com/office/officeart/2009/3/layout/HorizontalOrganizationChart"/>
    <dgm:cxn modelId="{D1F4C910-1B8C-914F-B122-AF0DC61BF783}" type="presParOf" srcId="{32C7C9EE-D61B-EA4A-A953-4317B5389533}" destId="{5AD4EDCC-1B84-CF45-AE4C-F2FD55F322EF}" srcOrd="4" destOrd="0" presId="urn:microsoft.com/office/officeart/2009/3/layout/HorizontalOrganizationChart"/>
    <dgm:cxn modelId="{0058E249-442D-BB46-8D0B-416D8F9A6FC3}" type="presParOf" srcId="{32C7C9EE-D61B-EA4A-A953-4317B5389533}" destId="{08CEFF1F-C9DC-A24D-80BF-3E5BCD77739D}" srcOrd="5" destOrd="0" presId="urn:microsoft.com/office/officeart/2009/3/layout/HorizontalOrganizationChart"/>
    <dgm:cxn modelId="{8ADA8F15-59D4-BC43-A03B-F68892C6DA6A}" type="presParOf" srcId="{08CEFF1F-C9DC-A24D-80BF-3E5BCD77739D}" destId="{6BFCC1AC-6109-0E48-8C05-290CD836284A}" srcOrd="0" destOrd="0" presId="urn:microsoft.com/office/officeart/2009/3/layout/HorizontalOrganizationChart"/>
    <dgm:cxn modelId="{A83115DC-75C6-E745-BF2D-84832D42D88C}" type="presParOf" srcId="{6BFCC1AC-6109-0E48-8C05-290CD836284A}" destId="{A49C9E26-07EB-924F-9AA5-6C3510FC5567}" srcOrd="0" destOrd="0" presId="urn:microsoft.com/office/officeart/2009/3/layout/HorizontalOrganizationChart"/>
    <dgm:cxn modelId="{9F7E872D-24B6-5647-877E-7F3A3E8D63E6}" type="presParOf" srcId="{6BFCC1AC-6109-0E48-8C05-290CD836284A}" destId="{F785B6F6-C02C-8846-AD8C-D6503CFF4E35}" srcOrd="1" destOrd="0" presId="urn:microsoft.com/office/officeart/2009/3/layout/HorizontalOrganizationChart"/>
    <dgm:cxn modelId="{0345D1B9-A186-4144-9B0E-3AF1690CE959}" type="presParOf" srcId="{08CEFF1F-C9DC-A24D-80BF-3E5BCD77739D}" destId="{B9336601-B503-304E-A5C7-499AB359DC7D}" srcOrd="1" destOrd="0" presId="urn:microsoft.com/office/officeart/2009/3/layout/HorizontalOrganizationChart"/>
    <dgm:cxn modelId="{09859306-12B5-5145-889A-31723516CB34}" type="presParOf" srcId="{08CEFF1F-C9DC-A24D-80BF-3E5BCD77739D}" destId="{836A1E25-4CCB-A04B-93C5-046D1D3429A5}" srcOrd="2" destOrd="0" presId="urn:microsoft.com/office/officeart/2009/3/layout/HorizontalOrganizationChart"/>
    <dgm:cxn modelId="{60CE39A7-73A7-BD4E-BEA7-A904A1403332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r>
            <a:rPr lang="zh-CN" altLang="en-US" sz="2800" dirty="0"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感性认识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FCC25F37-06D9-1443-AFEA-5A6C414AABA0}">
      <dgm:prSet custT="1"/>
      <dgm:spPr/>
      <dgm:t>
        <a:bodyPr/>
        <a:lstStyle/>
        <a:p>
          <a:r>
            <a:rPr lang="zh-CN" altLang="en-US" sz="3200" dirty="0">
              <a:latin typeface="Microsoft YaHei" charset="-122"/>
              <a:ea typeface="Microsoft YaHei" charset="-122"/>
              <a:cs typeface="Microsoft YaHei" charset="-122"/>
            </a:rPr>
            <a:t>理性认识</a:t>
          </a:r>
        </a:p>
      </dgm:t>
    </dgm:pt>
    <dgm:pt modelId="{648B79E8-1A59-9241-8B83-DCD12F253363}" type="parTrans" cxnId="{144E77A4-7622-344A-B979-4DA9CBF1D9C6}">
      <dgm:prSet/>
      <dgm:spPr/>
      <dgm:t>
        <a:bodyPr/>
        <a:lstStyle/>
        <a:p>
          <a:endParaRPr lang="zh-CN" altLang="en-US"/>
        </a:p>
      </dgm:t>
    </dgm:pt>
    <dgm:pt modelId="{45906254-F5CB-414D-9937-6FBCBC4D2142}" type="sibTrans" cxnId="{144E77A4-7622-344A-B979-4DA9CBF1D9C6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/>
      <dgm:t>
        <a:bodyPr/>
        <a:lstStyle/>
        <a:p>
          <a:r>
            <a:rPr lang="zh-CN" altLang="en-US" sz="32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932E8E8C-3DCA-C748-9F66-C07C2B99784C}">
      <dgm:prSet custT="1"/>
      <dgm:spPr/>
      <dgm:t>
        <a:bodyPr/>
        <a:lstStyle/>
        <a:p>
          <a:r>
            <a:rPr lang="zh-CN" altLang="en-US" sz="3200" dirty="0">
              <a:latin typeface="Microsoft YaHei" charset="-122"/>
              <a:ea typeface="Microsoft YaHei" charset="-122"/>
              <a:cs typeface="Microsoft YaHei" charset="-122"/>
            </a:rPr>
            <a:t>两个条件</a:t>
          </a:r>
        </a:p>
      </dgm:t>
    </dgm:pt>
    <dgm:pt modelId="{9E95B420-365F-1C46-A726-3207AAEE7EED}" type="parTrans" cxnId="{1B756651-5FB7-2A4D-B044-1F5E6F5514F5}">
      <dgm:prSet/>
      <dgm:spPr/>
      <dgm:t>
        <a:bodyPr/>
        <a:lstStyle/>
        <a:p>
          <a:endParaRPr lang="zh-CN" altLang="en-US"/>
        </a:p>
      </dgm:t>
    </dgm:pt>
    <dgm:pt modelId="{5F7C5835-84C2-AC4E-94CF-5AAD686005B3}" type="sibTrans" cxnId="{1B756651-5FB7-2A4D-B044-1F5E6F5514F5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73DEA4-89F5-0645-AC3C-FB452FEAA890}" type="pres">
      <dgm:prSet presAssocID="{7AC76271-18F2-7A47-B559-2049B3C3C1C8}" presName="hierRoot1" presStyleCnt="0">
        <dgm:presLayoutVars>
          <dgm:hierBranch val="init"/>
        </dgm:presLayoutVars>
      </dgm:prSet>
      <dgm:spPr/>
    </dgm:pt>
    <dgm:pt modelId="{6F440D6C-5C13-C34D-91A8-0D37601C9C45}" type="pres">
      <dgm:prSet presAssocID="{7AC76271-18F2-7A47-B559-2049B3C3C1C8}" presName="rootComposite1" presStyleCnt="0"/>
      <dgm:spPr/>
    </dgm:pt>
    <dgm:pt modelId="{0DE0BADF-96B5-9343-8EF1-6FBACF4DAA57}" type="pres">
      <dgm:prSet presAssocID="{7AC76271-18F2-7A47-B559-2049B3C3C1C8}" presName="rootText1" presStyleLbl="node0" presStyleIdx="0" presStyleCnt="1">
        <dgm:presLayoutVars>
          <dgm:chPref val="3"/>
        </dgm:presLayoutVars>
      </dgm:prSet>
      <dgm:spPr/>
    </dgm:pt>
    <dgm:pt modelId="{E49BAA10-DDC2-2C43-A28F-333D66B30396}" type="pres">
      <dgm:prSet presAssocID="{7AC76271-18F2-7A47-B559-2049B3C3C1C8}" presName="rootConnector1" presStyleLbl="node1" presStyleIdx="0" presStyleCnt="0"/>
      <dgm:spPr/>
    </dgm:pt>
    <dgm:pt modelId="{9B05FCED-9A7A-1341-95C4-FA8BDAB21B57}" type="pres">
      <dgm:prSet presAssocID="{7AC76271-18F2-7A47-B559-2049B3C3C1C8}" presName="hierChild2" presStyleCnt="0"/>
      <dgm:spPr/>
    </dgm:pt>
    <dgm:pt modelId="{D72E2698-E414-1749-83A2-399DF1B5E62D}" type="pres">
      <dgm:prSet presAssocID="{6B604449-F01A-AC4B-B5AD-B968394219D6}" presName="Name64" presStyleLbl="parChTrans1D2" presStyleIdx="0" presStyleCnt="4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2" presStyleIdx="0" presStyleCnt="4" custScaleX="50892" custScaleY="56166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2" presStyleIdx="0" presStyleCnt="4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2CCC5344-AE58-D149-81C2-6083B364BDE1}" type="pres">
      <dgm:prSet presAssocID="{648B79E8-1A59-9241-8B83-DCD12F253363}" presName="Name64" presStyleLbl="parChTrans1D2" presStyleIdx="1" presStyleCnt="4"/>
      <dgm:spPr/>
    </dgm:pt>
    <dgm:pt modelId="{46FA8613-1DF9-AC45-A824-B3DCFE20A768}" type="pres">
      <dgm:prSet presAssocID="{FCC25F37-06D9-1443-AFEA-5A6C414AABA0}" presName="hierRoot2" presStyleCnt="0">
        <dgm:presLayoutVars>
          <dgm:hierBranch val="init"/>
        </dgm:presLayoutVars>
      </dgm:prSet>
      <dgm:spPr/>
    </dgm:pt>
    <dgm:pt modelId="{01429BCA-7481-C24E-971A-DBA63BDBA072}" type="pres">
      <dgm:prSet presAssocID="{FCC25F37-06D9-1443-AFEA-5A6C414AABA0}" presName="rootComposite" presStyleCnt="0"/>
      <dgm:spPr/>
    </dgm:pt>
    <dgm:pt modelId="{6FA4B490-2D19-EB42-9218-D264827DBFCD}" type="pres">
      <dgm:prSet presAssocID="{FCC25F37-06D9-1443-AFEA-5A6C414AABA0}" presName="rootText" presStyleLbl="node2" presStyleIdx="1" presStyleCnt="4" custScaleX="50856" custScaleY="56106">
        <dgm:presLayoutVars>
          <dgm:chPref val="3"/>
        </dgm:presLayoutVars>
      </dgm:prSet>
      <dgm:spPr/>
    </dgm:pt>
    <dgm:pt modelId="{C3A55E51-E3A5-B143-8996-6D31100BF093}" type="pres">
      <dgm:prSet presAssocID="{FCC25F37-06D9-1443-AFEA-5A6C414AABA0}" presName="rootConnector" presStyleLbl="node2" presStyleIdx="1" presStyleCnt="4"/>
      <dgm:spPr/>
    </dgm:pt>
    <dgm:pt modelId="{9D5FDC91-748E-2449-B68E-5B23AF55E219}" type="pres">
      <dgm:prSet presAssocID="{FCC25F37-06D9-1443-AFEA-5A6C414AABA0}" presName="hierChild4" presStyleCnt="0"/>
      <dgm:spPr/>
    </dgm:pt>
    <dgm:pt modelId="{BBF71286-53E1-FC41-A587-C28E3BC2196F}" type="pres">
      <dgm:prSet presAssocID="{FCC25F37-06D9-1443-AFEA-5A6C414AABA0}" presName="hierChild5" presStyleCnt="0"/>
      <dgm:spPr/>
    </dgm:pt>
    <dgm:pt modelId="{DFC47E43-3FF6-6D48-B2F7-2286DEC2A1C7}" type="pres">
      <dgm:prSet presAssocID="{14716794-FB64-7B4D-ACE7-3174E58EEB16}" presName="Name64" presStyleLbl="parChTrans1D2" presStyleIdx="2" presStyleCnt="4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2" presStyleIdx="2" presStyleCnt="4" custScaleX="50856" custScaleY="56106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2" presStyleIdx="2" presStyleCnt="4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70996467-B8C1-2149-AB1E-C3D013D1FE44}" type="pres">
      <dgm:prSet presAssocID="{9E95B420-365F-1C46-A726-3207AAEE7EED}" presName="Name64" presStyleLbl="parChTrans1D2" presStyleIdx="3" presStyleCnt="4"/>
      <dgm:spPr/>
    </dgm:pt>
    <dgm:pt modelId="{28B26940-59A1-8743-A55B-09BEA87B2A0A}" type="pres">
      <dgm:prSet presAssocID="{932E8E8C-3DCA-C748-9F66-C07C2B99784C}" presName="hierRoot2" presStyleCnt="0">
        <dgm:presLayoutVars>
          <dgm:hierBranch val="init"/>
        </dgm:presLayoutVars>
      </dgm:prSet>
      <dgm:spPr/>
    </dgm:pt>
    <dgm:pt modelId="{107E54B2-E6C4-0A43-A2CC-FE0C10E293D8}" type="pres">
      <dgm:prSet presAssocID="{932E8E8C-3DCA-C748-9F66-C07C2B99784C}" presName="rootComposite" presStyleCnt="0"/>
      <dgm:spPr/>
    </dgm:pt>
    <dgm:pt modelId="{561A0B61-1A67-E94A-A996-26E1EF068B45}" type="pres">
      <dgm:prSet presAssocID="{932E8E8C-3DCA-C748-9F66-C07C2B99784C}" presName="rootText" presStyleLbl="node2" presStyleIdx="3" presStyleCnt="4" custScaleX="50846" custScaleY="56106">
        <dgm:presLayoutVars>
          <dgm:chPref val="3"/>
        </dgm:presLayoutVars>
      </dgm:prSet>
      <dgm:spPr/>
    </dgm:pt>
    <dgm:pt modelId="{E4B9A2D1-9802-0946-9470-AE4C120011FE}" type="pres">
      <dgm:prSet presAssocID="{932E8E8C-3DCA-C748-9F66-C07C2B99784C}" presName="rootConnector" presStyleLbl="node2" presStyleIdx="3" presStyleCnt="4"/>
      <dgm:spPr/>
    </dgm:pt>
    <dgm:pt modelId="{02C2F28D-D433-B643-AE96-FDC30C87621D}" type="pres">
      <dgm:prSet presAssocID="{932E8E8C-3DCA-C748-9F66-C07C2B99784C}" presName="hierChild4" presStyleCnt="0"/>
      <dgm:spPr/>
    </dgm:pt>
    <dgm:pt modelId="{79EEE3D5-038F-8349-A1EF-EBC541C2C3BD}" type="pres">
      <dgm:prSet presAssocID="{932E8E8C-3DCA-C748-9F66-C07C2B99784C}" presName="hierChild5" presStyleCnt="0"/>
      <dgm:spPr/>
    </dgm:pt>
    <dgm:pt modelId="{987937E1-1023-DC4A-A869-A6BD59F98127}" type="pres">
      <dgm:prSet presAssocID="{7AC76271-18F2-7A47-B559-2049B3C3C1C8}" presName="hierChild3" presStyleCnt="0"/>
      <dgm:spPr/>
    </dgm:pt>
  </dgm:ptLst>
  <dgm:cxnLst>
    <dgm:cxn modelId="{C3446E1C-B488-984B-B6B8-E0C3A021F0F3}" type="presOf" srcId="{FCC25F37-06D9-1443-AFEA-5A6C414AABA0}" destId="{6FA4B490-2D19-EB42-9218-D264827DBFCD}" srcOrd="0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5317A53F-64B6-2D49-8E3A-5CB70418BCAE}" type="presOf" srcId="{F5448318-91D7-4145-94E8-8AA1C54F4050}" destId="{BA33944F-1942-C149-BDEA-444F01290A2D}" srcOrd="1" destOrd="0" presId="urn:microsoft.com/office/officeart/2009/3/layout/HorizontalOrganizationChart"/>
    <dgm:cxn modelId="{EC1F994A-E76A-6E45-ACCD-BACF203363E4}" type="presOf" srcId="{FCC25F37-06D9-1443-AFEA-5A6C414AABA0}" destId="{C3A55E51-E3A5-B143-8996-6D31100BF093}" srcOrd="1" destOrd="0" presId="urn:microsoft.com/office/officeart/2009/3/layout/HorizontalOrganizationChart"/>
    <dgm:cxn modelId="{86C03F51-07E8-654C-B8BC-402FFDA9774E}" type="presOf" srcId="{932E8E8C-3DCA-C748-9F66-C07C2B99784C}" destId="{561A0B61-1A67-E94A-A996-26E1EF068B45}" srcOrd="0" destOrd="0" presId="urn:microsoft.com/office/officeart/2009/3/layout/HorizontalOrganizationChart"/>
    <dgm:cxn modelId="{1B756651-5FB7-2A4D-B044-1F5E6F5514F5}" srcId="{7AC76271-18F2-7A47-B559-2049B3C3C1C8}" destId="{932E8E8C-3DCA-C748-9F66-C07C2B99784C}" srcOrd="3" destOrd="0" parTransId="{9E95B420-365F-1C46-A726-3207AAEE7EED}" sibTransId="{5F7C5835-84C2-AC4E-94CF-5AAD686005B3}"/>
    <dgm:cxn modelId="{AB827C72-01E0-7B4E-B78C-F658CF07BAAF}" type="presOf" srcId="{19960767-A02E-7541-9D89-B09779251E21}" destId="{E68C5451-ECDD-0045-A198-AF1EEEBB5C90}" srcOrd="0" destOrd="0" presId="urn:microsoft.com/office/officeart/2009/3/layout/HorizontalOrganizationChart"/>
    <dgm:cxn modelId="{E6869A7E-3ADA-3044-9D1D-651C8A3F4DA0}" type="presOf" srcId="{DEA4767C-4CD9-044D-9837-FE31B7B9AF2C}" destId="{9AE853A7-1954-1E4C-ADFB-7BC094616B45}" srcOrd="1" destOrd="0" presId="urn:microsoft.com/office/officeart/2009/3/layout/HorizontalOrganizationChart"/>
    <dgm:cxn modelId="{E5639083-8B2E-A348-BAE2-E557E7A49169}" type="presOf" srcId="{7AC76271-18F2-7A47-B559-2049B3C3C1C8}" destId="{E49BAA10-DDC2-2C43-A28F-333D66B30396}" srcOrd="1" destOrd="0" presId="urn:microsoft.com/office/officeart/2009/3/layout/HorizontalOrganizationChart"/>
    <dgm:cxn modelId="{FF697990-A37E-2449-8013-D434EEBC68A4}" srcId="{19960767-A02E-7541-9D89-B09779251E21}" destId="{7AC76271-18F2-7A47-B559-2049B3C3C1C8}" srcOrd="0" destOrd="0" parTransId="{463752C0-6AF8-0A41-980A-6FFC0AA3C9A3}" sibTransId="{F06EECFE-3376-CD4E-83D6-9A23FE860974}"/>
    <dgm:cxn modelId="{3420A690-E13D-064B-8D7E-C4B2AC7E51D9}" type="presOf" srcId="{F5448318-91D7-4145-94E8-8AA1C54F4050}" destId="{7E7B88D0-C116-C74A-9D9E-930F14CC97DE}" srcOrd="0" destOrd="0" presId="urn:microsoft.com/office/officeart/2009/3/layout/HorizontalOrganizationChart"/>
    <dgm:cxn modelId="{580A5396-97CE-A244-AC49-B4A68D921914}" type="presOf" srcId="{9E95B420-365F-1C46-A726-3207AAEE7EED}" destId="{70996467-B8C1-2149-AB1E-C3D013D1FE44}" srcOrd="0" destOrd="0" presId="urn:microsoft.com/office/officeart/2009/3/layout/HorizontalOrganizationChart"/>
    <dgm:cxn modelId="{144E77A4-7622-344A-B979-4DA9CBF1D9C6}" srcId="{7AC76271-18F2-7A47-B559-2049B3C3C1C8}" destId="{FCC25F37-06D9-1443-AFEA-5A6C414AABA0}" srcOrd="1" destOrd="0" parTransId="{648B79E8-1A59-9241-8B83-DCD12F253363}" sibTransId="{45906254-F5CB-414D-9937-6FBCBC4D2142}"/>
    <dgm:cxn modelId="{E00984A6-159E-364B-A79F-0A58000C32AD}" type="presOf" srcId="{648B79E8-1A59-9241-8B83-DCD12F253363}" destId="{2CCC5344-AE58-D149-81C2-6083B364BDE1}" srcOrd="0" destOrd="0" presId="urn:microsoft.com/office/officeart/2009/3/layout/HorizontalOrganizationChart"/>
    <dgm:cxn modelId="{A2DCEFB0-031D-B545-8B91-9CD91DF9E38B}" type="presOf" srcId="{7AC76271-18F2-7A47-B559-2049B3C3C1C8}" destId="{0DE0BADF-96B5-9343-8EF1-6FBACF4DAA57}" srcOrd="0" destOrd="0" presId="urn:microsoft.com/office/officeart/2009/3/layout/HorizontalOrganizationChart"/>
    <dgm:cxn modelId="{E03849D9-2736-0143-B6D2-838F49A5AEA4}" type="presOf" srcId="{14716794-FB64-7B4D-ACE7-3174E58EEB16}" destId="{DFC47E43-3FF6-6D48-B2F7-2286DEC2A1C7}" srcOrd="0" destOrd="0" presId="urn:microsoft.com/office/officeart/2009/3/layout/HorizontalOrganizationChart"/>
    <dgm:cxn modelId="{B1FE7FDD-3DDE-C448-995D-B9766A51814E}" type="presOf" srcId="{6B604449-F01A-AC4B-B5AD-B968394219D6}" destId="{D72E2698-E414-1749-83A2-399DF1B5E62D}" srcOrd="0" destOrd="0" presId="urn:microsoft.com/office/officeart/2009/3/layout/HorizontalOrganizationChart"/>
    <dgm:cxn modelId="{253A3CE1-DD0D-B24D-9D42-31CD592F8DA2}" type="presOf" srcId="{DEA4767C-4CD9-044D-9837-FE31B7B9AF2C}" destId="{0D7020A8-F76A-C14D-8D34-0E9828086E9C}" srcOrd="0" destOrd="0" presId="urn:microsoft.com/office/officeart/2009/3/layout/HorizontalOrganizationChart"/>
    <dgm:cxn modelId="{C9CE3FEB-324E-5548-B095-57BE560633FC}" type="presOf" srcId="{932E8E8C-3DCA-C748-9F66-C07C2B99784C}" destId="{E4B9A2D1-9802-0946-9470-AE4C120011FE}" srcOrd="1" destOrd="0" presId="urn:microsoft.com/office/officeart/2009/3/layout/HorizontalOrganizationChart"/>
    <dgm:cxn modelId="{34CCC9EE-E9FE-2747-944C-CAFDD84A85D8}" srcId="{7AC76271-18F2-7A47-B559-2049B3C3C1C8}" destId="{DEA4767C-4CD9-044D-9837-FE31B7B9AF2C}" srcOrd="2" destOrd="0" parTransId="{14716794-FB64-7B4D-ACE7-3174E58EEB16}" sibTransId="{168A3FCD-3F52-004E-8C9A-F61C9BE53710}"/>
    <dgm:cxn modelId="{C0FEBBB3-E718-6B46-AD19-BB421CAFC3EC}" type="presParOf" srcId="{E68C5451-ECDD-0045-A198-AF1EEEBB5C90}" destId="{BF73DEA4-89F5-0645-AC3C-FB452FEAA890}" srcOrd="0" destOrd="0" presId="urn:microsoft.com/office/officeart/2009/3/layout/HorizontalOrganizationChart"/>
    <dgm:cxn modelId="{841CCF31-0759-B04F-9133-8BD686176267}" type="presParOf" srcId="{BF73DEA4-89F5-0645-AC3C-FB452FEAA890}" destId="{6F440D6C-5C13-C34D-91A8-0D37601C9C45}" srcOrd="0" destOrd="0" presId="urn:microsoft.com/office/officeart/2009/3/layout/HorizontalOrganizationChart"/>
    <dgm:cxn modelId="{74275750-1126-E54F-B377-20A2B87B5728}" type="presParOf" srcId="{6F440D6C-5C13-C34D-91A8-0D37601C9C45}" destId="{0DE0BADF-96B5-9343-8EF1-6FBACF4DAA57}" srcOrd="0" destOrd="0" presId="urn:microsoft.com/office/officeart/2009/3/layout/HorizontalOrganizationChart"/>
    <dgm:cxn modelId="{3DA08152-2F6B-0E41-B9E7-A70DF57409AE}" type="presParOf" srcId="{6F440D6C-5C13-C34D-91A8-0D37601C9C45}" destId="{E49BAA10-DDC2-2C43-A28F-333D66B30396}" srcOrd="1" destOrd="0" presId="urn:microsoft.com/office/officeart/2009/3/layout/HorizontalOrganizationChart"/>
    <dgm:cxn modelId="{0E3B8A3E-07F7-FB46-8E3B-9D91F3D984D5}" type="presParOf" srcId="{BF73DEA4-89F5-0645-AC3C-FB452FEAA890}" destId="{9B05FCED-9A7A-1341-95C4-FA8BDAB21B57}" srcOrd="1" destOrd="0" presId="urn:microsoft.com/office/officeart/2009/3/layout/HorizontalOrganizationChart"/>
    <dgm:cxn modelId="{B539B3B3-B5D8-E34F-B7F2-B698F6C8F0A3}" type="presParOf" srcId="{9B05FCED-9A7A-1341-95C4-FA8BDAB21B57}" destId="{D72E2698-E414-1749-83A2-399DF1B5E62D}" srcOrd="0" destOrd="0" presId="urn:microsoft.com/office/officeart/2009/3/layout/HorizontalOrganizationChart"/>
    <dgm:cxn modelId="{E6DEB92D-41C7-094D-AA32-C8C629CC7BC0}" type="presParOf" srcId="{9B05FCED-9A7A-1341-95C4-FA8BDAB21B57}" destId="{8FEEE5B5-9C46-D547-8AD5-48096387AE77}" srcOrd="1" destOrd="0" presId="urn:microsoft.com/office/officeart/2009/3/layout/HorizontalOrganizationChart"/>
    <dgm:cxn modelId="{686B37DC-C276-2448-9A03-0D4989B8EE36}" type="presParOf" srcId="{8FEEE5B5-9C46-D547-8AD5-48096387AE77}" destId="{5ECDF473-806C-5042-8E86-D3F0370B1ACC}" srcOrd="0" destOrd="0" presId="urn:microsoft.com/office/officeart/2009/3/layout/HorizontalOrganizationChart"/>
    <dgm:cxn modelId="{24CED329-B9E4-C54F-AA6F-5027BF9F2488}" type="presParOf" srcId="{5ECDF473-806C-5042-8E86-D3F0370B1ACC}" destId="{7E7B88D0-C116-C74A-9D9E-930F14CC97DE}" srcOrd="0" destOrd="0" presId="urn:microsoft.com/office/officeart/2009/3/layout/HorizontalOrganizationChart"/>
    <dgm:cxn modelId="{C200BDF2-0289-7C4F-BEFD-32486388456B}" type="presParOf" srcId="{5ECDF473-806C-5042-8E86-D3F0370B1ACC}" destId="{BA33944F-1942-C149-BDEA-444F01290A2D}" srcOrd="1" destOrd="0" presId="urn:microsoft.com/office/officeart/2009/3/layout/HorizontalOrganizationChart"/>
    <dgm:cxn modelId="{833635B3-C01C-534A-B22D-D61C596F99EF}" type="presParOf" srcId="{8FEEE5B5-9C46-D547-8AD5-48096387AE77}" destId="{0E18882C-B016-E24E-B5C4-C48208E206C6}" srcOrd="1" destOrd="0" presId="urn:microsoft.com/office/officeart/2009/3/layout/HorizontalOrganizationChart"/>
    <dgm:cxn modelId="{2141EAC6-5479-D946-A649-99A9BB1D2E67}" type="presParOf" srcId="{8FEEE5B5-9C46-D547-8AD5-48096387AE77}" destId="{C000B764-1124-E74C-AE58-C4D7B7CFCAEF}" srcOrd="2" destOrd="0" presId="urn:microsoft.com/office/officeart/2009/3/layout/HorizontalOrganizationChart"/>
    <dgm:cxn modelId="{CB21622E-B5C5-D84F-AE0E-C585B48FA1D0}" type="presParOf" srcId="{9B05FCED-9A7A-1341-95C4-FA8BDAB21B57}" destId="{2CCC5344-AE58-D149-81C2-6083B364BDE1}" srcOrd="2" destOrd="0" presId="urn:microsoft.com/office/officeart/2009/3/layout/HorizontalOrganizationChart"/>
    <dgm:cxn modelId="{33BBBB03-78CD-6E49-B42C-9430CBB3A133}" type="presParOf" srcId="{9B05FCED-9A7A-1341-95C4-FA8BDAB21B57}" destId="{46FA8613-1DF9-AC45-A824-B3DCFE20A768}" srcOrd="3" destOrd="0" presId="urn:microsoft.com/office/officeart/2009/3/layout/HorizontalOrganizationChart"/>
    <dgm:cxn modelId="{74A8172A-68B6-A34F-B514-7A126C9907D8}" type="presParOf" srcId="{46FA8613-1DF9-AC45-A824-B3DCFE20A768}" destId="{01429BCA-7481-C24E-971A-DBA63BDBA072}" srcOrd="0" destOrd="0" presId="urn:microsoft.com/office/officeart/2009/3/layout/HorizontalOrganizationChart"/>
    <dgm:cxn modelId="{6C301A31-0447-2341-8C96-A1FE07B04628}" type="presParOf" srcId="{01429BCA-7481-C24E-971A-DBA63BDBA072}" destId="{6FA4B490-2D19-EB42-9218-D264827DBFCD}" srcOrd="0" destOrd="0" presId="urn:microsoft.com/office/officeart/2009/3/layout/HorizontalOrganizationChart"/>
    <dgm:cxn modelId="{F8260200-B4E6-EC4A-95A4-96C91DD66D98}" type="presParOf" srcId="{01429BCA-7481-C24E-971A-DBA63BDBA072}" destId="{C3A55E51-E3A5-B143-8996-6D31100BF093}" srcOrd="1" destOrd="0" presId="urn:microsoft.com/office/officeart/2009/3/layout/HorizontalOrganizationChart"/>
    <dgm:cxn modelId="{DDDF6A72-50A5-D947-A940-DDCC2D372F10}" type="presParOf" srcId="{46FA8613-1DF9-AC45-A824-B3DCFE20A768}" destId="{9D5FDC91-748E-2449-B68E-5B23AF55E219}" srcOrd="1" destOrd="0" presId="urn:microsoft.com/office/officeart/2009/3/layout/HorizontalOrganizationChart"/>
    <dgm:cxn modelId="{1DBCEDF6-AA26-0E4C-B93B-8C312FD7480B}" type="presParOf" srcId="{46FA8613-1DF9-AC45-A824-B3DCFE20A768}" destId="{BBF71286-53E1-FC41-A587-C28E3BC2196F}" srcOrd="2" destOrd="0" presId="urn:microsoft.com/office/officeart/2009/3/layout/HorizontalOrganizationChart"/>
    <dgm:cxn modelId="{97DF1200-089D-EF4D-A111-8A9829700D94}" type="presParOf" srcId="{9B05FCED-9A7A-1341-95C4-FA8BDAB21B57}" destId="{DFC47E43-3FF6-6D48-B2F7-2286DEC2A1C7}" srcOrd="4" destOrd="0" presId="urn:microsoft.com/office/officeart/2009/3/layout/HorizontalOrganizationChart"/>
    <dgm:cxn modelId="{AC6A73B1-7D67-E74B-989D-BFB6687FF045}" type="presParOf" srcId="{9B05FCED-9A7A-1341-95C4-FA8BDAB21B57}" destId="{665846EB-A3D2-434F-962E-79C7D4A76F9A}" srcOrd="5" destOrd="0" presId="urn:microsoft.com/office/officeart/2009/3/layout/HorizontalOrganizationChart"/>
    <dgm:cxn modelId="{45EC9324-14C1-A843-A37D-4E925790B12E}" type="presParOf" srcId="{665846EB-A3D2-434F-962E-79C7D4A76F9A}" destId="{2514E47D-358E-CF42-B724-14EAE7F7660B}" srcOrd="0" destOrd="0" presId="urn:microsoft.com/office/officeart/2009/3/layout/HorizontalOrganizationChart"/>
    <dgm:cxn modelId="{B48DCBDE-407C-9C48-9E99-E1A8831E5B4F}" type="presParOf" srcId="{2514E47D-358E-CF42-B724-14EAE7F7660B}" destId="{0D7020A8-F76A-C14D-8D34-0E9828086E9C}" srcOrd="0" destOrd="0" presId="urn:microsoft.com/office/officeart/2009/3/layout/HorizontalOrganizationChart"/>
    <dgm:cxn modelId="{71B2361F-CC06-E24F-B42B-02D12F86A9C2}" type="presParOf" srcId="{2514E47D-358E-CF42-B724-14EAE7F7660B}" destId="{9AE853A7-1954-1E4C-ADFB-7BC094616B45}" srcOrd="1" destOrd="0" presId="urn:microsoft.com/office/officeart/2009/3/layout/HorizontalOrganizationChart"/>
    <dgm:cxn modelId="{EBFCD3A6-F128-6C4C-B866-6DA75938033F}" type="presParOf" srcId="{665846EB-A3D2-434F-962E-79C7D4A76F9A}" destId="{7952B313-7F65-AC4C-91A2-F6DA4ACDFEA1}" srcOrd="1" destOrd="0" presId="urn:microsoft.com/office/officeart/2009/3/layout/HorizontalOrganizationChart"/>
    <dgm:cxn modelId="{40FC31DB-AE1E-DD4C-8011-16B1ABB07E49}" type="presParOf" srcId="{665846EB-A3D2-434F-962E-79C7D4A76F9A}" destId="{E279C2B2-7E9B-8342-B531-77130B895B80}" srcOrd="2" destOrd="0" presId="urn:microsoft.com/office/officeart/2009/3/layout/HorizontalOrganizationChart"/>
    <dgm:cxn modelId="{E61A02B6-2143-6648-9399-A54AFFF2F0D8}" type="presParOf" srcId="{9B05FCED-9A7A-1341-95C4-FA8BDAB21B57}" destId="{70996467-B8C1-2149-AB1E-C3D013D1FE44}" srcOrd="6" destOrd="0" presId="urn:microsoft.com/office/officeart/2009/3/layout/HorizontalOrganizationChart"/>
    <dgm:cxn modelId="{91988E5C-1C07-4842-B175-3BAC17CDE62C}" type="presParOf" srcId="{9B05FCED-9A7A-1341-95C4-FA8BDAB21B57}" destId="{28B26940-59A1-8743-A55B-09BEA87B2A0A}" srcOrd="7" destOrd="0" presId="urn:microsoft.com/office/officeart/2009/3/layout/HorizontalOrganizationChart"/>
    <dgm:cxn modelId="{6D359112-7D2E-524D-AD36-99A20E66AC4F}" type="presParOf" srcId="{28B26940-59A1-8743-A55B-09BEA87B2A0A}" destId="{107E54B2-E6C4-0A43-A2CC-FE0C10E293D8}" srcOrd="0" destOrd="0" presId="urn:microsoft.com/office/officeart/2009/3/layout/HorizontalOrganizationChart"/>
    <dgm:cxn modelId="{E534C233-F42D-684D-859F-69FBCE78E92A}" type="presParOf" srcId="{107E54B2-E6C4-0A43-A2CC-FE0C10E293D8}" destId="{561A0B61-1A67-E94A-A996-26E1EF068B45}" srcOrd="0" destOrd="0" presId="urn:microsoft.com/office/officeart/2009/3/layout/HorizontalOrganizationChart"/>
    <dgm:cxn modelId="{0B5CE309-8B6D-1A45-8756-36D9A143AEC6}" type="presParOf" srcId="{107E54B2-E6C4-0A43-A2CC-FE0C10E293D8}" destId="{E4B9A2D1-9802-0946-9470-AE4C120011FE}" srcOrd="1" destOrd="0" presId="urn:microsoft.com/office/officeart/2009/3/layout/HorizontalOrganizationChart"/>
    <dgm:cxn modelId="{C914FAF8-D350-314F-9094-E2966CA1F4E3}" type="presParOf" srcId="{28B26940-59A1-8743-A55B-09BEA87B2A0A}" destId="{02C2F28D-D433-B643-AE96-FDC30C87621D}" srcOrd="1" destOrd="0" presId="urn:microsoft.com/office/officeart/2009/3/layout/HorizontalOrganizationChart"/>
    <dgm:cxn modelId="{7AB16D26-FEC0-7843-81FC-B3E34696A51C}" type="presParOf" srcId="{28B26940-59A1-8743-A55B-09BEA87B2A0A}" destId="{79EEE3D5-038F-8349-A1EF-EBC541C2C3BD}" srcOrd="2" destOrd="0" presId="urn:microsoft.com/office/officeart/2009/3/layout/HorizontalOrganizationChart"/>
    <dgm:cxn modelId="{B532691F-27EE-C946-ADE0-DA0386E16D14}" type="presParOf" srcId="{BF73DEA4-89F5-0645-AC3C-FB452FEAA890}" destId="{987937E1-1023-DC4A-A869-A6BD59F98127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r>
            <a:rPr lang="zh-CN" altLang="en-US" sz="2800" dirty="0"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>
        <a:noFill/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感性认识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FCC25F37-06D9-1443-AFEA-5A6C414AABA0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理性认识</a:t>
          </a:r>
        </a:p>
      </dgm:t>
    </dgm:pt>
    <dgm:pt modelId="{648B79E8-1A59-9241-8B83-DCD12F253363}" type="parTrans" cxnId="{144E77A4-7622-344A-B979-4DA9CBF1D9C6}">
      <dgm:prSet/>
      <dgm:spPr/>
      <dgm:t>
        <a:bodyPr/>
        <a:lstStyle/>
        <a:p>
          <a:endParaRPr lang="zh-CN" altLang="en-US"/>
        </a:p>
      </dgm:t>
    </dgm:pt>
    <dgm:pt modelId="{45906254-F5CB-414D-9937-6FBCBC4D2142}" type="sibTrans" cxnId="{144E77A4-7622-344A-B979-4DA9CBF1D9C6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/>
      <dgm:t>
        <a:bodyPr/>
        <a:lstStyle/>
        <a:p>
          <a:r>
            <a:rPr lang="zh-CN" altLang="en-US" sz="32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932E8E8C-3DCA-C748-9F66-C07C2B99784C}">
      <dgm:prSet custT="1"/>
      <dgm:spPr/>
      <dgm:t>
        <a:bodyPr/>
        <a:lstStyle/>
        <a:p>
          <a:r>
            <a:rPr lang="zh-CN" altLang="en-US" sz="3200" dirty="0">
              <a:latin typeface="Microsoft YaHei" charset="-122"/>
              <a:ea typeface="Microsoft YaHei" charset="-122"/>
              <a:cs typeface="Microsoft YaHei" charset="-122"/>
            </a:rPr>
            <a:t>两个条件</a:t>
          </a:r>
        </a:p>
      </dgm:t>
    </dgm:pt>
    <dgm:pt modelId="{9E95B420-365F-1C46-A726-3207AAEE7EED}" type="parTrans" cxnId="{1B756651-5FB7-2A4D-B044-1F5E6F5514F5}">
      <dgm:prSet/>
      <dgm:spPr/>
      <dgm:t>
        <a:bodyPr/>
        <a:lstStyle/>
        <a:p>
          <a:endParaRPr lang="zh-CN" altLang="en-US"/>
        </a:p>
      </dgm:t>
    </dgm:pt>
    <dgm:pt modelId="{5F7C5835-84C2-AC4E-94CF-5AAD686005B3}" type="sibTrans" cxnId="{1B756651-5FB7-2A4D-B044-1F5E6F5514F5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73DEA4-89F5-0645-AC3C-FB452FEAA890}" type="pres">
      <dgm:prSet presAssocID="{7AC76271-18F2-7A47-B559-2049B3C3C1C8}" presName="hierRoot1" presStyleCnt="0">
        <dgm:presLayoutVars>
          <dgm:hierBranch val="init"/>
        </dgm:presLayoutVars>
      </dgm:prSet>
      <dgm:spPr/>
    </dgm:pt>
    <dgm:pt modelId="{6F440D6C-5C13-C34D-91A8-0D37601C9C45}" type="pres">
      <dgm:prSet presAssocID="{7AC76271-18F2-7A47-B559-2049B3C3C1C8}" presName="rootComposite1" presStyleCnt="0"/>
      <dgm:spPr/>
    </dgm:pt>
    <dgm:pt modelId="{0DE0BADF-96B5-9343-8EF1-6FBACF4DAA57}" type="pres">
      <dgm:prSet presAssocID="{7AC76271-18F2-7A47-B559-2049B3C3C1C8}" presName="rootText1" presStyleLbl="node0" presStyleIdx="0" presStyleCnt="1">
        <dgm:presLayoutVars>
          <dgm:chPref val="3"/>
        </dgm:presLayoutVars>
      </dgm:prSet>
      <dgm:spPr/>
    </dgm:pt>
    <dgm:pt modelId="{E49BAA10-DDC2-2C43-A28F-333D66B30396}" type="pres">
      <dgm:prSet presAssocID="{7AC76271-18F2-7A47-B559-2049B3C3C1C8}" presName="rootConnector1" presStyleLbl="node1" presStyleIdx="0" presStyleCnt="0"/>
      <dgm:spPr/>
    </dgm:pt>
    <dgm:pt modelId="{9B05FCED-9A7A-1341-95C4-FA8BDAB21B57}" type="pres">
      <dgm:prSet presAssocID="{7AC76271-18F2-7A47-B559-2049B3C3C1C8}" presName="hierChild2" presStyleCnt="0"/>
      <dgm:spPr/>
    </dgm:pt>
    <dgm:pt modelId="{D72E2698-E414-1749-83A2-399DF1B5E62D}" type="pres">
      <dgm:prSet presAssocID="{6B604449-F01A-AC4B-B5AD-B968394219D6}" presName="Name64" presStyleLbl="parChTrans1D2" presStyleIdx="0" presStyleCnt="4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2" presStyleIdx="0" presStyleCnt="4" custScaleX="50892" custScaleY="56166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2" presStyleIdx="0" presStyleCnt="4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2CCC5344-AE58-D149-81C2-6083B364BDE1}" type="pres">
      <dgm:prSet presAssocID="{648B79E8-1A59-9241-8B83-DCD12F253363}" presName="Name64" presStyleLbl="parChTrans1D2" presStyleIdx="1" presStyleCnt="4"/>
      <dgm:spPr/>
    </dgm:pt>
    <dgm:pt modelId="{46FA8613-1DF9-AC45-A824-B3DCFE20A768}" type="pres">
      <dgm:prSet presAssocID="{FCC25F37-06D9-1443-AFEA-5A6C414AABA0}" presName="hierRoot2" presStyleCnt="0">
        <dgm:presLayoutVars>
          <dgm:hierBranch val="init"/>
        </dgm:presLayoutVars>
      </dgm:prSet>
      <dgm:spPr/>
    </dgm:pt>
    <dgm:pt modelId="{01429BCA-7481-C24E-971A-DBA63BDBA072}" type="pres">
      <dgm:prSet presAssocID="{FCC25F37-06D9-1443-AFEA-5A6C414AABA0}" presName="rootComposite" presStyleCnt="0"/>
      <dgm:spPr/>
    </dgm:pt>
    <dgm:pt modelId="{6FA4B490-2D19-EB42-9218-D264827DBFCD}" type="pres">
      <dgm:prSet presAssocID="{FCC25F37-06D9-1443-AFEA-5A6C414AABA0}" presName="rootText" presStyleLbl="node2" presStyleIdx="1" presStyleCnt="4" custScaleX="50856" custScaleY="56106">
        <dgm:presLayoutVars>
          <dgm:chPref val="3"/>
        </dgm:presLayoutVars>
      </dgm:prSet>
      <dgm:spPr/>
    </dgm:pt>
    <dgm:pt modelId="{C3A55E51-E3A5-B143-8996-6D31100BF093}" type="pres">
      <dgm:prSet presAssocID="{FCC25F37-06D9-1443-AFEA-5A6C414AABA0}" presName="rootConnector" presStyleLbl="node2" presStyleIdx="1" presStyleCnt="4"/>
      <dgm:spPr/>
    </dgm:pt>
    <dgm:pt modelId="{9D5FDC91-748E-2449-B68E-5B23AF55E219}" type="pres">
      <dgm:prSet presAssocID="{FCC25F37-06D9-1443-AFEA-5A6C414AABA0}" presName="hierChild4" presStyleCnt="0"/>
      <dgm:spPr/>
    </dgm:pt>
    <dgm:pt modelId="{BBF71286-53E1-FC41-A587-C28E3BC2196F}" type="pres">
      <dgm:prSet presAssocID="{FCC25F37-06D9-1443-AFEA-5A6C414AABA0}" presName="hierChild5" presStyleCnt="0"/>
      <dgm:spPr/>
    </dgm:pt>
    <dgm:pt modelId="{DFC47E43-3FF6-6D48-B2F7-2286DEC2A1C7}" type="pres">
      <dgm:prSet presAssocID="{14716794-FB64-7B4D-ACE7-3174E58EEB16}" presName="Name64" presStyleLbl="parChTrans1D2" presStyleIdx="2" presStyleCnt="4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2" presStyleIdx="2" presStyleCnt="4" custScaleX="50856" custScaleY="56106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2" presStyleIdx="2" presStyleCnt="4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70996467-B8C1-2149-AB1E-C3D013D1FE44}" type="pres">
      <dgm:prSet presAssocID="{9E95B420-365F-1C46-A726-3207AAEE7EED}" presName="Name64" presStyleLbl="parChTrans1D2" presStyleIdx="3" presStyleCnt="4"/>
      <dgm:spPr/>
    </dgm:pt>
    <dgm:pt modelId="{28B26940-59A1-8743-A55B-09BEA87B2A0A}" type="pres">
      <dgm:prSet presAssocID="{932E8E8C-3DCA-C748-9F66-C07C2B99784C}" presName="hierRoot2" presStyleCnt="0">
        <dgm:presLayoutVars>
          <dgm:hierBranch val="init"/>
        </dgm:presLayoutVars>
      </dgm:prSet>
      <dgm:spPr/>
    </dgm:pt>
    <dgm:pt modelId="{107E54B2-E6C4-0A43-A2CC-FE0C10E293D8}" type="pres">
      <dgm:prSet presAssocID="{932E8E8C-3DCA-C748-9F66-C07C2B99784C}" presName="rootComposite" presStyleCnt="0"/>
      <dgm:spPr/>
    </dgm:pt>
    <dgm:pt modelId="{561A0B61-1A67-E94A-A996-26E1EF068B45}" type="pres">
      <dgm:prSet presAssocID="{932E8E8C-3DCA-C748-9F66-C07C2B99784C}" presName="rootText" presStyleLbl="node2" presStyleIdx="3" presStyleCnt="4" custScaleX="50846" custScaleY="56106">
        <dgm:presLayoutVars>
          <dgm:chPref val="3"/>
        </dgm:presLayoutVars>
      </dgm:prSet>
      <dgm:spPr/>
    </dgm:pt>
    <dgm:pt modelId="{E4B9A2D1-9802-0946-9470-AE4C120011FE}" type="pres">
      <dgm:prSet presAssocID="{932E8E8C-3DCA-C748-9F66-C07C2B99784C}" presName="rootConnector" presStyleLbl="node2" presStyleIdx="3" presStyleCnt="4"/>
      <dgm:spPr/>
    </dgm:pt>
    <dgm:pt modelId="{02C2F28D-D433-B643-AE96-FDC30C87621D}" type="pres">
      <dgm:prSet presAssocID="{932E8E8C-3DCA-C748-9F66-C07C2B99784C}" presName="hierChild4" presStyleCnt="0"/>
      <dgm:spPr/>
    </dgm:pt>
    <dgm:pt modelId="{79EEE3D5-038F-8349-A1EF-EBC541C2C3BD}" type="pres">
      <dgm:prSet presAssocID="{932E8E8C-3DCA-C748-9F66-C07C2B99784C}" presName="hierChild5" presStyleCnt="0"/>
      <dgm:spPr/>
    </dgm:pt>
    <dgm:pt modelId="{987937E1-1023-DC4A-A869-A6BD59F98127}" type="pres">
      <dgm:prSet presAssocID="{7AC76271-18F2-7A47-B559-2049B3C3C1C8}" presName="hierChild3" presStyleCnt="0"/>
      <dgm:spPr/>
    </dgm:pt>
  </dgm:ptLst>
  <dgm:cxnLst>
    <dgm:cxn modelId="{5FC9A817-8477-E04D-BB4A-DE70EF09C577}" type="presOf" srcId="{7AC76271-18F2-7A47-B559-2049B3C3C1C8}" destId="{E49BAA10-DDC2-2C43-A28F-333D66B30396}" srcOrd="1" destOrd="0" presId="urn:microsoft.com/office/officeart/2009/3/layout/HorizontalOrganizationChart"/>
    <dgm:cxn modelId="{DD8BCA25-934E-8D4D-8479-6ACA49F2874F}" type="presOf" srcId="{DEA4767C-4CD9-044D-9837-FE31B7B9AF2C}" destId="{9AE853A7-1954-1E4C-ADFB-7BC094616B45}" srcOrd="1" destOrd="0" presId="urn:microsoft.com/office/officeart/2009/3/layout/HorizontalOrganizationChart"/>
    <dgm:cxn modelId="{88590227-8157-0A40-BB78-528F767F57EF}" type="presOf" srcId="{14716794-FB64-7B4D-ACE7-3174E58EEB16}" destId="{DFC47E43-3FF6-6D48-B2F7-2286DEC2A1C7}" srcOrd="0" destOrd="0" presId="urn:microsoft.com/office/officeart/2009/3/layout/HorizontalOrganizationChart"/>
    <dgm:cxn modelId="{7D914F33-51A8-F745-B8E6-B38C6C98A379}" type="presOf" srcId="{19960767-A02E-7541-9D89-B09779251E21}" destId="{E68C5451-ECDD-0045-A198-AF1EEEBB5C90}" srcOrd="0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1B756651-5FB7-2A4D-B044-1F5E6F5514F5}" srcId="{7AC76271-18F2-7A47-B559-2049B3C3C1C8}" destId="{932E8E8C-3DCA-C748-9F66-C07C2B99784C}" srcOrd="3" destOrd="0" parTransId="{9E95B420-365F-1C46-A726-3207AAEE7EED}" sibTransId="{5F7C5835-84C2-AC4E-94CF-5AAD686005B3}"/>
    <dgm:cxn modelId="{E457C15E-6549-FB44-8098-1E4D36072B3C}" type="presOf" srcId="{6B604449-F01A-AC4B-B5AD-B968394219D6}" destId="{D72E2698-E414-1749-83A2-399DF1B5E62D}" srcOrd="0" destOrd="0" presId="urn:microsoft.com/office/officeart/2009/3/layout/HorizontalOrganizationChart"/>
    <dgm:cxn modelId="{909C5D7E-0D26-7F40-A622-CDD00FAA76E3}" type="presOf" srcId="{7AC76271-18F2-7A47-B559-2049B3C3C1C8}" destId="{0DE0BADF-96B5-9343-8EF1-6FBACF4DAA57}" srcOrd="0" destOrd="0" presId="urn:microsoft.com/office/officeart/2009/3/layout/HorizontalOrganizationChart"/>
    <dgm:cxn modelId="{08DE4F83-FB74-1C42-8B34-A25B2B9FEB87}" type="presOf" srcId="{932E8E8C-3DCA-C748-9F66-C07C2B99784C}" destId="{E4B9A2D1-9802-0946-9470-AE4C120011FE}" srcOrd="1" destOrd="0" presId="urn:microsoft.com/office/officeart/2009/3/layout/HorizontalOrganizationChart"/>
    <dgm:cxn modelId="{D7D1FB83-71BD-F04E-B8B6-45AF3E151B9A}" type="presOf" srcId="{932E8E8C-3DCA-C748-9F66-C07C2B99784C}" destId="{561A0B61-1A67-E94A-A996-26E1EF068B45}" srcOrd="0" destOrd="0" presId="urn:microsoft.com/office/officeart/2009/3/layout/HorizontalOrganizationChart"/>
    <dgm:cxn modelId="{2CD4FC87-8B24-8844-8ACD-3754023EFA1D}" type="presOf" srcId="{F5448318-91D7-4145-94E8-8AA1C54F4050}" destId="{7E7B88D0-C116-C74A-9D9E-930F14CC97DE}" srcOrd="0" destOrd="0" presId="urn:microsoft.com/office/officeart/2009/3/layout/HorizontalOrganizationChart"/>
    <dgm:cxn modelId="{25F39088-4517-6B4B-A387-5B1EEE576E16}" type="presOf" srcId="{DEA4767C-4CD9-044D-9837-FE31B7B9AF2C}" destId="{0D7020A8-F76A-C14D-8D34-0E9828086E9C}" srcOrd="0" destOrd="0" presId="urn:microsoft.com/office/officeart/2009/3/layout/HorizontalOrganizationChart"/>
    <dgm:cxn modelId="{0237998F-A190-9E46-8B89-195312559BDE}" type="presOf" srcId="{F5448318-91D7-4145-94E8-8AA1C54F4050}" destId="{BA33944F-1942-C149-BDEA-444F01290A2D}" srcOrd="1" destOrd="0" presId="urn:microsoft.com/office/officeart/2009/3/layout/HorizontalOrganizationChart"/>
    <dgm:cxn modelId="{FF697990-A37E-2449-8013-D434EEBC68A4}" srcId="{19960767-A02E-7541-9D89-B09779251E21}" destId="{7AC76271-18F2-7A47-B559-2049B3C3C1C8}" srcOrd="0" destOrd="0" parTransId="{463752C0-6AF8-0A41-980A-6FFC0AA3C9A3}" sibTransId="{F06EECFE-3376-CD4E-83D6-9A23FE860974}"/>
    <dgm:cxn modelId="{144E77A4-7622-344A-B979-4DA9CBF1D9C6}" srcId="{7AC76271-18F2-7A47-B559-2049B3C3C1C8}" destId="{FCC25F37-06D9-1443-AFEA-5A6C414AABA0}" srcOrd="1" destOrd="0" parTransId="{648B79E8-1A59-9241-8B83-DCD12F253363}" sibTransId="{45906254-F5CB-414D-9937-6FBCBC4D2142}"/>
    <dgm:cxn modelId="{13ED2FB3-A2A9-FB45-BFD1-082188EB67FD}" type="presOf" srcId="{FCC25F37-06D9-1443-AFEA-5A6C414AABA0}" destId="{6FA4B490-2D19-EB42-9218-D264827DBFCD}" srcOrd="0" destOrd="0" presId="urn:microsoft.com/office/officeart/2009/3/layout/HorizontalOrganizationChart"/>
    <dgm:cxn modelId="{0D3F2ADD-6C3D-7A42-BE19-57DB91890802}" type="presOf" srcId="{648B79E8-1A59-9241-8B83-DCD12F253363}" destId="{2CCC5344-AE58-D149-81C2-6083B364BDE1}" srcOrd="0" destOrd="0" presId="urn:microsoft.com/office/officeart/2009/3/layout/HorizontalOrganizationChart"/>
    <dgm:cxn modelId="{4ABB38E6-C44E-E741-BF86-96917EEC043C}" type="presOf" srcId="{FCC25F37-06D9-1443-AFEA-5A6C414AABA0}" destId="{C3A55E51-E3A5-B143-8996-6D31100BF093}" srcOrd="1" destOrd="0" presId="urn:microsoft.com/office/officeart/2009/3/layout/HorizontalOrganizationChart"/>
    <dgm:cxn modelId="{34CCC9EE-E9FE-2747-944C-CAFDD84A85D8}" srcId="{7AC76271-18F2-7A47-B559-2049B3C3C1C8}" destId="{DEA4767C-4CD9-044D-9837-FE31B7B9AF2C}" srcOrd="2" destOrd="0" parTransId="{14716794-FB64-7B4D-ACE7-3174E58EEB16}" sibTransId="{168A3FCD-3F52-004E-8C9A-F61C9BE53710}"/>
    <dgm:cxn modelId="{1EB21AF2-CDAE-AF46-AB2E-8B0F79034A8E}" type="presOf" srcId="{9E95B420-365F-1C46-A726-3207AAEE7EED}" destId="{70996467-B8C1-2149-AB1E-C3D013D1FE44}" srcOrd="0" destOrd="0" presId="urn:microsoft.com/office/officeart/2009/3/layout/HorizontalOrganizationChart"/>
    <dgm:cxn modelId="{15EA964E-160D-6141-A2D2-F7F6E6C7047B}" type="presParOf" srcId="{E68C5451-ECDD-0045-A198-AF1EEEBB5C90}" destId="{BF73DEA4-89F5-0645-AC3C-FB452FEAA890}" srcOrd="0" destOrd="0" presId="urn:microsoft.com/office/officeart/2009/3/layout/HorizontalOrganizationChart"/>
    <dgm:cxn modelId="{7DC32A80-DEB1-984D-A4F1-C5FAFB794956}" type="presParOf" srcId="{BF73DEA4-89F5-0645-AC3C-FB452FEAA890}" destId="{6F440D6C-5C13-C34D-91A8-0D37601C9C45}" srcOrd="0" destOrd="0" presId="urn:microsoft.com/office/officeart/2009/3/layout/HorizontalOrganizationChart"/>
    <dgm:cxn modelId="{15771230-C33D-B549-B5C7-DA1BBFF1B147}" type="presParOf" srcId="{6F440D6C-5C13-C34D-91A8-0D37601C9C45}" destId="{0DE0BADF-96B5-9343-8EF1-6FBACF4DAA57}" srcOrd="0" destOrd="0" presId="urn:microsoft.com/office/officeart/2009/3/layout/HorizontalOrganizationChart"/>
    <dgm:cxn modelId="{D7346324-0063-C54E-9B55-D445F8DC5C22}" type="presParOf" srcId="{6F440D6C-5C13-C34D-91A8-0D37601C9C45}" destId="{E49BAA10-DDC2-2C43-A28F-333D66B30396}" srcOrd="1" destOrd="0" presId="urn:microsoft.com/office/officeart/2009/3/layout/HorizontalOrganizationChart"/>
    <dgm:cxn modelId="{58B54BDE-F28E-5648-966A-43AF922ACC8A}" type="presParOf" srcId="{BF73DEA4-89F5-0645-AC3C-FB452FEAA890}" destId="{9B05FCED-9A7A-1341-95C4-FA8BDAB21B57}" srcOrd="1" destOrd="0" presId="urn:microsoft.com/office/officeart/2009/3/layout/HorizontalOrganizationChart"/>
    <dgm:cxn modelId="{6C9DB242-1250-7148-88CD-831E00B4A146}" type="presParOf" srcId="{9B05FCED-9A7A-1341-95C4-FA8BDAB21B57}" destId="{D72E2698-E414-1749-83A2-399DF1B5E62D}" srcOrd="0" destOrd="0" presId="urn:microsoft.com/office/officeart/2009/3/layout/HorizontalOrganizationChart"/>
    <dgm:cxn modelId="{127D118F-377B-CD44-8537-5F2D2CFA8FFC}" type="presParOf" srcId="{9B05FCED-9A7A-1341-95C4-FA8BDAB21B57}" destId="{8FEEE5B5-9C46-D547-8AD5-48096387AE77}" srcOrd="1" destOrd="0" presId="urn:microsoft.com/office/officeart/2009/3/layout/HorizontalOrganizationChart"/>
    <dgm:cxn modelId="{6EA7F2E2-95D9-7F41-B32B-452126CBFE1E}" type="presParOf" srcId="{8FEEE5B5-9C46-D547-8AD5-48096387AE77}" destId="{5ECDF473-806C-5042-8E86-D3F0370B1ACC}" srcOrd="0" destOrd="0" presId="urn:microsoft.com/office/officeart/2009/3/layout/HorizontalOrganizationChart"/>
    <dgm:cxn modelId="{8B7F6603-C5E0-6040-833C-A56FFF21FAB1}" type="presParOf" srcId="{5ECDF473-806C-5042-8E86-D3F0370B1ACC}" destId="{7E7B88D0-C116-C74A-9D9E-930F14CC97DE}" srcOrd="0" destOrd="0" presId="urn:microsoft.com/office/officeart/2009/3/layout/HorizontalOrganizationChart"/>
    <dgm:cxn modelId="{60251843-0DE7-814E-89D8-7B7780BE0710}" type="presParOf" srcId="{5ECDF473-806C-5042-8E86-D3F0370B1ACC}" destId="{BA33944F-1942-C149-BDEA-444F01290A2D}" srcOrd="1" destOrd="0" presId="urn:microsoft.com/office/officeart/2009/3/layout/HorizontalOrganizationChart"/>
    <dgm:cxn modelId="{D050EF6F-8B9F-7144-948E-34D033B940DA}" type="presParOf" srcId="{8FEEE5B5-9C46-D547-8AD5-48096387AE77}" destId="{0E18882C-B016-E24E-B5C4-C48208E206C6}" srcOrd="1" destOrd="0" presId="urn:microsoft.com/office/officeart/2009/3/layout/HorizontalOrganizationChart"/>
    <dgm:cxn modelId="{93096399-A395-294A-B875-5FC835C3F853}" type="presParOf" srcId="{8FEEE5B5-9C46-D547-8AD5-48096387AE77}" destId="{C000B764-1124-E74C-AE58-C4D7B7CFCAEF}" srcOrd="2" destOrd="0" presId="urn:microsoft.com/office/officeart/2009/3/layout/HorizontalOrganizationChart"/>
    <dgm:cxn modelId="{F368C98A-BFE2-914F-BBEF-01FE8C7CD29E}" type="presParOf" srcId="{9B05FCED-9A7A-1341-95C4-FA8BDAB21B57}" destId="{2CCC5344-AE58-D149-81C2-6083B364BDE1}" srcOrd="2" destOrd="0" presId="urn:microsoft.com/office/officeart/2009/3/layout/HorizontalOrganizationChart"/>
    <dgm:cxn modelId="{2C83656B-79FE-8D4D-9E6D-13D07B0164B7}" type="presParOf" srcId="{9B05FCED-9A7A-1341-95C4-FA8BDAB21B57}" destId="{46FA8613-1DF9-AC45-A824-B3DCFE20A768}" srcOrd="3" destOrd="0" presId="urn:microsoft.com/office/officeart/2009/3/layout/HorizontalOrganizationChart"/>
    <dgm:cxn modelId="{AC59219D-9A4E-794C-BF04-2FCDF0650469}" type="presParOf" srcId="{46FA8613-1DF9-AC45-A824-B3DCFE20A768}" destId="{01429BCA-7481-C24E-971A-DBA63BDBA072}" srcOrd="0" destOrd="0" presId="urn:microsoft.com/office/officeart/2009/3/layout/HorizontalOrganizationChart"/>
    <dgm:cxn modelId="{7993D922-2F72-2A46-BA59-4BFFDD24AC79}" type="presParOf" srcId="{01429BCA-7481-C24E-971A-DBA63BDBA072}" destId="{6FA4B490-2D19-EB42-9218-D264827DBFCD}" srcOrd="0" destOrd="0" presId="urn:microsoft.com/office/officeart/2009/3/layout/HorizontalOrganizationChart"/>
    <dgm:cxn modelId="{1C6B7889-8911-8F47-9E4C-A4D1388F9304}" type="presParOf" srcId="{01429BCA-7481-C24E-971A-DBA63BDBA072}" destId="{C3A55E51-E3A5-B143-8996-6D31100BF093}" srcOrd="1" destOrd="0" presId="urn:microsoft.com/office/officeart/2009/3/layout/HorizontalOrganizationChart"/>
    <dgm:cxn modelId="{5FA267F4-31E2-8946-94AA-B6F6F6F91F99}" type="presParOf" srcId="{46FA8613-1DF9-AC45-A824-B3DCFE20A768}" destId="{9D5FDC91-748E-2449-B68E-5B23AF55E219}" srcOrd="1" destOrd="0" presId="urn:microsoft.com/office/officeart/2009/3/layout/HorizontalOrganizationChart"/>
    <dgm:cxn modelId="{E8489910-BA01-514C-B620-04B3CF320CDC}" type="presParOf" srcId="{46FA8613-1DF9-AC45-A824-B3DCFE20A768}" destId="{BBF71286-53E1-FC41-A587-C28E3BC2196F}" srcOrd="2" destOrd="0" presId="urn:microsoft.com/office/officeart/2009/3/layout/HorizontalOrganizationChart"/>
    <dgm:cxn modelId="{9A61BC6B-75DC-844E-9544-E2F68F4FB9A6}" type="presParOf" srcId="{9B05FCED-9A7A-1341-95C4-FA8BDAB21B57}" destId="{DFC47E43-3FF6-6D48-B2F7-2286DEC2A1C7}" srcOrd="4" destOrd="0" presId="urn:microsoft.com/office/officeart/2009/3/layout/HorizontalOrganizationChart"/>
    <dgm:cxn modelId="{EF724571-08A9-0747-B5AA-1E757A2F0AC0}" type="presParOf" srcId="{9B05FCED-9A7A-1341-95C4-FA8BDAB21B57}" destId="{665846EB-A3D2-434F-962E-79C7D4A76F9A}" srcOrd="5" destOrd="0" presId="urn:microsoft.com/office/officeart/2009/3/layout/HorizontalOrganizationChart"/>
    <dgm:cxn modelId="{B11C2DD9-EC52-494A-92C8-4F5289F2445A}" type="presParOf" srcId="{665846EB-A3D2-434F-962E-79C7D4A76F9A}" destId="{2514E47D-358E-CF42-B724-14EAE7F7660B}" srcOrd="0" destOrd="0" presId="urn:microsoft.com/office/officeart/2009/3/layout/HorizontalOrganizationChart"/>
    <dgm:cxn modelId="{8A5BDBF1-3F95-A14F-89DF-7A52C2A28ED6}" type="presParOf" srcId="{2514E47D-358E-CF42-B724-14EAE7F7660B}" destId="{0D7020A8-F76A-C14D-8D34-0E9828086E9C}" srcOrd="0" destOrd="0" presId="urn:microsoft.com/office/officeart/2009/3/layout/HorizontalOrganizationChart"/>
    <dgm:cxn modelId="{CEA00C1E-9E96-334C-8B7A-69A61F780119}" type="presParOf" srcId="{2514E47D-358E-CF42-B724-14EAE7F7660B}" destId="{9AE853A7-1954-1E4C-ADFB-7BC094616B45}" srcOrd="1" destOrd="0" presId="urn:microsoft.com/office/officeart/2009/3/layout/HorizontalOrganizationChart"/>
    <dgm:cxn modelId="{824FF7C1-6A83-0F4C-8277-B1F8FE58540B}" type="presParOf" srcId="{665846EB-A3D2-434F-962E-79C7D4A76F9A}" destId="{7952B313-7F65-AC4C-91A2-F6DA4ACDFEA1}" srcOrd="1" destOrd="0" presId="urn:microsoft.com/office/officeart/2009/3/layout/HorizontalOrganizationChart"/>
    <dgm:cxn modelId="{C752E7CA-EFE9-734D-B7A5-3EEC81222760}" type="presParOf" srcId="{665846EB-A3D2-434F-962E-79C7D4A76F9A}" destId="{E279C2B2-7E9B-8342-B531-77130B895B80}" srcOrd="2" destOrd="0" presId="urn:microsoft.com/office/officeart/2009/3/layout/HorizontalOrganizationChart"/>
    <dgm:cxn modelId="{4B18645F-C09C-EA40-8A38-661C6096192A}" type="presParOf" srcId="{9B05FCED-9A7A-1341-95C4-FA8BDAB21B57}" destId="{70996467-B8C1-2149-AB1E-C3D013D1FE44}" srcOrd="6" destOrd="0" presId="urn:microsoft.com/office/officeart/2009/3/layout/HorizontalOrganizationChart"/>
    <dgm:cxn modelId="{5D20739E-BC79-9248-A178-8F8E292F4255}" type="presParOf" srcId="{9B05FCED-9A7A-1341-95C4-FA8BDAB21B57}" destId="{28B26940-59A1-8743-A55B-09BEA87B2A0A}" srcOrd="7" destOrd="0" presId="urn:microsoft.com/office/officeart/2009/3/layout/HorizontalOrganizationChart"/>
    <dgm:cxn modelId="{3506DFCD-02DF-144E-BC34-10ED6484D55D}" type="presParOf" srcId="{28B26940-59A1-8743-A55B-09BEA87B2A0A}" destId="{107E54B2-E6C4-0A43-A2CC-FE0C10E293D8}" srcOrd="0" destOrd="0" presId="urn:microsoft.com/office/officeart/2009/3/layout/HorizontalOrganizationChart"/>
    <dgm:cxn modelId="{6A793379-212D-234F-BCE0-652B26FD7899}" type="presParOf" srcId="{107E54B2-E6C4-0A43-A2CC-FE0C10E293D8}" destId="{561A0B61-1A67-E94A-A996-26E1EF068B45}" srcOrd="0" destOrd="0" presId="urn:microsoft.com/office/officeart/2009/3/layout/HorizontalOrganizationChart"/>
    <dgm:cxn modelId="{9B5B539A-FB35-2243-B8B1-85EA11A5A1DA}" type="presParOf" srcId="{107E54B2-E6C4-0A43-A2CC-FE0C10E293D8}" destId="{E4B9A2D1-9802-0946-9470-AE4C120011FE}" srcOrd="1" destOrd="0" presId="urn:microsoft.com/office/officeart/2009/3/layout/HorizontalOrganizationChart"/>
    <dgm:cxn modelId="{CDDF1BB3-9C8A-7A40-94FC-39205B462E49}" type="presParOf" srcId="{28B26940-59A1-8743-A55B-09BEA87B2A0A}" destId="{02C2F28D-D433-B643-AE96-FDC30C87621D}" srcOrd="1" destOrd="0" presId="urn:microsoft.com/office/officeart/2009/3/layout/HorizontalOrganizationChart"/>
    <dgm:cxn modelId="{EF908F2C-CBEB-7647-B581-4204086EA6A0}" type="presParOf" srcId="{28B26940-59A1-8743-A55B-09BEA87B2A0A}" destId="{79EEE3D5-038F-8349-A1EF-EBC541C2C3BD}" srcOrd="2" destOrd="0" presId="urn:microsoft.com/office/officeart/2009/3/layout/HorizontalOrganizationChart"/>
    <dgm:cxn modelId="{E0381848-FC6B-B84D-9E77-418A33CD0A10}" type="presParOf" srcId="{BF73DEA4-89F5-0645-AC3C-FB452FEAA890}" destId="{987937E1-1023-DC4A-A869-A6BD59F98127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pPr algn="l"/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感性认识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FCC25F37-06D9-1443-AFEA-5A6C414AABA0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理性认识</a:t>
          </a:r>
        </a:p>
      </dgm:t>
    </dgm:pt>
    <dgm:pt modelId="{648B79E8-1A59-9241-8B83-DCD12F253363}" type="parTrans" cxnId="{144E77A4-7622-344A-B979-4DA9CBF1D9C6}">
      <dgm:prSet/>
      <dgm:spPr/>
      <dgm:t>
        <a:bodyPr/>
        <a:lstStyle/>
        <a:p>
          <a:endParaRPr lang="zh-CN" altLang="en-US"/>
        </a:p>
      </dgm:t>
    </dgm:pt>
    <dgm:pt modelId="{45906254-F5CB-414D-9937-6FBCBC4D2142}" type="sibTrans" cxnId="{144E77A4-7622-344A-B979-4DA9CBF1D9C6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932E8E8C-3DCA-C748-9F66-C07C2B99784C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两个条件</a:t>
          </a:r>
        </a:p>
      </dgm:t>
    </dgm:pt>
    <dgm:pt modelId="{9E95B420-365F-1C46-A726-3207AAEE7EED}" type="parTrans" cxnId="{1B756651-5FB7-2A4D-B044-1F5E6F5514F5}">
      <dgm:prSet/>
      <dgm:spPr/>
      <dgm:t>
        <a:bodyPr/>
        <a:lstStyle/>
        <a:p>
          <a:endParaRPr lang="zh-CN" altLang="en-US"/>
        </a:p>
      </dgm:t>
    </dgm:pt>
    <dgm:pt modelId="{5F7C5835-84C2-AC4E-94CF-5AAD686005B3}" type="sibTrans" cxnId="{1B756651-5FB7-2A4D-B044-1F5E6F5514F5}">
      <dgm:prSet/>
      <dgm:spPr/>
      <dgm:t>
        <a:bodyPr/>
        <a:lstStyle/>
        <a:p>
          <a:endParaRPr lang="zh-CN" altLang="en-US"/>
        </a:p>
      </dgm:t>
    </dgm:pt>
    <dgm:pt modelId="{C9F63D79-3FEE-844F-B54F-10D20E6A9B82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感觉、知觉、表象</a:t>
          </a:r>
        </a:p>
      </dgm:t>
    </dgm:pt>
    <dgm:pt modelId="{ACB204AD-1169-6541-8CEA-005D74C39F7A}" type="parTrans" cxnId="{76DFED83-2CBF-A44A-AC06-06E645A9113A}">
      <dgm:prSet/>
      <dgm:spPr/>
      <dgm:t>
        <a:bodyPr/>
        <a:lstStyle/>
        <a:p>
          <a:endParaRPr lang="zh-CN" altLang="en-US"/>
        </a:p>
      </dgm:t>
    </dgm:pt>
    <dgm:pt modelId="{1B1196FC-2BCD-9349-90C5-95EF1091D532}" type="sibTrans" cxnId="{76DFED83-2CBF-A44A-AC06-06E645A9113A}">
      <dgm:prSet/>
      <dgm:spPr/>
      <dgm:t>
        <a:bodyPr/>
        <a:lstStyle/>
        <a:p>
          <a:endParaRPr lang="zh-CN" altLang="en-US"/>
        </a:p>
      </dgm:t>
    </dgm:pt>
    <dgm:pt modelId="{0936A387-8B8E-344F-A179-AD1B96E64858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概念、判断、推理</a:t>
          </a:r>
        </a:p>
      </dgm:t>
    </dgm:pt>
    <dgm:pt modelId="{F9523BBA-6185-AF40-8C34-F82EE034E7A9}" type="parTrans" cxnId="{FDDF347D-DA33-F24A-92B0-05AD79EAC75D}">
      <dgm:prSet/>
      <dgm:spPr/>
      <dgm:t>
        <a:bodyPr/>
        <a:lstStyle/>
        <a:p>
          <a:endParaRPr lang="zh-CN" altLang="en-US"/>
        </a:p>
      </dgm:t>
    </dgm:pt>
    <dgm:pt modelId="{69A14BDE-C85A-0143-885D-5D62329888BE}" type="sibTrans" cxnId="{FDDF347D-DA33-F24A-92B0-05AD79EAC75D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4F78B8-416D-B749-BFDF-24B6330CCD6A}" type="pres">
      <dgm:prSet presAssocID="{7AC76271-18F2-7A47-B559-2049B3C3C1C8}" presName="hierRoot1" presStyleCnt="0">
        <dgm:presLayoutVars>
          <dgm:hierBranch val="init"/>
        </dgm:presLayoutVars>
      </dgm:prSet>
      <dgm:spPr/>
    </dgm:pt>
    <dgm:pt modelId="{3428D8EB-B4B2-574F-9F6B-84EEA18BC932}" type="pres">
      <dgm:prSet presAssocID="{7AC76271-18F2-7A47-B559-2049B3C3C1C8}" presName="rootComposite1" presStyleCnt="0"/>
      <dgm:spPr/>
    </dgm:pt>
    <dgm:pt modelId="{0F6F601D-0253-BC49-B7CD-4DA64F2FD37C}" type="pres">
      <dgm:prSet presAssocID="{7AC76271-18F2-7A47-B559-2049B3C3C1C8}" presName="rootText1" presStyleLbl="node0" presStyleIdx="0" presStyleCnt="1">
        <dgm:presLayoutVars>
          <dgm:chPref val="3"/>
        </dgm:presLayoutVars>
      </dgm:prSet>
      <dgm:spPr/>
    </dgm:pt>
    <dgm:pt modelId="{8A6DF55C-CB6F-8C4C-BFB8-1CE15F3D2BC7}" type="pres">
      <dgm:prSet presAssocID="{7AC76271-18F2-7A47-B559-2049B3C3C1C8}" presName="rootConnector1" presStyleLbl="node1" presStyleIdx="0" presStyleCnt="0"/>
      <dgm:spPr/>
    </dgm:pt>
    <dgm:pt modelId="{85FAA3B4-D67A-F146-84C5-ECBB981AFABC}" type="pres">
      <dgm:prSet presAssocID="{7AC76271-18F2-7A47-B559-2049B3C3C1C8}" presName="hierChild2" presStyleCnt="0"/>
      <dgm:spPr/>
    </dgm:pt>
    <dgm:pt modelId="{D72E2698-E414-1749-83A2-399DF1B5E62D}" type="pres">
      <dgm:prSet presAssocID="{6B604449-F01A-AC4B-B5AD-B968394219D6}" presName="Name64" presStyleLbl="parChTrans1D2" presStyleIdx="0" presStyleCnt="4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2" presStyleIdx="0" presStyleCnt="4" custScaleX="50884" custScaleY="56290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2" presStyleIdx="0" presStyleCnt="4"/>
      <dgm:spPr/>
    </dgm:pt>
    <dgm:pt modelId="{0E18882C-B016-E24E-B5C4-C48208E206C6}" type="pres">
      <dgm:prSet presAssocID="{F5448318-91D7-4145-94E8-8AA1C54F4050}" presName="hierChild4" presStyleCnt="0"/>
      <dgm:spPr/>
    </dgm:pt>
    <dgm:pt modelId="{7EF0F123-8F72-7D45-B730-CCCCB157AEDE}" type="pres">
      <dgm:prSet presAssocID="{ACB204AD-1169-6541-8CEA-005D74C39F7A}" presName="Name64" presStyleLbl="parChTrans1D3" presStyleIdx="0" presStyleCnt="2"/>
      <dgm:spPr/>
    </dgm:pt>
    <dgm:pt modelId="{55E97FBD-A675-8847-8913-7F7512E7F928}" type="pres">
      <dgm:prSet presAssocID="{C9F63D79-3FEE-844F-B54F-10D20E6A9B82}" presName="hierRoot2" presStyleCnt="0">
        <dgm:presLayoutVars>
          <dgm:hierBranch val="init"/>
        </dgm:presLayoutVars>
      </dgm:prSet>
      <dgm:spPr/>
    </dgm:pt>
    <dgm:pt modelId="{81104166-DA05-124D-AE35-FD3F77D5E36A}" type="pres">
      <dgm:prSet presAssocID="{C9F63D79-3FEE-844F-B54F-10D20E6A9B82}" presName="rootComposite" presStyleCnt="0"/>
      <dgm:spPr/>
    </dgm:pt>
    <dgm:pt modelId="{E6C21237-1170-F240-8C04-85E3F3B689F6}" type="pres">
      <dgm:prSet presAssocID="{C9F63D79-3FEE-844F-B54F-10D20E6A9B82}" presName="rootText" presStyleLbl="node3" presStyleIdx="0" presStyleCnt="2" custScaleX="83568" custScaleY="69299">
        <dgm:presLayoutVars>
          <dgm:chPref val="3"/>
        </dgm:presLayoutVars>
      </dgm:prSet>
      <dgm:spPr/>
    </dgm:pt>
    <dgm:pt modelId="{94D26654-47AC-A74D-AA16-3749AD1F61E5}" type="pres">
      <dgm:prSet presAssocID="{C9F63D79-3FEE-844F-B54F-10D20E6A9B82}" presName="rootConnector" presStyleLbl="node3" presStyleIdx="0" presStyleCnt="2"/>
      <dgm:spPr/>
    </dgm:pt>
    <dgm:pt modelId="{B2E866B7-D8E9-0246-B634-CE61C11F6662}" type="pres">
      <dgm:prSet presAssocID="{C9F63D79-3FEE-844F-B54F-10D20E6A9B82}" presName="hierChild4" presStyleCnt="0"/>
      <dgm:spPr/>
    </dgm:pt>
    <dgm:pt modelId="{50A5077B-E42E-E14A-A753-58C9075345FF}" type="pres">
      <dgm:prSet presAssocID="{C9F63D79-3FEE-844F-B54F-10D20E6A9B82}" presName="hierChild5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2CCC5344-AE58-D149-81C2-6083B364BDE1}" type="pres">
      <dgm:prSet presAssocID="{648B79E8-1A59-9241-8B83-DCD12F253363}" presName="Name64" presStyleLbl="parChTrans1D2" presStyleIdx="1" presStyleCnt="4"/>
      <dgm:spPr/>
    </dgm:pt>
    <dgm:pt modelId="{46FA8613-1DF9-AC45-A824-B3DCFE20A768}" type="pres">
      <dgm:prSet presAssocID="{FCC25F37-06D9-1443-AFEA-5A6C414AABA0}" presName="hierRoot2" presStyleCnt="0">
        <dgm:presLayoutVars>
          <dgm:hierBranch val="init"/>
        </dgm:presLayoutVars>
      </dgm:prSet>
      <dgm:spPr/>
    </dgm:pt>
    <dgm:pt modelId="{01429BCA-7481-C24E-971A-DBA63BDBA072}" type="pres">
      <dgm:prSet presAssocID="{FCC25F37-06D9-1443-AFEA-5A6C414AABA0}" presName="rootComposite" presStyleCnt="0"/>
      <dgm:spPr/>
    </dgm:pt>
    <dgm:pt modelId="{6FA4B490-2D19-EB42-9218-D264827DBFCD}" type="pres">
      <dgm:prSet presAssocID="{FCC25F37-06D9-1443-AFEA-5A6C414AABA0}" presName="rootText" presStyleLbl="node2" presStyleIdx="1" presStyleCnt="4" custScaleX="50856" custScaleY="56106">
        <dgm:presLayoutVars>
          <dgm:chPref val="3"/>
        </dgm:presLayoutVars>
      </dgm:prSet>
      <dgm:spPr/>
    </dgm:pt>
    <dgm:pt modelId="{C3A55E51-E3A5-B143-8996-6D31100BF093}" type="pres">
      <dgm:prSet presAssocID="{FCC25F37-06D9-1443-AFEA-5A6C414AABA0}" presName="rootConnector" presStyleLbl="node2" presStyleIdx="1" presStyleCnt="4"/>
      <dgm:spPr/>
    </dgm:pt>
    <dgm:pt modelId="{9D5FDC91-748E-2449-B68E-5B23AF55E219}" type="pres">
      <dgm:prSet presAssocID="{FCC25F37-06D9-1443-AFEA-5A6C414AABA0}" presName="hierChild4" presStyleCnt="0"/>
      <dgm:spPr/>
    </dgm:pt>
    <dgm:pt modelId="{04C012E2-CA04-024A-87AE-E3A6F8922338}" type="pres">
      <dgm:prSet presAssocID="{F9523BBA-6185-AF40-8C34-F82EE034E7A9}" presName="Name64" presStyleLbl="parChTrans1D3" presStyleIdx="1" presStyleCnt="2"/>
      <dgm:spPr/>
    </dgm:pt>
    <dgm:pt modelId="{DC803AAA-A1E3-944E-9DEA-F0E768E6F29A}" type="pres">
      <dgm:prSet presAssocID="{0936A387-8B8E-344F-A179-AD1B96E64858}" presName="hierRoot2" presStyleCnt="0">
        <dgm:presLayoutVars>
          <dgm:hierBranch val="init"/>
        </dgm:presLayoutVars>
      </dgm:prSet>
      <dgm:spPr/>
    </dgm:pt>
    <dgm:pt modelId="{739258C9-03C2-D449-A9E5-C00B5C872EB7}" type="pres">
      <dgm:prSet presAssocID="{0936A387-8B8E-344F-A179-AD1B96E64858}" presName="rootComposite" presStyleCnt="0"/>
      <dgm:spPr/>
    </dgm:pt>
    <dgm:pt modelId="{B430ADE0-A23C-0444-BDE6-2694DA7F1B90}" type="pres">
      <dgm:prSet presAssocID="{0936A387-8B8E-344F-A179-AD1B96E64858}" presName="rootText" presStyleLbl="node3" presStyleIdx="1" presStyleCnt="2" custScaleX="83590" custScaleY="69280">
        <dgm:presLayoutVars>
          <dgm:chPref val="3"/>
        </dgm:presLayoutVars>
      </dgm:prSet>
      <dgm:spPr/>
    </dgm:pt>
    <dgm:pt modelId="{6B2FF467-2E4C-264E-81AA-32DFB6240D08}" type="pres">
      <dgm:prSet presAssocID="{0936A387-8B8E-344F-A179-AD1B96E64858}" presName="rootConnector" presStyleLbl="node3" presStyleIdx="1" presStyleCnt="2"/>
      <dgm:spPr/>
    </dgm:pt>
    <dgm:pt modelId="{959DFB14-9FC8-4A47-9535-176A1DDE9460}" type="pres">
      <dgm:prSet presAssocID="{0936A387-8B8E-344F-A179-AD1B96E64858}" presName="hierChild4" presStyleCnt="0"/>
      <dgm:spPr/>
    </dgm:pt>
    <dgm:pt modelId="{6B2578A2-7CBF-384F-B746-1520BA0E60FA}" type="pres">
      <dgm:prSet presAssocID="{0936A387-8B8E-344F-A179-AD1B96E64858}" presName="hierChild5" presStyleCnt="0"/>
      <dgm:spPr/>
    </dgm:pt>
    <dgm:pt modelId="{BBF71286-53E1-FC41-A587-C28E3BC2196F}" type="pres">
      <dgm:prSet presAssocID="{FCC25F37-06D9-1443-AFEA-5A6C414AABA0}" presName="hierChild5" presStyleCnt="0"/>
      <dgm:spPr/>
    </dgm:pt>
    <dgm:pt modelId="{DFC47E43-3FF6-6D48-B2F7-2286DEC2A1C7}" type="pres">
      <dgm:prSet presAssocID="{14716794-FB64-7B4D-ACE7-3174E58EEB16}" presName="Name64" presStyleLbl="parChTrans1D2" presStyleIdx="2" presStyleCnt="4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2" presStyleIdx="2" presStyleCnt="4" custScaleX="50856" custScaleY="56106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2" presStyleIdx="2" presStyleCnt="4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70996467-B8C1-2149-AB1E-C3D013D1FE44}" type="pres">
      <dgm:prSet presAssocID="{9E95B420-365F-1C46-A726-3207AAEE7EED}" presName="Name64" presStyleLbl="parChTrans1D2" presStyleIdx="3" presStyleCnt="4"/>
      <dgm:spPr/>
    </dgm:pt>
    <dgm:pt modelId="{28B26940-59A1-8743-A55B-09BEA87B2A0A}" type="pres">
      <dgm:prSet presAssocID="{932E8E8C-3DCA-C748-9F66-C07C2B99784C}" presName="hierRoot2" presStyleCnt="0">
        <dgm:presLayoutVars>
          <dgm:hierBranch val="init"/>
        </dgm:presLayoutVars>
      </dgm:prSet>
      <dgm:spPr/>
    </dgm:pt>
    <dgm:pt modelId="{107E54B2-E6C4-0A43-A2CC-FE0C10E293D8}" type="pres">
      <dgm:prSet presAssocID="{932E8E8C-3DCA-C748-9F66-C07C2B99784C}" presName="rootComposite" presStyleCnt="0"/>
      <dgm:spPr/>
    </dgm:pt>
    <dgm:pt modelId="{561A0B61-1A67-E94A-A996-26E1EF068B45}" type="pres">
      <dgm:prSet presAssocID="{932E8E8C-3DCA-C748-9F66-C07C2B99784C}" presName="rootText" presStyleLbl="node2" presStyleIdx="3" presStyleCnt="4" custScaleX="50846" custScaleY="56106">
        <dgm:presLayoutVars>
          <dgm:chPref val="3"/>
        </dgm:presLayoutVars>
      </dgm:prSet>
      <dgm:spPr/>
    </dgm:pt>
    <dgm:pt modelId="{E4B9A2D1-9802-0946-9470-AE4C120011FE}" type="pres">
      <dgm:prSet presAssocID="{932E8E8C-3DCA-C748-9F66-C07C2B99784C}" presName="rootConnector" presStyleLbl="node2" presStyleIdx="3" presStyleCnt="4"/>
      <dgm:spPr/>
    </dgm:pt>
    <dgm:pt modelId="{02C2F28D-D433-B643-AE96-FDC30C87621D}" type="pres">
      <dgm:prSet presAssocID="{932E8E8C-3DCA-C748-9F66-C07C2B99784C}" presName="hierChild4" presStyleCnt="0"/>
      <dgm:spPr/>
    </dgm:pt>
    <dgm:pt modelId="{79EEE3D5-038F-8349-A1EF-EBC541C2C3BD}" type="pres">
      <dgm:prSet presAssocID="{932E8E8C-3DCA-C748-9F66-C07C2B99784C}" presName="hierChild5" presStyleCnt="0"/>
      <dgm:spPr/>
    </dgm:pt>
    <dgm:pt modelId="{07D428AC-21C0-074C-BFC3-1555490EE2CD}" type="pres">
      <dgm:prSet presAssocID="{7AC76271-18F2-7A47-B559-2049B3C3C1C8}" presName="hierChild3" presStyleCnt="0"/>
      <dgm:spPr/>
    </dgm:pt>
  </dgm:ptLst>
  <dgm:cxnLst>
    <dgm:cxn modelId="{C18C742D-1425-7E45-AD45-C89543DEC792}" type="presOf" srcId="{F5448318-91D7-4145-94E8-8AA1C54F4050}" destId="{7E7B88D0-C116-C74A-9D9E-930F14CC97DE}" srcOrd="0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F852AB3D-9A69-3C4D-993D-87902D85AEE8}" type="presOf" srcId="{F5448318-91D7-4145-94E8-8AA1C54F4050}" destId="{BA33944F-1942-C149-BDEA-444F01290A2D}" srcOrd="1" destOrd="0" presId="urn:microsoft.com/office/officeart/2009/3/layout/HorizontalOrganizationChart"/>
    <dgm:cxn modelId="{0ED59845-78D6-7E4B-93AA-86450257908B}" type="presOf" srcId="{14716794-FB64-7B4D-ACE7-3174E58EEB16}" destId="{DFC47E43-3FF6-6D48-B2F7-2286DEC2A1C7}" srcOrd="0" destOrd="0" presId="urn:microsoft.com/office/officeart/2009/3/layout/HorizontalOrganizationChart"/>
    <dgm:cxn modelId="{BB36FD4B-3336-9645-8170-538EC4D3D079}" type="presOf" srcId="{ACB204AD-1169-6541-8CEA-005D74C39F7A}" destId="{7EF0F123-8F72-7D45-B730-CCCCB157AEDE}" srcOrd="0" destOrd="0" presId="urn:microsoft.com/office/officeart/2009/3/layout/HorizontalOrganizationChart"/>
    <dgm:cxn modelId="{1B756651-5FB7-2A4D-B044-1F5E6F5514F5}" srcId="{7AC76271-18F2-7A47-B559-2049B3C3C1C8}" destId="{932E8E8C-3DCA-C748-9F66-C07C2B99784C}" srcOrd="3" destOrd="0" parTransId="{9E95B420-365F-1C46-A726-3207AAEE7EED}" sibTransId="{5F7C5835-84C2-AC4E-94CF-5AAD686005B3}"/>
    <dgm:cxn modelId="{01C7D057-AB28-E04B-B34F-834F2FA536CF}" type="presOf" srcId="{19960767-A02E-7541-9D89-B09779251E21}" destId="{E68C5451-ECDD-0045-A198-AF1EEEBB5C90}" srcOrd="0" destOrd="0" presId="urn:microsoft.com/office/officeart/2009/3/layout/HorizontalOrganizationChart"/>
    <dgm:cxn modelId="{69970D5E-8DA0-0E47-895F-3EB9450158AA}" type="presOf" srcId="{7AC76271-18F2-7A47-B559-2049B3C3C1C8}" destId="{8A6DF55C-CB6F-8C4C-BFB8-1CE15F3D2BC7}" srcOrd="1" destOrd="0" presId="urn:microsoft.com/office/officeart/2009/3/layout/HorizontalOrganizationChart"/>
    <dgm:cxn modelId="{75894D5F-9710-1F4A-B5BF-FF979417EB3C}" type="presOf" srcId="{0936A387-8B8E-344F-A179-AD1B96E64858}" destId="{6B2FF467-2E4C-264E-81AA-32DFB6240D08}" srcOrd="1" destOrd="0" presId="urn:microsoft.com/office/officeart/2009/3/layout/HorizontalOrganizationChart"/>
    <dgm:cxn modelId="{04173C66-2387-C441-8BEB-E6B47FFB6910}" type="presOf" srcId="{DEA4767C-4CD9-044D-9837-FE31B7B9AF2C}" destId="{0D7020A8-F76A-C14D-8D34-0E9828086E9C}" srcOrd="0" destOrd="0" presId="urn:microsoft.com/office/officeart/2009/3/layout/HorizontalOrganizationChart"/>
    <dgm:cxn modelId="{6412186B-B657-914C-96AE-BAD2FACAFA98}" type="presOf" srcId="{932E8E8C-3DCA-C748-9F66-C07C2B99784C}" destId="{561A0B61-1A67-E94A-A996-26E1EF068B45}" srcOrd="0" destOrd="0" presId="urn:microsoft.com/office/officeart/2009/3/layout/HorizontalOrganizationChart"/>
    <dgm:cxn modelId="{16F1DC74-5C8A-0D43-B1DF-83FE978D816E}" type="presOf" srcId="{C9F63D79-3FEE-844F-B54F-10D20E6A9B82}" destId="{94D26654-47AC-A74D-AA16-3749AD1F61E5}" srcOrd="1" destOrd="0" presId="urn:microsoft.com/office/officeart/2009/3/layout/HorizontalOrganizationChart"/>
    <dgm:cxn modelId="{FDDF347D-DA33-F24A-92B0-05AD79EAC75D}" srcId="{FCC25F37-06D9-1443-AFEA-5A6C414AABA0}" destId="{0936A387-8B8E-344F-A179-AD1B96E64858}" srcOrd="0" destOrd="0" parTransId="{F9523BBA-6185-AF40-8C34-F82EE034E7A9}" sibTransId="{69A14BDE-C85A-0143-885D-5D62329888BE}"/>
    <dgm:cxn modelId="{CB17B083-BB34-D34B-945F-3940A58B819F}" type="presOf" srcId="{C9F63D79-3FEE-844F-B54F-10D20E6A9B82}" destId="{E6C21237-1170-F240-8C04-85E3F3B689F6}" srcOrd="0" destOrd="0" presId="urn:microsoft.com/office/officeart/2009/3/layout/HorizontalOrganizationChart"/>
    <dgm:cxn modelId="{76DFED83-2CBF-A44A-AC06-06E645A9113A}" srcId="{F5448318-91D7-4145-94E8-8AA1C54F4050}" destId="{C9F63D79-3FEE-844F-B54F-10D20E6A9B82}" srcOrd="0" destOrd="0" parTransId="{ACB204AD-1169-6541-8CEA-005D74C39F7A}" sibTransId="{1B1196FC-2BCD-9349-90C5-95EF1091D532}"/>
    <dgm:cxn modelId="{0A88A28C-A8F7-3B49-9CEC-F6203984F468}" type="presOf" srcId="{FCC25F37-06D9-1443-AFEA-5A6C414AABA0}" destId="{C3A55E51-E3A5-B143-8996-6D31100BF093}" srcOrd="1" destOrd="0" presId="urn:microsoft.com/office/officeart/2009/3/layout/HorizontalOrganizationChart"/>
    <dgm:cxn modelId="{FF697990-A37E-2449-8013-D434EEBC68A4}" srcId="{19960767-A02E-7541-9D89-B09779251E21}" destId="{7AC76271-18F2-7A47-B559-2049B3C3C1C8}" srcOrd="0" destOrd="0" parTransId="{463752C0-6AF8-0A41-980A-6FFC0AA3C9A3}" sibTransId="{F06EECFE-3376-CD4E-83D6-9A23FE860974}"/>
    <dgm:cxn modelId="{8C6CF799-F331-2049-AD0F-3DDCEDDC93CB}" type="presOf" srcId="{FCC25F37-06D9-1443-AFEA-5A6C414AABA0}" destId="{6FA4B490-2D19-EB42-9218-D264827DBFCD}" srcOrd="0" destOrd="0" presId="urn:microsoft.com/office/officeart/2009/3/layout/HorizontalOrganizationChart"/>
    <dgm:cxn modelId="{50F1E09E-C824-4547-BA7C-FE41069C63EF}" type="presOf" srcId="{9E95B420-365F-1C46-A726-3207AAEE7EED}" destId="{70996467-B8C1-2149-AB1E-C3D013D1FE44}" srcOrd="0" destOrd="0" presId="urn:microsoft.com/office/officeart/2009/3/layout/HorizontalOrganizationChart"/>
    <dgm:cxn modelId="{144E77A4-7622-344A-B979-4DA9CBF1D9C6}" srcId="{7AC76271-18F2-7A47-B559-2049B3C3C1C8}" destId="{FCC25F37-06D9-1443-AFEA-5A6C414AABA0}" srcOrd="1" destOrd="0" parTransId="{648B79E8-1A59-9241-8B83-DCD12F253363}" sibTransId="{45906254-F5CB-414D-9937-6FBCBC4D2142}"/>
    <dgm:cxn modelId="{E69898A5-8571-8C45-B87D-3CE1EECFA1B5}" type="presOf" srcId="{648B79E8-1A59-9241-8B83-DCD12F253363}" destId="{2CCC5344-AE58-D149-81C2-6083B364BDE1}" srcOrd="0" destOrd="0" presId="urn:microsoft.com/office/officeart/2009/3/layout/HorizontalOrganizationChart"/>
    <dgm:cxn modelId="{CF1BBFAB-CEA4-3747-A2A5-A558187D3F85}" type="presOf" srcId="{6B604449-F01A-AC4B-B5AD-B968394219D6}" destId="{D72E2698-E414-1749-83A2-399DF1B5E62D}" srcOrd="0" destOrd="0" presId="urn:microsoft.com/office/officeart/2009/3/layout/HorizontalOrganizationChart"/>
    <dgm:cxn modelId="{EE42C9AE-F828-0547-BC75-524EE62D09E6}" type="presOf" srcId="{7AC76271-18F2-7A47-B559-2049B3C3C1C8}" destId="{0F6F601D-0253-BC49-B7CD-4DA64F2FD37C}" srcOrd="0" destOrd="0" presId="urn:microsoft.com/office/officeart/2009/3/layout/HorizontalOrganizationChart"/>
    <dgm:cxn modelId="{6DB478C1-E82E-E94F-BE4C-CD4A8D9F48FF}" type="presOf" srcId="{F9523BBA-6185-AF40-8C34-F82EE034E7A9}" destId="{04C012E2-CA04-024A-87AE-E3A6F8922338}" srcOrd="0" destOrd="0" presId="urn:microsoft.com/office/officeart/2009/3/layout/HorizontalOrganizationChart"/>
    <dgm:cxn modelId="{AF8E9FE8-671C-2748-AC22-44A5596E39B0}" type="presOf" srcId="{0936A387-8B8E-344F-A179-AD1B96E64858}" destId="{B430ADE0-A23C-0444-BDE6-2694DA7F1B90}" srcOrd="0" destOrd="0" presId="urn:microsoft.com/office/officeart/2009/3/layout/HorizontalOrganizationChart"/>
    <dgm:cxn modelId="{9C8327EE-B20D-5D46-8C0D-A3A3FC243852}" type="presOf" srcId="{932E8E8C-3DCA-C748-9F66-C07C2B99784C}" destId="{E4B9A2D1-9802-0946-9470-AE4C120011FE}" srcOrd="1" destOrd="0" presId="urn:microsoft.com/office/officeart/2009/3/layout/HorizontalOrganizationChart"/>
    <dgm:cxn modelId="{34CCC9EE-E9FE-2747-944C-CAFDD84A85D8}" srcId="{7AC76271-18F2-7A47-B559-2049B3C3C1C8}" destId="{DEA4767C-4CD9-044D-9837-FE31B7B9AF2C}" srcOrd="2" destOrd="0" parTransId="{14716794-FB64-7B4D-ACE7-3174E58EEB16}" sibTransId="{168A3FCD-3F52-004E-8C9A-F61C9BE53710}"/>
    <dgm:cxn modelId="{43C1EEFC-FF4F-9D45-8A6B-FCB777927985}" type="presOf" srcId="{DEA4767C-4CD9-044D-9837-FE31B7B9AF2C}" destId="{9AE853A7-1954-1E4C-ADFB-7BC094616B45}" srcOrd="1" destOrd="0" presId="urn:microsoft.com/office/officeart/2009/3/layout/HorizontalOrganizationChart"/>
    <dgm:cxn modelId="{91F03063-B9AA-7F40-84F2-DDF5904DE653}" type="presParOf" srcId="{E68C5451-ECDD-0045-A198-AF1EEEBB5C90}" destId="{444F78B8-416D-B749-BFDF-24B6330CCD6A}" srcOrd="0" destOrd="0" presId="urn:microsoft.com/office/officeart/2009/3/layout/HorizontalOrganizationChart"/>
    <dgm:cxn modelId="{37352AA9-A1F9-F644-996B-23C14A618C38}" type="presParOf" srcId="{444F78B8-416D-B749-BFDF-24B6330CCD6A}" destId="{3428D8EB-B4B2-574F-9F6B-84EEA18BC932}" srcOrd="0" destOrd="0" presId="urn:microsoft.com/office/officeart/2009/3/layout/HorizontalOrganizationChart"/>
    <dgm:cxn modelId="{DD5C729F-5B37-EA4C-B5C9-DCDF4B0FFDF7}" type="presParOf" srcId="{3428D8EB-B4B2-574F-9F6B-84EEA18BC932}" destId="{0F6F601D-0253-BC49-B7CD-4DA64F2FD37C}" srcOrd="0" destOrd="0" presId="urn:microsoft.com/office/officeart/2009/3/layout/HorizontalOrganizationChart"/>
    <dgm:cxn modelId="{74619C9A-04CB-4B44-A0E8-A593F3FE4511}" type="presParOf" srcId="{3428D8EB-B4B2-574F-9F6B-84EEA18BC932}" destId="{8A6DF55C-CB6F-8C4C-BFB8-1CE15F3D2BC7}" srcOrd="1" destOrd="0" presId="urn:microsoft.com/office/officeart/2009/3/layout/HorizontalOrganizationChart"/>
    <dgm:cxn modelId="{A6B05D15-D237-E240-BC82-7F8662AFEA66}" type="presParOf" srcId="{444F78B8-416D-B749-BFDF-24B6330CCD6A}" destId="{85FAA3B4-D67A-F146-84C5-ECBB981AFABC}" srcOrd="1" destOrd="0" presId="urn:microsoft.com/office/officeart/2009/3/layout/HorizontalOrganizationChart"/>
    <dgm:cxn modelId="{7B492BDA-5440-5D4C-8479-5A568380C9E7}" type="presParOf" srcId="{85FAA3B4-D67A-F146-84C5-ECBB981AFABC}" destId="{D72E2698-E414-1749-83A2-399DF1B5E62D}" srcOrd="0" destOrd="0" presId="urn:microsoft.com/office/officeart/2009/3/layout/HorizontalOrganizationChart"/>
    <dgm:cxn modelId="{F919280D-6DF8-2545-AE14-7A9886555D04}" type="presParOf" srcId="{85FAA3B4-D67A-F146-84C5-ECBB981AFABC}" destId="{8FEEE5B5-9C46-D547-8AD5-48096387AE77}" srcOrd="1" destOrd="0" presId="urn:microsoft.com/office/officeart/2009/3/layout/HorizontalOrganizationChart"/>
    <dgm:cxn modelId="{A62FD851-A204-0644-85F3-3F80722CEE00}" type="presParOf" srcId="{8FEEE5B5-9C46-D547-8AD5-48096387AE77}" destId="{5ECDF473-806C-5042-8E86-D3F0370B1ACC}" srcOrd="0" destOrd="0" presId="urn:microsoft.com/office/officeart/2009/3/layout/HorizontalOrganizationChart"/>
    <dgm:cxn modelId="{A783AF00-B36F-D94D-9565-2BDCC27DA5ED}" type="presParOf" srcId="{5ECDF473-806C-5042-8E86-D3F0370B1ACC}" destId="{7E7B88D0-C116-C74A-9D9E-930F14CC97DE}" srcOrd="0" destOrd="0" presId="urn:microsoft.com/office/officeart/2009/3/layout/HorizontalOrganizationChart"/>
    <dgm:cxn modelId="{998EF7C7-4CA9-AE46-AA3C-5C6B8A3A8096}" type="presParOf" srcId="{5ECDF473-806C-5042-8E86-D3F0370B1ACC}" destId="{BA33944F-1942-C149-BDEA-444F01290A2D}" srcOrd="1" destOrd="0" presId="urn:microsoft.com/office/officeart/2009/3/layout/HorizontalOrganizationChart"/>
    <dgm:cxn modelId="{2FC08C73-8B7B-4E4B-BA23-E6EEAF0122A3}" type="presParOf" srcId="{8FEEE5B5-9C46-D547-8AD5-48096387AE77}" destId="{0E18882C-B016-E24E-B5C4-C48208E206C6}" srcOrd="1" destOrd="0" presId="urn:microsoft.com/office/officeart/2009/3/layout/HorizontalOrganizationChart"/>
    <dgm:cxn modelId="{F965F98C-6911-E640-A3E5-A3C057290A0C}" type="presParOf" srcId="{0E18882C-B016-E24E-B5C4-C48208E206C6}" destId="{7EF0F123-8F72-7D45-B730-CCCCB157AEDE}" srcOrd="0" destOrd="0" presId="urn:microsoft.com/office/officeart/2009/3/layout/HorizontalOrganizationChart"/>
    <dgm:cxn modelId="{DFF3E3EE-D07C-0F46-892B-CDC9EC5C3331}" type="presParOf" srcId="{0E18882C-B016-E24E-B5C4-C48208E206C6}" destId="{55E97FBD-A675-8847-8913-7F7512E7F928}" srcOrd="1" destOrd="0" presId="urn:microsoft.com/office/officeart/2009/3/layout/HorizontalOrganizationChart"/>
    <dgm:cxn modelId="{C725AE71-1185-A346-B1EE-D01C1E764843}" type="presParOf" srcId="{55E97FBD-A675-8847-8913-7F7512E7F928}" destId="{81104166-DA05-124D-AE35-FD3F77D5E36A}" srcOrd="0" destOrd="0" presId="urn:microsoft.com/office/officeart/2009/3/layout/HorizontalOrganizationChart"/>
    <dgm:cxn modelId="{8D268CE7-A8AE-2441-AB15-08F8C9BE1475}" type="presParOf" srcId="{81104166-DA05-124D-AE35-FD3F77D5E36A}" destId="{E6C21237-1170-F240-8C04-85E3F3B689F6}" srcOrd="0" destOrd="0" presId="urn:microsoft.com/office/officeart/2009/3/layout/HorizontalOrganizationChart"/>
    <dgm:cxn modelId="{93CEE7B5-4492-634C-A53A-AEA2460C8783}" type="presParOf" srcId="{81104166-DA05-124D-AE35-FD3F77D5E36A}" destId="{94D26654-47AC-A74D-AA16-3749AD1F61E5}" srcOrd="1" destOrd="0" presId="urn:microsoft.com/office/officeart/2009/3/layout/HorizontalOrganizationChart"/>
    <dgm:cxn modelId="{F417BB6C-819D-A243-8370-B8A3B03124A0}" type="presParOf" srcId="{55E97FBD-A675-8847-8913-7F7512E7F928}" destId="{B2E866B7-D8E9-0246-B634-CE61C11F6662}" srcOrd="1" destOrd="0" presId="urn:microsoft.com/office/officeart/2009/3/layout/HorizontalOrganizationChart"/>
    <dgm:cxn modelId="{5C4D7E47-224C-8644-80F2-C7DCD8275137}" type="presParOf" srcId="{55E97FBD-A675-8847-8913-7F7512E7F928}" destId="{50A5077B-E42E-E14A-A753-58C9075345FF}" srcOrd="2" destOrd="0" presId="urn:microsoft.com/office/officeart/2009/3/layout/HorizontalOrganizationChart"/>
    <dgm:cxn modelId="{D98DE8D4-1DE7-264E-BEAA-624A5C083D98}" type="presParOf" srcId="{8FEEE5B5-9C46-D547-8AD5-48096387AE77}" destId="{C000B764-1124-E74C-AE58-C4D7B7CFCAEF}" srcOrd="2" destOrd="0" presId="urn:microsoft.com/office/officeart/2009/3/layout/HorizontalOrganizationChart"/>
    <dgm:cxn modelId="{33EFE686-A500-6947-B242-537F208BA767}" type="presParOf" srcId="{85FAA3B4-D67A-F146-84C5-ECBB981AFABC}" destId="{2CCC5344-AE58-D149-81C2-6083B364BDE1}" srcOrd="2" destOrd="0" presId="urn:microsoft.com/office/officeart/2009/3/layout/HorizontalOrganizationChart"/>
    <dgm:cxn modelId="{3E9A6954-4CB5-FD47-9223-6BD07A242CD6}" type="presParOf" srcId="{85FAA3B4-D67A-F146-84C5-ECBB981AFABC}" destId="{46FA8613-1DF9-AC45-A824-B3DCFE20A768}" srcOrd="3" destOrd="0" presId="urn:microsoft.com/office/officeart/2009/3/layout/HorizontalOrganizationChart"/>
    <dgm:cxn modelId="{FE590005-BD64-7244-9BEC-987FCF25B822}" type="presParOf" srcId="{46FA8613-1DF9-AC45-A824-B3DCFE20A768}" destId="{01429BCA-7481-C24E-971A-DBA63BDBA072}" srcOrd="0" destOrd="0" presId="urn:microsoft.com/office/officeart/2009/3/layout/HorizontalOrganizationChart"/>
    <dgm:cxn modelId="{C2810415-3BD1-DA45-9EFA-6A6381303196}" type="presParOf" srcId="{01429BCA-7481-C24E-971A-DBA63BDBA072}" destId="{6FA4B490-2D19-EB42-9218-D264827DBFCD}" srcOrd="0" destOrd="0" presId="urn:microsoft.com/office/officeart/2009/3/layout/HorizontalOrganizationChart"/>
    <dgm:cxn modelId="{A1576C27-614E-CB48-BE43-B6B3E116D9C2}" type="presParOf" srcId="{01429BCA-7481-C24E-971A-DBA63BDBA072}" destId="{C3A55E51-E3A5-B143-8996-6D31100BF093}" srcOrd="1" destOrd="0" presId="urn:microsoft.com/office/officeart/2009/3/layout/HorizontalOrganizationChart"/>
    <dgm:cxn modelId="{CF0BF3E3-127B-D84F-A66F-F4F697949E5B}" type="presParOf" srcId="{46FA8613-1DF9-AC45-A824-B3DCFE20A768}" destId="{9D5FDC91-748E-2449-B68E-5B23AF55E219}" srcOrd="1" destOrd="0" presId="urn:microsoft.com/office/officeart/2009/3/layout/HorizontalOrganizationChart"/>
    <dgm:cxn modelId="{69AC991F-5737-5144-8811-BBE8E128BEF8}" type="presParOf" srcId="{9D5FDC91-748E-2449-B68E-5B23AF55E219}" destId="{04C012E2-CA04-024A-87AE-E3A6F8922338}" srcOrd="0" destOrd="0" presId="urn:microsoft.com/office/officeart/2009/3/layout/HorizontalOrganizationChart"/>
    <dgm:cxn modelId="{45E54C25-B510-374F-AB03-3B18381EFEAB}" type="presParOf" srcId="{9D5FDC91-748E-2449-B68E-5B23AF55E219}" destId="{DC803AAA-A1E3-944E-9DEA-F0E768E6F29A}" srcOrd="1" destOrd="0" presId="urn:microsoft.com/office/officeart/2009/3/layout/HorizontalOrganizationChart"/>
    <dgm:cxn modelId="{65EB5675-0C5B-8B4B-8A75-6BD9896F3E9B}" type="presParOf" srcId="{DC803AAA-A1E3-944E-9DEA-F0E768E6F29A}" destId="{739258C9-03C2-D449-A9E5-C00B5C872EB7}" srcOrd="0" destOrd="0" presId="urn:microsoft.com/office/officeart/2009/3/layout/HorizontalOrganizationChart"/>
    <dgm:cxn modelId="{2376402D-B298-5248-851F-62B2785F0B87}" type="presParOf" srcId="{739258C9-03C2-D449-A9E5-C00B5C872EB7}" destId="{B430ADE0-A23C-0444-BDE6-2694DA7F1B90}" srcOrd="0" destOrd="0" presId="urn:microsoft.com/office/officeart/2009/3/layout/HorizontalOrganizationChart"/>
    <dgm:cxn modelId="{DE201303-B33A-3246-9C23-0EF892772AF3}" type="presParOf" srcId="{739258C9-03C2-D449-A9E5-C00B5C872EB7}" destId="{6B2FF467-2E4C-264E-81AA-32DFB6240D08}" srcOrd="1" destOrd="0" presId="urn:microsoft.com/office/officeart/2009/3/layout/HorizontalOrganizationChart"/>
    <dgm:cxn modelId="{7D2AA77C-38A8-1540-94AE-447595590E0A}" type="presParOf" srcId="{DC803AAA-A1E3-944E-9DEA-F0E768E6F29A}" destId="{959DFB14-9FC8-4A47-9535-176A1DDE9460}" srcOrd="1" destOrd="0" presId="urn:microsoft.com/office/officeart/2009/3/layout/HorizontalOrganizationChart"/>
    <dgm:cxn modelId="{5AEBA9C8-2264-A347-ABB8-BE78A0005379}" type="presParOf" srcId="{DC803AAA-A1E3-944E-9DEA-F0E768E6F29A}" destId="{6B2578A2-7CBF-384F-B746-1520BA0E60FA}" srcOrd="2" destOrd="0" presId="urn:microsoft.com/office/officeart/2009/3/layout/HorizontalOrganizationChart"/>
    <dgm:cxn modelId="{97DD6274-F85E-5C40-9D6C-CEB85E38E4A4}" type="presParOf" srcId="{46FA8613-1DF9-AC45-A824-B3DCFE20A768}" destId="{BBF71286-53E1-FC41-A587-C28E3BC2196F}" srcOrd="2" destOrd="0" presId="urn:microsoft.com/office/officeart/2009/3/layout/HorizontalOrganizationChart"/>
    <dgm:cxn modelId="{D97D73DB-929C-6B46-B703-C1255A92836A}" type="presParOf" srcId="{85FAA3B4-D67A-F146-84C5-ECBB981AFABC}" destId="{DFC47E43-3FF6-6D48-B2F7-2286DEC2A1C7}" srcOrd="4" destOrd="0" presId="urn:microsoft.com/office/officeart/2009/3/layout/HorizontalOrganizationChart"/>
    <dgm:cxn modelId="{D04BF0E3-FD5E-984E-95FA-76A93F13CDDF}" type="presParOf" srcId="{85FAA3B4-D67A-F146-84C5-ECBB981AFABC}" destId="{665846EB-A3D2-434F-962E-79C7D4A76F9A}" srcOrd="5" destOrd="0" presId="urn:microsoft.com/office/officeart/2009/3/layout/HorizontalOrganizationChart"/>
    <dgm:cxn modelId="{B72B7027-EC5C-4B41-BD19-79D9C8D750D5}" type="presParOf" srcId="{665846EB-A3D2-434F-962E-79C7D4A76F9A}" destId="{2514E47D-358E-CF42-B724-14EAE7F7660B}" srcOrd="0" destOrd="0" presId="urn:microsoft.com/office/officeart/2009/3/layout/HorizontalOrganizationChart"/>
    <dgm:cxn modelId="{67848D68-D986-934C-B150-0A991731410C}" type="presParOf" srcId="{2514E47D-358E-CF42-B724-14EAE7F7660B}" destId="{0D7020A8-F76A-C14D-8D34-0E9828086E9C}" srcOrd="0" destOrd="0" presId="urn:microsoft.com/office/officeart/2009/3/layout/HorizontalOrganizationChart"/>
    <dgm:cxn modelId="{BC9C8A4A-105E-5B47-91C3-8FCB971B71DA}" type="presParOf" srcId="{2514E47D-358E-CF42-B724-14EAE7F7660B}" destId="{9AE853A7-1954-1E4C-ADFB-7BC094616B45}" srcOrd="1" destOrd="0" presId="urn:microsoft.com/office/officeart/2009/3/layout/HorizontalOrganizationChart"/>
    <dgm:cxn modelId="{8A8797CB-51B9-A943-A9D0-FE1EB555FE80}" type="presParOf" srcId="{665846EB-A3D2-434F-962E-79C7D4A76F9A}" destId="{7952B313-7F65-AC4C-91A2-F6DA4ACDFEA1}" srcOrd="1" destOrd="0" presId="urn:microsoft.com/office/officeart/2009/3/layout/HorizontalOrganizationChart"/>
    <dgm:cxn modelId="{08DFF724-A008-3943-A2C5-90924080B57A}" type="presParOf" srcId="{665846EB-A3D2-434F-962E-79C7D4A76F9A}" destId="{E279C2B2-7E9B-8342-B531-77130B895B80}" srcOrd="2" destOrd="0" presId="urn:microsoft.com/office/officeart/2009/3/layout/HorizontalOrganizationChart"/>
    <dgm:cxn modelId="{7F4228BA-B4FA-5848-8028-0B8B1E176958}" type="presParOf" srcId="{85FAA3B4-D67A-F146-84C5-ECBB981AFABC}" destId="{70996467-B8C1-2149-AB1E-C3D013D1FE44}" srcOrd="6" destOrd="0" presId="urn:microsoft.com/office/officeart/2009/3/layout/HorizontalOrganizationChart"/>
    <dgm:cxn modelId="{8977AA40-5C1E-F248-BB1C-18E1F870EAC9}" type="presParOf" srcId="{85FAA3B4-D67A-F146-84C5-ECBB981AFABC}" destId="{28B26940-59A1-8743-A55B-09BEA87B2A0A}" srcOrd="7" destOrd="0" presId="urn:microsoft.com/office/officeart/2009/3/layout/HorizontalOrganizationChart"/>
    <dgm:cxn modelId="{30E8CEE8-A029-3B4F-8498-5F2E05565021}" type="presParOf" srcId="{28B26940-59A1-8743-A55B-09BEA87B2A0A}" destId="{107E54B2-E6C4-0A43-A2CC-FE0C10E293D8}" srcOrd="0" destOrd="0" presId="urn:microsoft.com/office/officeart/2009/3/layout/HorizontalOrganizationChart"/>
    <dgm:cxn modelId="{40EAF347-2D52-974A-93B2-2636F7D0C855}" type="presParOf" srcId="{107E54B2-E6C4-0A43-A2CC-FE0C10E293D8}" destId="{561A0B61-1A67-E94A-A996-26E1EF068B45}" srcOrd="0" destOrd="0" presId="urn:microsoft.com/office/officeart/2009/3/layout/HorizontalOrganizationChart"/>
    <dgm:cxn modelId="{F998B30C-634D-C642-ABB2-543E8C183DD8}" type="presParOf" srcId="{107E54B2-E6C4-0A43-A2CC-FE0C10E293D8}" destId="{E4B9A2D1-9802-0946-9470-AE4C120011FE}" srcOrd="1" destOrd="0" presId="urn:microsoft.com/office/officeart/2009/3/layout/HorizontalOrganizationChart"/>
    <dgm:cxn modelId="{3867B3FD-E6A1-9747-B94E-FA740C201A38}" type="presParOf" srcId="{28B26940-59A1-8743-A55B-09BEA87B2A0A}" destId="{02C2F28D-D433-B643-AE96-FDC30C87621D}" srcOrd="1" destOrd="0" presId="urn:microsoft.com/office/officeart/2009/3/layout/HorizontalOrganizationChart"/>
    <dgm:cxn modelId="{5DB5FB28-A6E9-9641-A1F3-416E2947CB47}" type="presParOf" srcId="{28B26940-59A1-8743-A55B-09BEA87B2A0A}" destId="{79EEE3D5-038F-8349-A1EF-EBC541C2C3BD}" srcOrd="2" destOrd="0" presId="urn:microsoft.com/office/officeart/2009/3/layout/HorizontalOrganizationChart"/>
    <dgm:cxn modelId="{C5F52FB3-549C-5F44-90C7-2DFD1A2A5328}" type="presParOf" srcId="{444F78B8-416D-B749-BFDF-24B6330CCD6A}" destId="{07D428AC-21C0-074C-BFC3-1555490EE2CD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r>
            <a:rPr lang="zh-CN" altLang="en-US" sz="2800" dirty="0"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>
        <a:noFill/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感性认识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FCC25F37-06D9-1443-AFEA-5A6C414AABA0}">
      <dgm:prSet custT="1"/>
      <dgm:spPr>
        <a:noFill/>
        <a:ln>
          <a:solidFill>
            <a:srgbClr val="C00000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理性认识</a:t>
          </a:r>
        </a:p>
      </dgm:t>
    </dgm:pt>
    <dgm:pt modelId="{648B79E8-1A59-9241-8B83-DCD12F253363}" type="parTrans" cxnId="{144E77A4-7622-344A-B979-4DA9CBF1D9C6}">
      <dgm:prSet/>
      <dgm:spPr/>
      <dgm:t>
        <a:bodyPr/>
        <a:lstStyle/>
        <a:p>
          <a:endParaRPr lang="zh-CN" altLang="en-US"/>
        </a:p>
      </dgm:t>
    </dgm:pt>
    <dgm:pt modelId="{45906254-F5CB-414D-9937-6FBCBC4D2142}" type="sibTrans" cxnId="{144E77A4-7622-344A-B979-4DA9CBF1D9C6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932E8E8C-3DCA-C748-9F66-C07C2B99784C}">
      <dgm:prSet custT="1"/>
      <dgm:spPr/>
      <dgm:t>
        <a:bodyPr/>
        <a:lstStyle/>
        <a:p>
          <a:r>
            <a:rPr lang="zh-CN" altLang="en-US" sz="3200" dirty="0">
              <a:latin typeface="Microsoft YaHei" charset="-122"/>
              <a:ea typeface="Microsoft YaHei" charset="-122"/>
              <a:cs typeface="Microsoft YaHei" charset="-122"/>
            </a:rPr>
            <a:t>两个条件</a:t>
          </a:r>
        </a:p>
      </dgm:t>
    </dgm:pt>
    <dgm:pt modelId="{9E95B420-365F-1C46-A726-3207AAEE7EED}" type="parTrans" cxnId="{1B756651-5FB7-2A4D-B044-1F5E6F5514F5}">
      <dgm:prSet/>
      <dgm:spPr/>
      <dgm:t>
        <a:bodyPr/>
        <a:lstStyle/>
        <a:p>
          <a:endParaRPr lang="zh-CN" altLang="en-US"/>
        </a:p>
      </dgm:t>
    </dgm:pt>
    <dgm:pt modelId="{5F7C5835-84C2-AC4E-94CF-5AAD686005B3}" type="sibTrans" cxnId="{1B756651-5FB7-2A4D-B044-1F5E6F5514F5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73DEA4-89F5-0645-AC3C-FB452FEAA890}" type="pres">
      <dgm:prSet presAssocID="{7AC76271-18F2-7A47-B559-2049B3C3C1C8}" presName="hierRoot1" presStyleCnt="0">
        <dgm:presLayoutVars>
          <dgm:hierBranch val="init"/>
        </dgm:presLayoutVars>
      </dgm:prSet>
      <dgm:spPr/>
    </dgm:pt>
    <dgm:pt modelId="{6F440D6C-5C13-C34D-91A8-0D37601C9C45}" type="pres">
      <dgm:prSet presAssocID="{7AC76271-18F2-7A47-B559-2049B3C3C1C8}" presName="rootComposite1" presStyleCnt="0"/>
      <dgm:spPr/>
    </dgm:pt>
    <dgm:pt modelId="{0DE0BADF-96B5-9343-8EF1-6FBACF4DAA57}" type="pres">
      <dgm:prSet presAssocID="{7AC76271-18F2-7A47-B559-2049B3C3C1C8}" presName="rootText1" presStyleLbl="node0" presStyleIdx="0" presStyleCnt="1">
        <dgm:presLayoutVars>
          <dgm:chPref val="3"/>
        </dgm:presLayoutVars>
      </dgm:prSet>
      <dgm:spPr/>
    </dgm:pt>
    <dgm:pt modelId="{E49BAA10-DDC2-2C43-A28F-333D66B30396}" type="pres">
      <dgm:prSet presAssocID="{7AC76271-18F2-7A47-B559-2049B3C3C1C8}" presName="rootConnector1" presStyleLbl="node1" presStyleIdx="0" presStyleCnt="0"/>
      <dgm:spPr/>
    </dgm:pt>
    <dgm:pt modelId="{9B05FCED-9A7A-1341-95C4-FA8BDAB21B57}" type="pres">
      <dgm:prSet presAssocID="{7AC76271-18F2-7A47-B559-2049B3C3C1C8}" presName="hierChild2" presStyleCnt="0"/>
      <dgm:spPr/>
    </dgm:pt>
    <dgm:pt modelId="{D72E2698-E414-1749-83A2-399DF1B5E62D}" type="pres">
      <dgm:prSet presAssocID="{6B604449-F01A-AC4B-B5AD-B968394219D6}" presName="Name64" presStyleLbl="parChTrans1D2" presStyleIdx="0" presStyleCnt="4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2" presStyleIdx="0" presStyleCnt="4" custScaleX="50892" custScaleY="56166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2" presStyleIdx="0" presStyleCnt="4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2CCC5344-AE58-D149-81C2-6083B364BDE1}" type="pres">
      <dgm:prSet presAssocID="{648B79E8-1A59-9241-8B83-DCD12F253363}" presName="Name64" presStyleLbl="parChTrans1D2" presStyleIdx="1" presStyleCnt="4"/>
      <dgm:spPr/>
    </dgm:pt>
    <dgm:pt modelId="{46FA8613-1DF9-AC45-A824-B3DCFE20A768}" type="pres">
      <dgm:prSet presAssocID="{FCC25F37-06D9-1443-AFEA-5A6C414AABA0}" presName="hierRoot2" presStyleCnt="0">
        <dgm:presLayoutVars>
          <dgm:hierBranch val="init"/>
        </dgm:presLayoutVars>
      </dgm:prSet>
      <dgm:spPr/>
    </dgm:pt>
    <dgm:pt modelId="{01429BCA-7481-C24E-971A-DBA63BDBA072}" type="pres">
      <dgm:prSet presAssocID="{FCC25F37-06D9-1443-AFEA-5A6C414AABA0}" presName="rootComposite" presStyleCnt="0"/>
      <dgm:spPr/>
    </dgm:pt>
    <dgm:pt modelId="{6FA4B490-2D19-EB42-9218-D264827DBFCD}" type="pres">
      <dgm:prSet presAssocID="{FCC25F37-06D9-1443-AFEA-5A6C414AABA0}" presName="rootText" presStyleLbl="node2" presStyleIdx="1" presStyleCnt="4" custScaleX="50856" custScaleY="56106">
        <dgm:presLayoutVars>
          <dgm:chPref val="3"/>
        </dgm:presLayoutVars>
      </dgm:prSet>
      <dgm:spPr/>
    </dgm:pt>
    <dgm:pt modelId="{C3A55E51-E3A5-B143-8996-6D31100BF093}" type="pres">
      <dgm:prSet presAssocID="{FCC25F37-06D9-1443-AFEA-5A6C414AABA0}" presName="rootConnector" presStyleLbl="node2" presStyleIdx="1" presStyleCnt="4"/>
      <dgm:spPr/>
    </dgm:pt>
    <dgm:pt modelId="{9D5FDC91-748E-2449-B68E-5B23AF55E219}" type="pres">
      <dgm:prSet presAssocID="{FCC25F37-06D9-1443-AFEA-5A6C414AABA0}" presName="hierChild4" presStyleCnt="0"/>
      <dgm:spPr/>
    </dgm:pt>
    <dgm:pt modelId="{BBF71286-53E1-FC41-A587-C28E3BC2196F}" type="pres">
      <dgm:prSet presAssocID="{FCC25F37-06D9-1443-AFEA-5A6C414AABA0}" presName="hierChild5" presStyleCnt="0"/>
      <dgm:spPr/>
    </dgm:pt>
    <dgm:pt modelId="{DFC47E43-3FF6-6D48-B2F7-2286DEC2A1C7}" type="pres">
      <dgm:prSet presAssocID="{14716794-FB64-7B4D-ACE7-3174E58EEB16}" presName="Name64" presStyleLbl="parChTrans1D2" presStyleIdx="2" presStyleCnt="4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2" presStyleIdx="2" presStyleCnt="4" custScaleX="50856" custScaleY="56106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2" presStyleIdx="2" presStyleCnt="4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70996467-B8C1-2149-AB1E-C3D013D1FE44}" type="pres">
      <dgm:prSet presAssocID="{9E95B420-365F-1C46-A726-3207AAEE7EED}" presName="Name64" presStyleLbl="parChTrans1D2" presStyleIdx="3" presStyleCnt="4"/>
      <dgm:spPr/>
    </dgm:pt>
    <dgm:pt modelId="{28B26940-59A1-8743-A55B-09BEA87B2A0A}" type="pres">
      <dgm:prSet presAssocID="{932E8E8C-3DCA-C748-9F66-C07C2B99784C}" presName="hierRoot2" presStyleCnt="0">
        <dgm:presLayoutVars>
          <dgm:hierBranch val="init"/>
        </dgm:presLayoutVars>
      </dgm:prSet>
      <dgm:spPr/>
    </dgm:pt>
    <dgm:pt modelId="{107E54B2-E6C4-0A43-A2CC-FE0C10E293D8}" type="pres">
      <dgm:prSet presAssocID="{932E8E8C-3DCA-C748-9F66-C07C2B99784C}" presName="rootComposite" presStyleCnt="0"/>
      <dgm:spPr/>
    </dgm:pt>
    <dgm:pt modelId="{561A0B61-1A67-E94A-A996-26E1EF068B45}" type="pres">
      <dgm:prSet presAssocID="{932E8E8C-3DCA-C748-9F66-C07C2B99784C}" presName="rootText" presStyleLbl="node2" presStyleIdx="3" presStyleCnt="4" custScaleX="50846" custScaleY="56106">
        <dgm:presLayoutVars>
          <dgm:chPref val="3"/>
        </dgm:presLayoutVars>
      </dgm:prSet>
      <dgm:spPr/>
    </dgm:pt>
    <dgm:pt modelId="{E4B9A2D1-9802-0946-9470-AE4C120011FE}" type="pres">
      <dgm:prSet presAssocID="{932E8E8C-3DCA-C748-9F66-C07C2B99784C}" presName="rootConnector" presStyleLbl="node2" presStyleIdx="3" presStyleCnt="4"/>
      <dgm:spPr/>
    </dgm:pt>
    <dgm:pt modelId="{02C2F28D-D433-B643-AE96-FDC30C87621D}" type="pres">
      <dgm:prSet presAssocID="{932E8E8C-3DCA-C748-9F66-C07C2B99784C}" presName="hierChild4" presStyleCnt="0"/>
      <dgm:spPr/>
    </dgm:pt>
    <dgm:pt modelId="{79EEE3D5-038F-8349-A1EF-EBC541C2C3BD}" type="pres">
      <dgm:prSet presAssocID="{932E8E8C-3DCA-C748-9F66-C07C2B99784C}" presName="hierChild5" presStyleCnt="0"/>
      <dgm:spPr/>
    </dgm:pt>
    <dgm:pt modelId="{987937E1-1023-DC4A-A869-A6BD59F98127}" type="pres">
      <dgm:prSet presAssocID="{7AC76271-18F2-7A47-B559-2049B3C3C1C8}" presName="hierChild3" presStyleCnt="0"/>
      <dgm:spPr/>
    </dgm:pt>
  </dgm:ptLst>
  <dgm:cxnLst>
    <dgm:cxn modelId="{5E27540E-8490-0B49-919F-E599D17985CE}" type="presOf" srcId="{19960767-A02E-7541-9D89-B09779251E21}" destId="{E68C5451-ECDD-0045-A198-AF1EEEBB5C90}" srcOrd="0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22972649-F483-1E41-824A-25F8B3A5D609}" type="presOf" srcId="{DEA4767C-4CD9-044D-9837-FE31B7B9AF2C}" destId="{0D7020A8-F76A-C14D-8D34-0E9828086E9C}" srcOrd="0" destOrd="0" presId="urn:microsoft.com/office/officeart/2009/3/layout/HorizontalOrganizationChart"/>
    <dgm:cxn modelId="{1B756651-5FB7-2A4D-B044-1F5E6F5514F5}" srcId="{7AC76271-18F2-7A47-B559-2049B3C3C1C8}" destId="{932E8E8C-3DCA-C748-9F66-C07C2B99784C}" srcOrd="3" destOrd="0" parTransId="{9E95B420-365F-1C46-A726-3207AAEE7EED}" sibTransId="{5F7C5835-84C2-AC4E-94CF-5AAD686005B3}"/>
    <dgm:cxn modelId="{BD7A706F-6F84-AA44-ABAB-C4FF572E5E6A}" type="presOf" srcId="{932E8E8C-3DCA-C748-9F66-C07C2B99784C}" destId="{561A0B61-1A67-E94A-A996-26E1EF068B45}" srcOrd="0" destOrd="0" presId="urn:microsoft.com/office/officeart/2009/3/layout/HorizontalOrganizationChart"/>
    <dgm:cxn modelId="{9E159983-EBB6-054E-9CA7-99A246C66C89}" type="presOf" srcId="{7AC76271-18F2-7A47-B559-2049B3C3C1C8}" destId="{E49BAA10-DDC2-2C43-A28F-333D66B30396}" srcOrd="1" destOrd="0" presId="urn:microsoft.com/office/officeart/2009/3/layout/HorizontalOrganizationChart"/>
    <dgm:cxn modelId="{704C918F-FCE4-7B46-8824-A813D7D2609E}" type="presOf" srcId="{648B79E8-1A59-9241-8B83-DCD12F253363}" destId="{2CCC5344-AE58-D149-81C2-6083B364BDE1}" srcOrd="0" destOrd="0" presId="urn:microsoft.com/office/officeart/2009/3/layout/HorizontalOrganizationChart"/>
    <dgm:cxn modelId="{FF697990-A37E-2449-8013-D434EEBC68A4}" srcId="{19960767-A02E-7541-9D89-B09779251E21}" destId="{7AC76271-18F2-7A47-B559-2049B3C3C1C8}" srcOrd="0" destOrd="0" parTransId="{463752C0-6AF8-0A41-980A-6FFC0AA3C9A3}" sibTransId="{F06EECFE-3376-CD4E-83D6-9A23FE860974}"/>
    <dgm:cxn modelId="{144E77A4-7622-344A-B979-4DA9CBF1D9C6}" srcId="{7AC76271-18F2-7A47-B559-2049B3C3C1C8}" destId="{FCC25F37-06D9-1443-AFEA-5A6C414AABA0}" srcOrd="1" destOrd="0" parTransId="{648B79E8-1A59-9241-8B83-DCD12F253363}" sibTransId="{45906254-F5CB-414D-9937-6FBCBC4D2142}"/>
    <dgm:cxn modelId="{B80413B2-04EC-9C47-AE97-C939DD165AD6}" type="presOf" srcId="{9E95B420-365F-1C46-A726-3207AAEE7EED}" destId="{70996467-B8C1-2149-AB1E-C3D013D1FE44}" srcOrd="0" destOrd="0" presId="urn:microsoft.com/office/officeart/2009/3/layout/HorizontalOrganizationChart"/>
    <dgm:cxn modelId="{912B8DB8-B142-684D-9C52-0DF2D753DC52}" type="presOf" srcId="{14716794-FB64-7B4D-ACE7-3174E58EEB16}" destId="{DFC47E43-3FF6-6D48-B2F7-2286DEC2A1C7}" srcOrd="0" destOrd="0" presId="urn:microsoft.com/office/officeart/2009/3/layout/HorizontalOrganizationChart"/>
    <dgm:cxn modelId="{69E354C9-8B6F-0145-A8FF-AAC107EDBD20}" type="presOf" srcId="{FCC25F37-06D9-1443-AFEA-5A6C414AABA0}" destId="{6FA4B490-2D19-EB42-9218-D264827DBFCD}" srcOrd="0" destOrd="0" presId="urn:microsoft.com/office/officeart/2009/3/layout/HorizontalOrganizationChart"/>
    <dgm:cxn modelId="{9DECAACE-85C3-164D-B7E6-9B7D923ACB6D}" type="presOf" srcId="{6B604449-F01A-AC4B-B5AD-B968394219D6}" destId="{D72E2698-E414-1749-83A2-399DF1B5E62D}" srcOrd="0" destOrd="0" presId="urn:microsoft.com/office/officeart/2009/3/layout/HorizontalOrganizationChart"/>
    <dgm:cxn modelId="{F1A442D7-541E-EF46-AFB1-E0E02B771987}" type="presOf" srcId="{DEA4767C-4CD9-044D-9837-FE31B7B9AF2C}" destId="{9AE853A7-1954-1E4C-ADFB-7BC094616B45}" srcOrd="1" destOrd="0" presId="urn:microsoft.com/office/officeart/2009/3/layout/HorizontalOrganizationChart"/>
    <dgm:cxn modelId="{BC2A45D7-F3A8-7E4F-81CF-42B634EDC1E6}" type="presOf" srcId="{F5448318-91D7-4145-94E8-8AA1C54F4050}" destId="{7E7B88D0-C116-C74A-9D9E-930F14CC97DE}" srcOrd="0" destOrd="0" presId="urn:microsoft.com/office/officeart/2009/3/layout/HorizontalOrganizationChart"/>
    <dgm:cxn modelId="{DF8C6CE0-F63C-704F-AB1E-A669BDFFD336}" type="presOf" srcId="{932E8E8C-3DCA-C748-9F66-C07C2B99784C}" destId="{E4B9A2D1-9802-0946-9470-AE4C120011FE}" srcOrd="1" destOrd="0" presId="urn:microsoft.com/office/officeart/2009/3/layout/HorizontalOrganizationChart"/>
    <dgm:cxn modelId="{173B02E7-17FA-6B41-B210-EFD367A03FBB}" type="presOf" srcId="{FCC25F37-06D9-1443-AFEA-5A6C414AABA0}" destId="{C3A55E51-E3A5-B143-8996-6D31100BF093}" srcOrd="1" destOrd="0" presId="urn:microsoft.com/office/officeart/2009/3/layout/HorizontalOrganizationChart"/>
    <dgm:cxn modelId="{34CCC9EE-E9FE-2747-944C-CAFDD84A85D8}" srcId="{7AC76271-18F2-7A47-B559-2049B3C3C1C8}" destId="{DEA4767C-4CD9-044D-9837-FE31B7B9AF2C}" srcOrd="2" destOrd="0" parTransId="{14716794-FB64-7B4D-ACE7-3174E58EEB16}" sibTransId="{168A3FCD-3F52-004E-8C9A-F61C9BE53710}"/>
    <dgm:cxn modelId="{D840BFFA-F4BF-9743-A701-EF23EB34B8CC}" type="presOf" srcId="{F5448318-91D7-4145-94E8-8AA1C54F4050}" destId="{BA33944F-1942-C149-BDEA-444F01290A2D}" srcOrd="1" destOrd="0" presId="urn:microsoft.com/office/officeart/2009/3/layout/HorizontalOrganizationChart"/>
    <dgm:cxn modelId="{732CAFFD-CCD9-9C48-BB75-62014B90A353}" type="presOf" srcId="{7AC76271-18F2-7A47-B559-2049B3C3C1C8}" destId="{0DE0BADF-96B5-9343-8EF1-6FBACF4DAA57}" srcOrd="0" destOrd="0" presId="urn:microsoft.com/office/officeart/2009/3/layout/HorizontalOrganizationChart"/>
    <dgm:cxn modelId="{1A360E7C-64B0-5C49-9FFC-EC31BD6D43A2}" type="presParOf" srcId="{E68C5451-ECDD-0045-A198-AF1EEEBB5C90}" destId="{BF73DEA4-89F5-0645-AC3C-FB452FEAA890}" srcOrd="0" destOrd="0" presId="urn:microsoft.com/office/officeart/2009/3/layout/HorizontalOrganizationChart"/>
    <dgm:cxn modelId="{1204B22E-E741-D846-A0E2-161DDC0BF42C}" type="presParOf" srcId="{BF73DEA4-89F5-0645-AC3C-FB452FEAA890}" destId="{6F440D6C-5C13-C34D-91A8-0D37601C9C45}" srcOrd="0" destOrd="0" presId="urn:microsoft.com/office/officeart/2009/3/layout/HorizontalOrganizationChart"/>
    <dgm:cxn modelId="{D8B523A3-08A6-8149-80EB-45787F104AC3}" type="presParOf" srcId="{6F440D6C-5C13-C34D-91A8-0D37601C9C45}" destId="{0DE0BADF-96B5-9343-8EF1-6FBACF4DAA57}" srcOrd="0" destOrd="0" presId="urn:microsoft.com/office/officeart/2009/3/layout/HorizontalOrganizationChart"/>
    <dgm:cxn modelId="{E797BF1F-9309-0E45-9E7E-009E61D1C234}" type="presParOf" srcId="{6F440D6C-5C13-C34D-91A8-0D37601C9C45}" destId="{E49BAA10-DDC2-2C43-A28F-333D66B30396}" srcOrd="1" destOrd="0" presId="urn:microsoft.com/office/officeart/2009/3/layout/HorizontalOrganizationChart"/>
    <dgm:cxn modelId="{D0DD7098-6185-5D42-A681-51E90E97A53B}" type="presParOf" srcId="{BF73DEA4-89F5-0645-AC3C-FB452FEAA890}" destId="{9B05FCED-9A7A-1341-95C4-FA8BDAB21B57}" srcOrd="1" destOrd="0" presId="urn:microsoft.com/office/officeart/2009/3/layout/HorizontalOrganizationChart"/>
    <dgm:cxn modelId="{327F859C-F7C1-CC40-96A0-2C6A797A9EA9}" type="presParOf" srcId="{9B05FCED-9A7A-1341-95C4-FA8BDAB21B57}" destId="{D72E2698-E414-1749-83A2-399DF1B5E62D}" srcOrd="0" destOrd="0" presId="urn:microsoft.com/office/officeart/2009/3/layout/HorizontalOrganizationChart"/>
    <dgm:cxn modelId="{1F82D860-670B-8847-B0E4-97A8F33F29DC}" type="presParOf" srcId="{9B05FCED-9A7A-1341-95C4-FA8BDAB21B57}" destId="{8FEEE5B5-9C46-D547-8AD5-48096387AE77}" srcOrd="1" destOrd="0" presId="urn:microsoft.com/office/officeart/2009/3/layout/HorizontalOrganizationChart"/>
    <dgm:cxn modelId="{1E264CDC-3709-CE40-8929-AF56E279C2D0}" type="presParOf" srcId="{8FEEE5B5-9C46-D547-8AD5-48096387AE77}" destId="{5ECDF473-806C-5042-8E86-D3F0370B1ACC}" srcOrd="0" destOrd="0" presId="urn:microsoft.com/office/officeart/2009/3/layout/HorizontalOrganizationChart"/>
    <dgm:cxn modelId="{C14F42B2-7C37-FD44-B876-27A47B4652FB}" type="presParOf" srcId="{5ECDF473-806C-5042-8E86-D3F0370B1ACC}" destId="{7E7B88D0-C116-C74A-9D9E-930F14CC97DE}" srcOrd="0" destOrd="0" presId="urn:microsoft.com/office/officeart/2009/3/layout/HorizontalOrganizationChart"/>
    <dgm:cxn modelId="{B43EA544-DEC6-F04A-B22D-3D59599C46B8}" type="presParOf" srcId="{5ECDF473-806C-5042-8E86-D3F0370B1ACC}" destId="{BA33944F-1942-C149-BDEA-444F01290A2D}" srcOrd="1" destOrd="0" presId="urn:microsoft.com/office/officeart/2009/3/layout/HorizontalOrganizationChart"/>
    <dgm:cxn modelId="{44190092-AE3B-B640-ACC0-0EDE36D3D5F4}" type="presParOf" srcId="{8FEEE5B5-9C46-D547-8AD5-48096387AE77}" destId="{0E18882C-B016-E24E-B5C4-C48208E206C6}" srcOrd="1" destOrd="0" presId="urn:microsoft.com/office/officeart/2009/3/layout/HorizontalOrganizationChart"/>
    <dgm:cxn modelId="{51083AF3-061E-5A49-852D-6742676A71E9}" type="presParOf" srcId="{8FEEE5B5-9C46-D547-8AD5-48096387AE77}" destId="{C000B764-1124-E74C-AE58-C4D7B7CFCAEF}" srcOrd="2" destOrd="0" presId="urn:microsoft.com/office/officeart/2009/3/layout/HorizontalOrganizationChart"/>
    <dgm:cxn modelId="{62D67402-1E2D-D447-A62F-0CD329FB455C}" type="presParOf" srcId="{9B05FCED-9A7A-1341-95C4-FA8BDAB21B57}" destId="{2CCC5344-AE58-D149-81C2-6083B364BDE1}" srcOrd="2" destOrd="0" presId="urn:microsoft.com/office/officeart/2009/3/layout/HorizontalOrganizationChart"/>
    <dgm:cxn modelId="{82728DCD-556A-B543-B8DB-E8E81B79D621}" type="presParOf" srcId="{9B05FCED-9A7A-1341-95C4-FA8BDAB21B57}" destId="{46FA8613-1DF9-AC45-A824-B3DCFE20A768}" srcOrd="3" destOrd="0" presId="urn:microsoft.com/office/officeart/2009/3/layout/HorizontalOrganizationChart"/>
    <dgm:cxn modelId="{08B53DA4-6B61-4D46-9802-46AB29AE2930}" type="presParOf" srcId="{46FA8613-1DF9-AC45-A824-B3DCFE20A768}" destId="{01429BCA-7481-C24E-971A-DBA63BDBA072}" srcOrd="0" destOrd="0" presId="urn:microsoft.com/office/officeart/2009/3/layout/HorizontalOrganizationChart"/>
    <dgm:cxn modelId="{BAFDA630-0273-D242-8696-B32F3164988E}" type="presParOf" srcId="{01429BCA-7481-C24E-971A-DBA63BDBA072}" destId="{6FA4B490-2D19-EB42-9218-D264827DBFCD}" srcOrd="0" destOrd="0" presId="urn:microsoft.com/office/officeart/2009/3/layout/HorizontalOrganizationChart"/>
    <dgm:cxn modelId="{6167884B-CFD6-CA43-A45D-35D2F335C708}" type="presParOf" srcId="{01429BCA-7481-C24E-971A-DBA63BDBA072}" destId="{C3A55E51-E3A5-B143-8996-6D31100BF093}" srcOrd="1" destOrd="0" presId="urn:microsoft.com/office/officeart/2009/3/layout/HorizontalOrganizationChart"/>
    <dgm:cxn modelId="{B6B2BF61-AE4E-2D46-B604-92953EBFBBB0}" type="presParOf" srcId="{46FA8613-1DF9-AC45-A824-B3DCFE20A768}" destId="{9D5FDC91-748E-2449-B68E-5B23AF55E219}" srcOrd="1" destOrd="0" presId="urn:microsoft.com/office/officeart/2009/3/layout/HorizontalOrganizationChart"/>
    <dgm:cxn modelId="{71F3EB05-CC73-464B-A54B-5206AB892E10}" type="presParOf" srcId="{46FA8613-1DF9-AC45-A824-B3DCFE20A768}" destId="{BBF71286-53E1-FC41-A587-C28E3BC2196F}" srcOrd="2" destOrd="0" presId="urn:microsoft.com/office/officeart/2009/3/layout/HorizontalOrganizationChart"/>
    <dgm:cxn modelId="{9115FAA2-FEB3-574A-94E8-5232A95F5559}" type="presParOf" srcId="{9B05FCED-9A7A-1341-95C4-FA8BDAB21B57}" destId="{DFC47E43-3FF6-6D48-B2F7-2286DEC2A1C7}" srcOrd="4" destOrd="0" presId="urn:microsoft.com/office/officeart/2009/3/layout/HorizontalOrganizationChart"/>
    <dgm:cxn modelId="{8BC427A2-00FD-9B45-9BBA-DA29C9121B97}" type="presParOf" srcId="{9B05FCED-9A7A-1341-95C4-FA8BDAB21B57}" destId="{665846EB-A3D2-434F-962E-79C7D4A76F9A}" srcOrd="5" destOrd="0" presId="urn:microsoft.com/office/officeart/2009/3/layout/HorizontalOrganizationChart"/>
    <dgm:cxn modelId="{92FC7524-A965-FC42-891B-7431AA5EE69C}" type="presParOf" srcId="{665846EB-A3D2-434F-962E-79C7D4A76F9A}" destId="{2514E47D-358E-CF42-B724-14EAE7F7660B}" srcOrd="0" destOrd="0" presId="urn:microsoft.com/office/officeart/2009/3/layout/HorizontalOrganizationChart"/>
    <dgm:cxn modelId="{0AB99029-71CD-DA47-BD32-CB14F0466480}" type="presParOf" srcId="{2514E47D-358E-CF42-B724-14EAE7F7660B}" destId="{0D7020A8-F76A-C14D-8D34-0E9828086E9C}" srcOrd="0" destOrd="0" presId="urn:microsoft.com/office/officeart/2009/3/layout/HorizontalOrganizationChart"/>
    <dgm:cxn modelId="{30B01A1F-5642-5446-95CE-CBD2BA5F39DC}" type="presParOf" srcId="{2514E47D-358E-CF42-B724-14EAE7F7660B}" destId="{9AE853A7-1954-1E4C-ADFB-7BC094616B45}" srcOrd="1" destOrd="0" presId="urn:microsoft.com/office/officeart/2009/3/layout/HorizontalOrganizationChart"/>
    <dgm:cxn modelId="{FBA6C96F-5291-F841-815D-239CFC4BF80C}" type="presParOf" srcId="{665846EB-A3D2-434F-962E-79C7D4A76F9A}" destId="{7952B313-7F65-AC4C-91A2-F6DA4ACDFEA1}" srcOrd="1" destOrd="0" presId="urn:microsoft.com/office/officeart/2009/3/layout/HorizontalOrganizationChart"/>
    <dgm:cxn modelId="{5A8216E7-4A73-C84F-819A-F76755D59EF4}" type="presParOf" srcId="{665846EB-A3D2-434F-962E-79C7D4A76F9A}" destId="{E279C2B2-7E9B-8342-B531-77130B895B80}" srcOrd="2" destOrd="0" presId="urn:microsoft.com/office/officeart/2009/3/layout/HorizontalOrganizationChart"/>
    <dgm:cxn modelId="{7178C45E-4C66-BC44-AEFF-7F2A0415AAE7}" type="presParOf" srcId="{9B05FCED-9A7A-1341-95C4-FA8BDAB21B57}" destId="{70996467-B8C1-2149-AB1E-C3D013D1FE44}" srcOrd="6" destOrd="0" presId="urn:microsoft.com/office/officeart/2009/3/layout/HorizontalOrganizationChart"/>
    <dgm:cxn modelId="{A2420F0E-4C2D-814E-998A-B73861D00ADB}" type="presParOf" srcId="{9B05FCED-9A7A-1341-95C4-FA8BDAB21B57}" destId="{28B26940-59A1-8743-A55B-09BEA87B2A0A}" srcOrd="7" destOrd="0" presId="urn:microsoft.com/office/officeart/2009/3/layout/HorizontalOrganizationChart"/>
    <dgm:cxn modelId="{8E5588D9-0379-5441-9A3D-E10C477E3863}" type="presParOf" srcId="{28B26940-59A1-8743-A55B-09BEA87B2A0A}" destId="{107E54B2-E6C4-0A43-A2CC-FE0C10E293D8}" srcOrd="0" destOrd="0" presId="urn:microsoft.com/office/officeart/2009/3/layout/HorizontalOrganizationChart"/>
    <dgm:cxn modelId="{AD4413FB-52AD-0142-A0CC-24E8FDD2E671}" type="presParOf" srcId="{107E54B2-E6C4-0A43-A2CC-FE0C10E293D8}" destId="{561A0B61-1A67-E94A-A996-26E1EF068B45}" srcOrd="0" destOrd="0" presId="urn:microsoft.com/office/officeart/2009/3/layout/HorizontalOrganizationChart"/>
    <dgm:cxn modelId="{E508B268-CDD4-1D47-A707-F77E221DCEDB}" type="presParOf" srcId="{107E54B2-E6C4-0A43-A2CC-FE0C10E293D8}" destId="{E4B9A2D1-9802-0946-9470-AE4C120011FE}" srcOrd="1" destOrd="0" presId="urn:microsoft.com/office/officeart/2009/3/layout/HorizontalOrganizationChart"/>
    <dgm:cxn modelId="{D500D42B-49AF-DF44-842E-9C9DB38577D8}" type="presParOf" srcId="{28B26940-59A1-8743-A55B-09BEA87B2A0A}" destId="{02C2F28D-D433-B643-AE96-FDC30C87621D}" srcOrd="1" destOrd="0" presId="urn:microsoft.com/office/officeart/2009/3/layout/HorizontalOrganizationChart"/>
    <dgm:cxn modelId="{72B175C7-33E1-EA4B-8C6B-FDD5A358CBDC}" type="presParOf" srcId="{28B26940-59A1-8743-A55B-09BEA87B2A0A}" destId="{79EEE3D5-038F-8349-A1EF-EBC541C2C3BD}" srcOrd="2" destOrd="0" presId="urn:microsoft.com/office/officeart/2009/3/layout/HorizontalOrganizationChart"/>
    <dgm:cxn modelId="{25959BC5-A9E1-3444-A66C-8BEB914E8805}" type="presParOf" srcId="{BF73DEA4-89F5-0645-AC3C-FB452FEAA890}" destId="{987937E1-1023-DC4A-A869-A6BD59F98127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r>
            <a:rPr lang="zh-CN" altLang="en-US" sz="2800" dirty="0"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>
        <a:noFill/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感性认识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FCC25F37-06D9-1443-AFEA-5A6C414AABA0}">
      <dgm:prSet custT="1"/>
      <dgm:spPr>
        <a:noFill/>
        <a:ln>
          <a:solidFill>
            <a:srgbClr val="C00000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理性认识</a:t>
          </a:r>
        </a:p>
      </dgm:t>
    </dgm:pt>
    <dgm:pt modelId="{648B79E8-1A59-9241-8B83-DCD12F253363}" type="parTrans" cxnId="{144E77A4-7622-344A-B979-4DA9CBF1D9C6}">
      <dgm:prSet/>
      <dgm:spPr/>
      <dgm:t>
        <a:bodyPr/>
        <a:lstStyle/>
        <a:p>
          <a:endParaRPr lang="zh-CN" altLang="en-US"/>
        </a:p>
      </dgm:t>
    </dgm:pt>
    <dgm:pt modelId="{45906254-F5CB-414D-9937-6FBCBC4D2142}" type="sibTrans" cxnId="{144E77A4-7622-344A-B979-4DA9CBF1D9C6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932E8E8C-3DCA-C748-9F66-C07C2B99784C}">
      <dgm:prSet custT="1"/>
      <dgm:spPr/>
      <dgm:t>
        <a:bodyPr/>
        <a:lstStyle/>
        <a:p>
          <a:r>
            <a:rPr lang="zh-CN" altLang="en-US" sz="3200" dirty="0">
              <a:latin typeface="Microsoft YaHei" charset="-122"/>
              <a:ea typeface="Microsoft YaHei" charset="-122"/>
              <a:cs typeface="Microsoft YaHei" charset="-122"/>
            </a:rPr>
            <a:t>两个条件</a:t>
          </a:r>
        </a:p>
      </dgm:t>
    </dgm:pt>
    <dgm:pt modelId="{9E95B420-365F-1C46-A726-3207AAEE7EED}" type="parTrans" cxnId="{1B756651-5FB7-2A4D-B044-1F5E6F5514F5}">
      <dgm:prSet/>
      <dgm:spPr/>
      <dgm:t>
        <a:bodyPr/>
        <a:lstStyle/>
        <a:p>
          <a:endParaRPr lang="zh-CN" altLang="en-US"/>
        </a:p>
      </dgm:t>
    </dgm:pt>
    <dgm:pt modelId="{5F7C5835-84C2-AC4E-94CF-5AAD686005B3}" type="sibTrans" cxnId="{1B756651-5FB7-2A4D-B044-1F5E6F5514F5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73DEA4-89F5-0645-AC3C-FB452FEAA890}" type="pres">
      <dgm:prSet presAssocID="{7AC76271-18F2-7A47-B559-2049B3C3C1C8}" presName="hierRoot1" presStyleCnt="0">
        <dgm:presLayoutVars>
          <dgm:hierBranch val="init"/>
        </dgm:presLayoutVars>
      </dgm:prSet>
      <dgm:spPr/>
    </dgm:pt>
    <dgm:pt modelId="{6F440D6C-5C13-C34D-91A8-0D37601C9C45}" type="pres">
      <dgm:prSet presAssocID="{7AC76271-18F2-7A47-B559-2049B3C3C1C8}" presName="rootComposite1" presStyleCnt="0"/>
      <dgm:spPr/>
    </dgm:pt>
    <dgm:pt modelId="{0DE0BADF-96B5-9343-8EF1-6FBACF4DAA57}" type="pres">
      <dgm:prSet presAssocID="{7AC76271-18F2-7A47-B559-2049B3C3C1C8}" presName="rootText1" presStyleLbl="node0" presStyleIdx="0" presStyleCnt="1">
        <dgm:presLayoutVars>
          <dgm:chPref val="3"/>
        </dgm:presLayoutVars>
      </dgm:prSet>
      <dgm:spPr/>
    </dgm:pt>
    <dgm:pt modelId="{E49BAA10-DDC2-2C43-A28F-333D66B30396}" type="pres">
      <dgm:prSet presAssocID="{7AC76271-18F2-7A47-B559-2049B3C3C1C8}" presName="rootConnector1" presStyleLbl="node1" presStyleIdx="0" presStyleCnt="0"/>
      <dgm:spPr/>
    </dgm:pt>
    <dgm:pt modelId="{9B05FCED-9A7A-1341-95C4-FA8BDAB21B57}" type="pres">
      <dgm:prSet presAssocID="{7AC76271-18F2-7A47-B559-2049B3C3C1C8}" presName="hierChild2" presStyleCnt="0"/>
      <dgm:spPr/>
    </dgm:pt>
    <dgm:pt modelId="{D72E2698-E414-1749-83A2-399DF1B5E62D}" type="pres">
      <dgm:prSet presAssocID="{6B604449-F01A-AC4B-B5AD-B968394219D6}" presName="Name64" presStyleLbl="parChTrans1D2" presStyleIdx="0" presStyleCnt="4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2" presStyleIdx="0" presStyleCnt="4" custScaleX="50892" custScaleY="56166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2" presStyleIdx="0" presStyleCnt="4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2CCC5344-AE58-D149-81C2-6083B364BDE1}" type="pres">
      <dgm:prSet presAssocID="{648B79E8-1A59-9241-8B83-DCD12F253363}" presName="Name64" presStyleLbl="parChTrans1D2" presStyleIdx="1" presStyleCnt="4"/>
      <dgm:spPr/>
    </dgm:pt>
    <dgm:pt modelId="{46FA8613-1DF9-AC45-A824-B3DCFE20A768}" type="pres">
      <dgm:prSet presAssocID="{FCC25F37-06D9-1443-AFEA-5A6C414AABA0}" presName="hierRoot2" presStyleCnt="0">
        <dgm:presLayoutVars>
          <dgm:hierBranch val="init"/>
        </dgm:presLayoutVars>
      </dgm:prSet>
      <dgm:spPr/>
    </dgm:pt>
    <dgm:pt modelId="{01429BCA-7481-C24E-971A-DBA63BDBA072}" type="pres">
      <dgm:prSet presAssocID="{FCC25F37-06D9-1443-AFEA-5A6C414AABA0}" presName="rootComposite" presStyleCnt="0"/>
      <dgm:spPr/>
    </dgm:pt>
    <dgm:pt modelId="{6FA4B490-2D19-EB42-9218-D264827DBFCD}" type="pres">
      <dgm:prSet presAssocID="{FCC25F37-06D9-1443-AFEA-5A6C414AABA0}" presName="rootText" presStyleLbl="node2" presStyleIdx="1" presStyleCnt="4" custScaleX="50856" custScaleY="56106">
        <dgm:presLayoutVars>
          <dgm:chPref val="3"/>
        </dgm:presLayoutVars>
      </dgm:prSet>
      <dgm:spPr/>
    </dgm:pt>
    <dgm:pt modelId="{C3A55E51-E3A5-B143-8996-6D31100BF093}" type="pres">
      <dgm:prSet presAssocID="{FCC25F37-06D9-1443-AFEA-5A6C414AABA0}" presName="rootConnector" presStyleLbl="node2" presStyleIdx="1" presStyleCnt="4"/>
      <dgm:spPr/>
    </dgm:pt>
    <dgm:pt modelId="{9D5FDC91-748E-2449-B68E-5B23AF55E219}" type="pres">
      <dgm:prSet presAssocID="{FCC25F37-06D9-1443-AFEA-5A6C414AABA0}" presName="hierChild4" presStyleCnt="0"/>
      <dgm:spPr/>
    </dgm:pt>
    <dgm:pt modelId="{BBF71286-53E1-FC41-A587-C28E3BC2196F}" type="pres">
      <dgm:prSet presAssocID="{FCC25F37-06D9-1443-AFEA-5A6C414AABA0}" presName="hierChild5" presStyleCnt="0"/>
      <dgm:spPr/>
    </dgm:pt>
    <dgm:pt modelId="{DFC47E43-3FF6-6D48-B2F7-2286DEC2A1C7}" type="pres">
      <dgm:prSet presAssocID="{14716794-FB64-7B4D-ACE7-3174E58EEB16}" presName="Name64" presStyleLbl="parChTrans1D2" presStyleIdx="2" presStyleCnt="4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2" presStyleIdx="2" presStyleCnt="4" custScaleX="50856" custScaleY="56106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2" presStyleIdx="2" presStyleCnt="4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70996467-B8C1-2149-AB1E-C3D013D1FE44}" type="pres">
      <dgm:prSet presAssocID="{9E95B420-365F-1C46-A726-3207AAEE7EED}" presName="Name64" presStyleLbl="parChTrans1D2" presStyleIdx="3" presStyleCnt="4"/>
      <dgm:spPr/>
    </dgm:pt>
    <dgm:pt modelId="{28B26940-59A1-8743-A55B-09BEA87B2A0A}" type="pres">
      <dgm:prSet presAssocID="{932E8E8C-3DCA-C748-9F66-C07C2B99784C}" presName="hierRoot2" presStyleCnt="0">
        <dgm:presLayoutVars>
          <dgm:hierBranch val="init"/>
        </dgm:presLayoutVars>
      </dgm:prSet>
      <dgm:spPr/>
    </dgm:pt>
    <dgm:pt modelId="{107E54B2-E6C4-0A43-A2CC-FE0C10E293D8}" type="pres">
      <dgm:prSet presAssocID="{932E8E8C-3DCA-C748-9F66-C07C2B99784C}" presName="rootComposite" presStyleCnt="0"/>
      <dgm:spPr/>
    </dgm:pt>
    <dgm:pt modelId="{561A0B61-1A67-E94A-A996-26E1EF068B45}" type="pres">
      <dgm:prSet presAssocID="{932E8E8C-3DCA-C748-9F66-C07C2B99784C}" presName="rootText" presStyleLbl="node2" presStyleIdx="3" presStyleCnt="4" custScaleX="50846" custScaleY="56106">
        <dgm:presLayoutVars>
          <dgm:chPref val="3"/>
        </dgm:presLayoutVars>
      </dgm:prSet>
      <dgm:spPr/>
    </dgm:pt>
    <dgm:pt modelId="{E4B9A2D1-9802-0946-9470-AE4C120011FE}" type="pres">
      <dgm:prSet presAssocID="{932E8E8C-3DCA-C748-9F66-C07C2B99784C}" presName="rootConnector" presStyleLbl="node2" presStyleIdx="3" presStyleCnt="4"/>
      <dgm:spPr/>
    </dgm:pt>
    <dgm:pt modelId="{02C2F28D-D433-B643-AE96-FDC30C87621D}" type="pres">
      <dgm:prSet presAssocID="{932E8E8C-3DCA-C748-9F66-C07C2B99784C}" presName="hierChild4" presStyleCnt="0"/>
      <dgm:spPr/>
    </dgm:pt>
    <dgm:pt modelId="{79EEE3D5-038F-8349-A1EF-EBC541C2C3BD}" type="pres">
      <dgm:prSet presAssocID="{932E8E8C-3DCA-C748-9F66-C07C2B99784C}" presName="hierChild5" presStyleCnt="0"/>
      <dgm:spPr/>
    </dgm:pt>
    <dgm:pt modelId="{987937E1-1023-DC4A-A869-A6BD59F98127}" type="pres">
      <dgm:prSet presAssocID="{7AC76271-18F2-7A47-B559-2049B3C3C1C8}" presName="hierChild3" presStyleCnt="0"/>
      <dgm:spPr/>
    </dgm:pt>
  </dgm:ptLst>
  <dgm:cxnLst>
    <dgm:cxn modelId="{56AFFF16-9E66-CB45-9D8E-219332549F94}" type="presOf" srcId="{14716794-FB64-7B4D-ACE7-3174E58EEB16}" destId="{DFC47E43-3FF6-6D48-B2F7-2286DEC2A1C7}" srcOrd="0" destOrd="0" presId="urn:microsoft.com/office/officeart/2009/3/layout/HorizontalOrganizationChart"/>
    <dgm:cxn modelId="{77D34519-5E24-E648-9335-9FA700E860BC}" type="presOf" srcId="{6B604449-F01A-AC4B-B5AD-B968394219D6}" destId="{D72E2698-E414-1749-83A2-399DF1B5E62D}" srcOrd="0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3B56D743-59C5-4B4E-8160-3E0C6356D5C9}" type="presOf" srcId="{648B79E8-1A59-9241-8B83-DCD12F253363}" destId="{2CCC5344-AE58-D149-81C2-6083B364BDE1}" srcOrd="0" destOrd="0" presId="urn:microsoft.com/office/officeart/2009/3/layout/HorizontalOrganizationChart"/>
    <dgm:cxn modelId="{A730674D-EA58-DA40-9EFE-246F7A1B429A}" type="presOf" srcId="{7AC76271-18F2-7A47-B559-2049B3C3C1C8}" destId="{0DE0BADF-96B5-9343-8EF1-6FBACF4DAA57}" srcOrd="0" destOrd="0" presId="urn:microsoft.com/office/officeart/2009/3/layout/HorizontalOrganizationChart"/>
    <dgm:cxn modelId="{1B756651-5FB7-2A4D-B044-1F5E6F5514F5}" srcId="{7AC76271-18F2-7A47-B559-2049B3C3C1C8}" destId="{932E8E8C-3DCA-C748-9F66-C07C2B99784C}" srcOrd="3" destOrd="0" parTransId="{9E95B420-365F-1C46-A726-3207AAEE7EED}" sibTransId="{5F7C5835-84C2-AC4E-94CF-5AAD686005B3}"/>
    <dgm:cxn modelId="{B1E22B5A-ECC5-7E43-A94D-814B84F95A7A}" type="presOf" srcId="{F5448318-91D7-4145-94E8-8AA1C54F4050}" destId="{7E7B88D0-C116-C74A-9D9E-930F14CC97DE}" srcOrd="0" destOrd="0" presId="urn:microsoft.com/office/officeart/2009/3/layout/HorizontalOrganizationChart"/>
    <dgm:cxn modelId="{E6BECB5B-D2C8-4E43-8FE5-EC7A74737E63}" type="presOf" srcId="{DEA4767C-4CD9-044D-9837-FE31B7B9AF2C}" destId="{0D7020A8-F76A-C14D-8D34-0E9828086E9C}" srcOrd="0" destOrd="0" presId="urn:microsoft.com/office/officeart/2009/3/layout/HorizontalOrganizationChart"/>
    <dgm:cxn modelId="{56CFE05F-C008-2B40-9DEB-5D2CEEFF7D40}" type="presOf" srcId="{FCC25F37-06D9-1443-AFEA-5A6C414AABA0}" destId="{6FA4B490-2D19-EB42-9218-D264827DBFCD}" srcOrd="0" destOrd="0" presId="urn:microsoft.com/office/officeart/2009/3/layout/HorizontalOrganizationChart"/>
    <dgm:cxn modelId="{1BA3A48D-8BCA-7F4F-ABC2-D6FB6F402EA8}" type="presOf" srcId="{DEA4767C-4CD9-044D-9837-FE31B7B9AF2C}" destId="{9AE853A7-1954-1E4C-ADFB-7BC094616B45}" srcOrd="1" destOrd="0" presId="urn:microsoft.com/office/officeart/2009/3/layout/HorizontalOrganizationChart"/>
    <dgm:cxn modelId="{FF697990-A37E-2449-8013-D434EEBC68A4}" srcId="{19960767-A02E-7541-9D89-B09779251E21}" destId="{7AC76271-18F2-7A47-B559-2049B3C3C1C8}" srcOrd="0" destOrd="0" parTransId="{463752C0-6AF8-0A41-980A-6FFC0AA3C9A3}" sibTransId="{F06EECFE-3376-CD4E-83D6-9A23FE860974}"/>
    <dgm:cxn modelId="{EF1A35A1-0A00-F24D-ABDA-B42152FEC54A}" type="presOf" srcId="{FCC25F37-06D9-1443-AFEA-5A6C414AABA0}" destId="{C3A55E51-E3A5-B143-8996-6D31100BF093}" srcOrd="1" destOrd="0" presId="urn:microsoft.com/office/officeart/2009/3/layout/HorizontalOrganizationChart"/>
    <dgm:cxn modelId="{144E77A4-7622-344A-B979-4DA9CBF1D9C6}" srcId="{7AC76271-18F2-7A47-B559-2049B3C3C1C8}" destId="{FCC25F37-06D9-1443-AFEA-5A6C414AABA0}" srcOrd="1" destOrd="0" parTransId="{648B79E8-1A59-9241-8B83-DCD12F253363}" sibTransId="{45906254-F5CB-414D-9937-6FBCBC4D2142}"/>
    <dgm:cxn modelId="{0CBA2AA9-7286-C941-B923-A41D8D8CA0F1}" type="presOf" srcId="{19960767-A02E-7541-9D89-B09779251E21}" destId="{E68C5451-ECDD-0045-A198-AF1EEEBB5C90}" srcOrd="0" destOrd="0" presId="urn:microsoft.com/office/officeart/2009/3/layout/HorizontalOrganizationChart"/>
    <dgm:cxn modelId="{08493DB5-02AF-C24B-93AC-9FF5A005DE3D}" type="presOf" srcId="{7AC76271-18F2-7A47-B559-2049B3C3C1C8}" destId="{E49BAA10-DDC2-2C43-A28F-333D66B30396}" srcOrd="1" destOrd="0" presId="urn:microsoft.com/office/officeart/2009/3/layout/HorizontalOrganizationChart"/>
    <dgm:cxn modelId="{7657EEC5-1E6B-4C48-8E28-28FCF0BFD7CF}" type="presOf" srcId="{F5448318-91D7-4145-94E8-8AA1C54F4050}" destId="{BA33944F-1942-C149-BDEA-444F01290A2D}" srcOrd="1" destOrd="0" presId="urn:microsoft.com/office/officeart/2009/3/layout/HorizontalOrganizationChart"/>
    <dgm:cxn modelId="{89BBB7CF-B022-B346-B49C-A49D198D7D02}" type="presOf" srcId="{932E8E8C-3DCA-C748-9F66-C07C2B99784C}" destId="{E4B9A2D1-9802-0946-9470-AE4C120011FE}" srcOrd="1" destOrd="0" presId="urn:microsoft.com/office/officeart/2009/3/layout/HorizontalOrganizationChart"/>
    <dgm:cxn modelId="{34CCC9EE-E9FE-2747-944C-CAFDD84A85D8}" srcId="{7AC76271-18F2-7A47-B559-2049B3C3C1C8}" destId="{DEA4767C-4CD9-044D-9837-FE31B7B9AF2C}" srcOrd="2" destOrd="0" parTransId="{14716794-FB64-7B4D-ACE7-3174E58EEB16}" sibTransId="{168A3FCD-3F52-004E-8C9A-F61C9BE53710}"/>
    <dgm:cxn modelId="{69B6C4F0-F45E-9049-B9D5-97B3296AD70E}" type="presOf" srcId="{932E8E8C-3DCA-C748-9F66-C07C2B99784C}" destId="{561A0B61-1A67-E94A-A996-26E1EF068B45}" srcOrd="0" destOrd="0" presId="urn:microsoft.com/office/officeart/2009/3/layout/HorizontalOrganizationChart"/>
    <dgm:cxn modelId="{785FE3F5-D94B-BA42-8918-B92EDAADFF5C}" type="presOf" srcId="{9E95B420-365F-1C46-A726-3207AAEE7EED}" destId="{70996467-B8C1-2149-AB1E-C3D013D1FE44}" srcOrd="0" destOrd="0" presId="urn:microsoft.com/office/officeart/2009/3/layout/HorizontalOrganizationChart"/>
    <dgm:cxn modelId="{3EEE5D17-B951-314F-B68D-0763D7018E34}" type="presParOf" srcId="{E68C5451-ECDD-0045-A198-AF1EEEBB5C90}" destId="{BF73DEA4-89F5-0645-AC3C-FB452FEAA890}" srcOrd="0" destOrd="0" presId="urn:microsoft.com/office/officeart/2009/3/layout/HorizontalOrganizationChart"/>
    <dgm:cxn modelId="{3E689154-B1F6-D04B-B1E2-9ABE16E75885}" type="presParOf" srcId="{BF73DEA4-89F5-0645-AC3C-FB452FEAA890}" destId="{6F440D6C-5C13-C34D-91A8-0D37601C9C45}" srcOrd="0" destOrd="0" presId="urn:microsoft.com/office/officeart/2009/3/layout/HorizontalOrganizationChart"/>
    <dgm:cxn modelId="{1D92D793-56B4-B446-97C6-265BD313E6E0}" type="presParOf" srcId="{6F440D6C-5C13-C34D-91A8-0D37601C9C45}" destId="{0DE0BADF-96B5-9343-8EF1-6FBACF4DAA57}" srcOrd="0" destOrd="0" presId="urn:microsoft.com/office/officeart/2009/3/layout/HorizontalOrganizationChart"/>
    <dgm:cxn modelId="{2FC50BA3-70AD-7B4E-AF3B-30ABC73DE925}" type="presParOf" srcId="{6F440D6C-5C13-C34D-91A8-0D37601C9C45}" destId="{E49BAA10-DDC2-2C43-A28F-333D66B30396}" srcOrd="1" destOrd="0" presId="urn:microsoft.com/office/officeart/2009/3/layout/HorizontalOrganizationChart"/>
    <dgm:cxn modelId="{0CD8E851-CB35-C444-8605-CFE962B581B2}" type="presParOf" srcId="{BF73DEA4-89F5-0645-AC3C-FB452FEAA890}" destId="{9B05FCED-9A7A-1341-95C4-FA8BDAB21B57}" srcOrd="1" destOrd="0" presId="urn:microsoft.com/office/officeart/2009/3/layout/HorizontalOrganizationChart"/>
    <dgm:cxn modelId="{59292268-C97B-DD4D-BBC5-3A0E13EBED9D}" type="presParOf" srcId="{9B05FCED-9A7A-1341-95C4-FA8BDAB21B57}" destId="{D72E2698-E414-1749-83A2-399DF1B5E62D}" srcOrd="0" destOrd="0" presId="urn:microsoft.com/office/officeart/2009/3/layout/HorizontalOrganizationChart"/>
    <dgm:cxn modelId="{3DA7C105-472A-1B47-AF8A-DC2077ED9CAC}" type="presParOf" srcId="{9B05FCED-9A7A-1341-95C4-FA8BDAB21B57}" destId="{8FEEE5B5-9C46-D547-8AD5-48096387AE77}" srcOrd="1" destOrd="0" presId="urn:microsoft.com/office/officeart/2009/3/layout/HorizontalOrganizationChart"/>
    <dgm:cxn modelId="{19E9BD42-9613-BF41-9A1B-F7A5AF4B68B5}" type="presParOf" srcId="{8FEEE5B5-9C46-D547-8AD5-48096387AE77}" destId="{5ECDF473-806C-5042-8E86-D3F0370B1ACC}" srcOrd="0" destOrd="0" presId="urn:microsoft.com/office/officeart/2009/3/layout/HorizontalOrganizationChart"/>
    <dgm:cxn modelId="{2D49E173-D957-2544-AAAC-3C9C1E1AAF07}" type="presParOf" srcId="{5ECDF473-806C-5042-8E86-D3F0370B1ACC}" destId="{7E7B88D0-C116-C74A-9D9E-930F14CC97DE}" srcOrd="0" destOrd="0" presId="urn:microsoft.com/office/officeart/2009/3/layout/HorizontalOrganizationChart"/>
    <dgm:cxn modelId="{C9ADFE43-EBA5-1F48-893B-69D8341DBC3C}" type="presParOf" srcId="{5ECDF473-806C-5042-8E86-D3F0370B1ACC}" destId="{BA33944F-1942-C149-BDEA-444F01290A2D}" srcOrd="1" destOrd="0" presId="urn:microsoft.com/office/officeart/2009/3/layout/HorizontalOrganizationChart"/>
    <dgm:cxn modelId="{FB0C0CAF-E895-CB45-9E27-D6AF72924B37}" type="presParOf" srcId="{8FEEE5B5-9C46-D547-8AD5-48096387AE77}" destId="{0E18882C-B016-E24E-B5C4-C48208E206C6}" srcOrd="1" destOrd="0" presId="urn:microsoft.com/office/officeart/2009/3/layout/HorizontalOrganizationChart"/>
    <dgm:cxn modelId="{8FC33EC3-7322-CE42-B154-0C3646881FD8}" type="presParOf" srcId="{8FEEE5B5-9C46-D547-8AD5-48096387AE77}" destId="{C000B764-1124-E74C-AE58-C4D7B7CFCAEF}" srcOrd="2" destOrd="0" presId="urn:microsoft.com/office/officeart/2009/3/layout/HorizontalOrganizationChart"/>
    <dgm:cxn modelId="{23B94354-1A6B-D542-9D79-B173E2E64CBA}" type="presParOf" srcId="{9B05FCED-9A7A-1341-95C4-FA8BDAB21B57}" destId="{2CCC5344-AE58-D149-81C2-6083B364BDE1}" srcOrd="2" destOrd="0" presId="urn:microsoft.com/office/officeart/2009/3/layout/HorizontalOrganizationChart"/>
    <dgm:cxn modelId="{C4C52343-DC48-154B-97F1-3F6FAE7F1238}" type="presParOf" srcId="{9B05FCED-9A7A-1341-95C4-FA8BDAB21B57}" destId="{46FA8613-1DF9-AC45-A824-B3DCFE20A768}" srcOrd="3" destOrd="0" presId="urn:microsoft.com/office/officeart/2009/3/layout/HorizontalOrganizationChart"/>
    <dgm:cxn modelId="{10024275-4C39-2B46-AA0F-12017FBB865B}" type="presParOf" srcId="{46FA8613-1DF9-AC45-A824-B3DCFE20A768}" destId="{01429BCA-7481-C24E-971A-DBA63BDBA072}" srcOrd="0" destOrd="0" presId="urn:microsoft.com/office/officeart/2009/3/layout/HorizontalOrganizationChart"/>
    <dgm:cxn modelId="{5BE746C1-4F7F-2C47-BDF9-F0FFF6958338}" type="presParOf" srcId="{01429BCA-7481-C24E-971A-DBA63BDBA072}" destId="{6FA4B490-2D19-EB42-9218-D264827DBFCD}" srcOrd="0" destOrd="0" presId="urn:microsoft.com/office/officeart/2009/3/layout/HorizontalOrganizationChart"/>
    <dgm:cxn modelId="{A85136DE-A9C9-1C46-A1B6-7E9B2F3A23E2}" type="presParOf" srcId="{01429BCA-7481-C24E-971A-DBA63BDBA072}" destId="{C3A55E51-E3A5-B143-8996-6D31100BF093}" srcOrd="1" destOrd="0" presId="urn:microsoft.com/office/officeart/2009/3/layout/HorizontalOrganizationChart"/>
    <dgm:cxn modelId="{91070290-2BE8-184A-946F-C37F0779E9A0}" type="presParOf" srcId="{46FA8613-1DF9-AC45-A824-B3DCFE20A768}" destId="{9D5FDC91-748E-2449-B68E-5B23AF55E219}" srcOrd="1" destOrd="0" presId="urn:microsoft.com/office/officeart/2009/3/layout/HorizontalOrganizationChart"/>
    <dgm:cxn modelId="{8E047C98-4E26-2347-BEC9-1DEA8A75277E}" type="presParOf" srcId="{46FA8613-1DF9-AC45-A824-B3DCFE20A768}" destId="{BBF71286-53E1-FC41-A587-C28E3BC2196F}" srcOrd="2" destOrd="0" presId="urn:microsoft.com/office/officeart/2009/3/layout/HorizontalOrganizationChart"/>
    <dgm:cxn modelId="{FB086828-4ADE-1748-9E02-96F518BAA2B5}" type="presParOf" srcId="{9B05FCED-9A7A-1341-95C4-FA8BDAB21B57}" destId="{DFC47E43-3FF6-6D48-B2F7-2286DEC2A1C7}" srcOrd="4" destOrd="0" presId="urn:microsoft.com/office/officeart/2009/3/layout/HorizontalOrganizationChart"/>
    <dgm:cxn modelId="{B28BA54F-3AD3-2D43-AC0B-215AFF419639}" type="presParOf" srcId="{9B05FCED-9A7A-1341-95C4-FA8BDAB21B57}" destId="{665846EB-A3D2-434F-962E-79C7D4A76F9A}" srcOrd="5" destOrd="0" presId="urn:microsoft.com/office/officeart/2009/3/layout/HorizontalOrganizationChart"/>
    <dgm:cxn modelId="{73DCC958-2911-854C-9176-0507E41156AB}" type="presParOf" srcId="{665846EB-A3D2-434F-962E-79C7D4A76F9A}" destId="{2514E47D-358E-CF42-B724-14EAE7F7660B}" srcOrd="0" destOrd="0" presId="urn:microsoft.com/office/officeart/2009/3/layout/HorizontalOrganizationChart"/>
    <dgm:cxn modelId="{5BA83744-4F75-3E43-9C21-99AFEFACF146}" type="presParOf" srcId="{2514E47D-358E-CF42-B724-14EAE7F7660B}" destId="{0D7020A8-F76A-C14D-8D34-0E9828086E9C}" srcOrd="0" destOrd="0" presId="urn:microsoft.com/office/officeart/2009/3/layout/HorizontalOrganizationChart"/>
    <dgm:cxn modelId="{AA7DF83C-0823-E44A-A6FA-84C6FD2E3894}" type="presParOf" srcId="{2514E47D-358E-CF42-B724-14EAE7F7660B}" destId="{9AE853A7-1954-1E4C-ADFB-7BC094616B45}" srcOrd="1" destOrd="0" presId="urn:microsoft.com/office/officeart/2009/3/layout/HorizontalOrganizationChart"/>
    <dgm:cxn modelId="{FA6C5A0F-EB64-E142-8891-333200A612E3}" type="presParOf" srcId="{665846EB-A3D2-434F-962E-79C7D4A76F9A}" destId="{7952B313-7F65-AC4C-91A2-F6DA4ACDFEA1}" srcOrd="1" destOrd="0" presId="urn:microsoft.com/office/officeart/2009/3/layout/HorizontalOrganizationChart"/>
    <dgm:cxn modelId="{54D139F6-A3DC-5441-B8F2-8E876768210C}" type="presParOf" srcId="{665846EB-A3D2-434F-962E-79C7D4A76F9A}" destId="{E279C2B2-7E9B-8342-B531-77130B895B80}" srcOrd="2" destOrd="0" presId="urn:microsoft.com/office/officeart/2009/3/layout/HorizontalOrganizationChart"/>
    <dgm:cxn modelId="{277E5C84-1B1D-004F-A951-EA378F0616DC}" type="presParOf" srcId="{9B05FCED-9A7A-1341-95C4-FA8BDAB21B57}" destId="{70996467-B8C1-2149-AB1E-C3D013D1FE44}" srcOrd="6" destOrd="0" presId="urn:microsoft.com/office/officeart/2009/3/layout/HorizontalOrganizationChart"/>
    <dgm:cxn modelId="{5E3335A1-01B4-784C-9DCE-85A27316521B}" type="presParOf" srcId="{9B05FCED-9A7A-1341-95C4-FA8BDAB21B57}" destId="{28B26940-59A1-8743-A55B-09BEA87B2A0A}" srcOrd="7" destOrd="0" presId="urn:microsoft.com/office/officeart/2009/3/layout/HorizontalOrganizationChart"/>
    <dgm:cxn modelId="{858665BD-4775-CC4B-8D50-7DE420CFB0CD}" type="presParOf" srcId="{28B26940-59A1-8743-A55B-09BEA87B2A0A}" destId="{107E54B2-E6C4-0A43-A2CC-FE0C10E293D8}" srcOrd="0" destOrd="0" presId="urn:microsoft.com/office/officeart/2009/3/layout/HorizontalOrganizationChart"/>
    <dgm:cxn modelId="{A2CD6151-EDC0-8C44-9F4D-B58E58676108}" type="presParOf" srcId="{107E54B2-E6C4-0A43-A2CC-FE0C10E293D8}" destId="{561A0B61-1A67-E94A-A996-26E1EF068B45}" srcOrd="0" destOrd="0" presId="urn:microsoft.com/office/officeart/2009/3/layout/HorizontalOrganizationChart"/>
    <dgm:cxn modelId="{EB9A69F6-0880-384B-B3BB-06F4500C8597}" type="presParOf" srcId="{107E54B2-E6C4-0A43-A2CC-FE0C10E293D8}" destId="{E4B9A2D1-9802-0946-9470-AE4C120011FE}" srcOrd="1" destOrd="0" presId="urn:microsoft.com/office/officeart/2009/3/layout/HorizontalOrganizationChart"/>
    <dgm:cxn modelId="{0213835E-CDE4-864E-8E2B-618C8CFD027F}" type="presParOf" srcId="{28B26940-59A1-8743-A55B-09BEA87B2A0A}" destId="{02C2F28D-D433-B643-AE96-FDC30C87621D}" srcOrd="1" destOrd="0" presId="urn:microsoft.com/office/officeart/2009/3/layout/HorizontalOrganizationChart"/>
    <dgm:cxn modelId="{3BB367A1-7E91-7047-B2CE-08402B943C02}" type="presParOf" srcId="{28B26940-59A1-8743-A55B-09BEA87B2A0A}" destId="{79EEE3D5-038F-8349-A1EF-EBC541C2C3BD}" srcOrd="2" destOrd="0" presId="urn:microsoft.com/office/officeart/2009/3/layout/HorizontalOrganizationChart"/>
    <dgm:cxn modelId="{C5FAA4C6-09EA-0445-B9A5-31BFB54115EF}" type="presParOf" srcId="{BF73DEA4-89F5-0645-AC3C-FB452FEAA890}" destId="{987937E1-1023-DC4A-A869-A6BD59F98127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r>
            <a:rPr lang="zh-CN" altLang="en-US" sz="2800" dirty="0"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>
        <a:noFill/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感性认识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FCC25F37-06D9-1443-AFEA-5A6C414AABA0}">
      <dgm:prSet custT="1"/>
      <dgm:spPr>
        <a:noFill/>
        <a:ln>
          <a:solidFill>
            <a:srgbClr val="C00000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理性认识</a:t>
          </a:r>
        </a:p>
      </dgm:t>
    </dgm:pt>
    <dgm:pt modelId="{648B79E8-1A59-9241-8B83-DCD12F253363}" type="parTrans" cxnId="{144E77A4-7622-344A-B979-4DA9CBF1D9C6}">
      <dgm:prSet/>
      <dgm:spPr/>
      <dgm:t>
        <a:bodyPr/>
        <a:lstStyle/>
        <a:p>
          <a:endParaRPr lang="zh-CN" altLang="en-US"/>
        </a:p>
      </dgm:t>
    </dgm:pt>
    <dgm:pt modelId="{45906254-F5CB-414D-9937-6FBCBC4D2142}" type="sibTrans" cxnId="{144E77A4-7622-344A-B979-4DA9CBF1D9C6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932E8E8C-3DCA-C748-9F66-C07C2B99784C}">
      <dgm:prSet custT="1"/>
      <dgm:spPr/>
      <dgm:t>
        <a:bodyPr/>
        <a:lstStyle/>
        <a:p>
          <a:r>
            <a:rPr lang="zh-CN" altLang="en-US" sz="3200" dirty="0">
              <a:latin typeface="Microsoft YaHei" charset="-122"/>
              <a:ea typeface="Microsoft YaHei" charset="-122"/>
              <a:cs typeface="Microsoft YaHei" charset="-122"/>
            </a:rPr>
            <a:t>两个条件</a:t>
          </a:r>
        </a:p>
      </dgm:t>
    </dgm:pt>
    <dgm:pt modelId="{9E95B420-365F-1C46-A726-3207AAEE7EED}" type="parTrans" cxnId="{1B756651-5FB7-2A4D-B044-1F5E6F5514F5}">
      <dgm:prSet/>
      <dgm:spPr/>
      <dgm:t>
        <a:bodyPr/>
        <a:lstStyle/>
        <a:p>
          <a:endParaRPr lang="zh-CN" altLang="en-US"/>
        </a:p>
      </dgm:t>
    </dgm:pt>
    <dgm:pt modelId="{5F7C5835-84C2-AC4E-94CF-5AAD686005B3}" type="sibTrans" cxnId="{1B756651-5FB7-2A4D-B044-1F5E6F5514F5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73DEA4-89F5-0645-AC3C-FB452FEAA890}" type="pres">
      <dgm:prSet presAssocID="{7AC76271-18F2-7A47-B559-2049B3C3C1C8}" presName="hierRoot1" presStyleCnt="0">
        <dgm:presLayoutVars>
          <dgm:hierBranch val="init"/>
        </dgm:presLayoutVars>
      </dgm:prSet>
      <dgm:spPr/>
    </dgm:pt>
    <dgm:pt modelId="{6F440D6C-5C13-C34D-91A8-0D37601C9C45}" type="pres">
      <dgm:prSet presAssocID="{7AC76271-18F2-7A47-B559-2049B3C3C1C8}" presName="rootComposite1" presStyleCnt="0"/>
      <dgm:spPr/>
    </dgm:pt>
    <dgm:pt modelId="{0DE0BADF-96B5-9343-8EF1-6FBACF4DAA57}" type="pres">
      <dgm:prSet presAssocID="{7AC76271-18F2-7A47-B559-2049B3C3C1C8}" presName="rootText1" presStyleLbl="node0" presStyleIdx="0" presStyleCnt="1">
        <dgm:presLayoutVars>
          <dgm:chPref val="3"/>
        </dgm:presLayoutVars>
      </dgm:prSet>
      <dgm:spPr/>
    </dgm:pt>
    <dgm:pt modelId="{E49BAA10-DDC2-2C43-A28F-333D66B30396}" type="pres">
      <dgm:prSet presAssocID="{7AC76271-18F2-7A47-B559-2049B3C3C1C8}" presName="rootConnector1" presStyleLbl="node1" presStyleIdx="0" presStyleCnt="0"/>
      <dgm:spPr/>
    </dgm:pt>
    <dgm:pt modelId="{9B05FCED-9A7A-1341-95C4-FA8BDAB21B57}" type="pres">
      <dgm:prSet presAssocID="{7AC76271-18F2-7A47-B559-2049B3C3C1C8}" presName="hierChild2" presStyleCnt="0"/>
      <dgm:spPr/>
    </dgm:pt>
    <dgm:pt modelId="{D72E2698-E414-1749-83A2-399DF1B5E62D}" type="pres">
      <dgm:prSet presAssocID="{6B604449-F01A-AC4B-B5AD-B968394219D6}" presName="Name64" presStyleLbl="parChTrans1D2" presStyleIdx="0" presStyleCnt="4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2" presStyleIdx="0" presStyleCnt="4" custScaleX="50892" custScaleY="56166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2" presStyleIdx="0" presStyleCnt="4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2CCC5344-AE58-D149-81C2-6083B364BDE1}" type="pres">
      <dgm:prSet presAssocID="{648B79E8-1A59-9241-8B83-DCD12F253363}" presName="Name64" presStyleLbl="parChTrans1D2" presStyleIdx="1" presStyleCnt="4"/>
      <dgm:spPr/>
    </dgm:pt>
    <dgm:pt modelId="{46FA8613-1DF9-AC45-A824-B3DCFE20A768}" type="pres">
      <dgm:prSet presAssocID="{FCC25F37-06D9-1443-AFEA-5A6C414AABA0}" presName="hierRoot2" presStyleCnt="0">
        <dgm:presLayoutVars>
          <dgm:hierBranch val="init"/>
        </dgm:presLayoutVars>
      </dgm:prSet>
      <dgm:spPr/>
    </dgm:pt>
    <dgm:pt modelId="{01429BCA-7481-C24E-971A-DBA63BDBA072}" type="pres">
      <dgm:prSet presAssocID="{FCC25F37-06D9-1443-AFEA-5A6C414AABA0}" presName="rootComposite" presStyleCnt="0"/>
      <dgm:spPr/>
    </dgm:pt>
    <dgm:pt modelId="{6FA4B490-2D19-EB42-9218-D264827DBFCD}" type="pres">
      <dgm:prSet presAssocID="{FCC25F37-06D9-1443-AFEA-5A6C414AABA0}" presName="rootText" presStyleLbl="node2" presStyleIdx="1" presStyleCnt="4" custScaleX="50856" custScaleY="56106">
        <dgm:presLayoutVars>
          <dgm:chPref val="3"/>
        </dgm:presLayoutVars>
      </dgm:prSet>
      <dgm:spPr/>
    </dgm:pt>
    <dgm:pt modelId="{C3A55E51-E3A5-B143-8996-6D31100BF093}" type="pres">
      <dgm:prSet presAssocID="{FCC25F37-06D9-1443-AFEA-5A6C414AABA0}" presName="rootConnector" presStyleLbl="node2" presStyleIdx="1" presStyleCnt="4"/>
      <dgm:spPr/>
    </dgm:pt>
    <dgm:pt modelId="{9D5FDC91-748E-2449-B68E-5B23AF55E219}" type="pres">
      <dgm:prSet presAssocID="{FCC25F37-06D9-1443-AFEA-5A6C414AABA0}" presName="hierChild4" presStyleCnt="0"/>
      <dgm:spPr/>
    </dgm:pt>
    <dgm:pt modelId="{BBF71286-53E1-FC41-A587-C28E3BC2196F}" type="pres">
      <dgm:prSet presAssocID="{FCC25F37-06D9-1443-AFEA-5A6C414AABA0}" presName="hierChild5" presStyleCnt="0"/>
      <dgm:spPr/>
    </dgm:pt>
    <dgm:pt modelId="{DFC47E43-3FF6-6D48-B2F7-2286DEC2A1C7}" type="pres">
      <dgm:prSet presAssocID="{14716794-FB64-7B4D-ACE7-3174E58EEB16}" presName="Name64" presStyleLbl="parChTrans1D2" presStyleIdx="2" presStyleCnt="4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2" presStyleIdx="2" presStyleCnt="4" custScaleX="50856" custScaleY="56106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2" presStyleIdx="2" presStyleCnt="4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70996467-B8C1-2149-AB1E-C3D013D1FE44}" type="pres">
      <dgm:prSet presAssocID="{9E95B420-365F-1C46-A726-3207AAEE7EED}" presName="Name64" presStyleLbl="parChTrans1D2" presStyleIdx="3" presStyleCnt="4"/>
      <dgm:spPr/>
    </dgm:pt>
    <dgm:pt modelId="{28B26940-59A1-8743-A55B-09BEA87B2A0A}" type="pres">
      <dgm:prSet presAssocID="{932E8E8C-3DCA-C748-9F66-C07C2B99784C}" presName="hierRoot2" presStyleCnt="0">
        <dgm:presLayoutVars>
          <dgm:hierBranch val="init"/>
        </dgm:presLayoutVars>
      </dgm:prSet>
      <dgm:spPr/>
    </dgm:pt>
    <dgm:pt modelId="{107E54B2-E6C4-0A43-A2CC-FE0C10E293D8}" type="pres">
      <dgm:prSet presAssocID="{932E8E8C-3DCA-C748-9F66-C07C2B99784C}" presName="rootComposite" presStyleCnt="0"/>
      <dgm:spPr/>
    </dgm:pt>
    <dgm:pt modelId="{561A0B61-1A67-E94A-A996-26E1EF068B45}" type="pres">
      <dgm:prSet presAssocID="{932E8E8C-3DCA-C748-9F66-C07C2B99784C}" presName="rootText" presStyleLbl="node2" presStyleIdx="3" presStyleCnt="4" custScaleX="50846" custScaleY="56106">
        <dgm:presLayoutVars>
          <dgm:chPref val="3"/>
        </dgm:presLayoutVars>
      </dgm:prSet>
      <dgm:spPr/>
    </dgm:pt>
    <dgm:pt modelId="{E4B9A2D1-9802-0946-9470-AE4C120011FE}" type="pres">
      <dgm:prSet presAssocID="{932E8E8C-3DCA-C748-9F66-C07C2B99784C}" presName="rootConnector" presStyleLbl="node2" presStyleIdx="3" presStyleCnt="4"/>
      <dgm:spPr/>
    </dgm:pt>
    <dgm:pt modelId="{02C2F28D-D433-B643-AE96-FDC30C87621D}" type="pres">
      <dgm:prSet presAssocID="{932E8E8C-3DCA-C748-9F66-C07C2B99784C}" presName="hierChild4" presStyleCnt="0"/>
      <dgm:spPr/>
    </dgm:pt>
    <dgm:pt modelId="{79EEE3D5-038F-8349-A1EF-EBC541C2C3BD}" type="pres">
      <dgm:prSet presAssocID="{932E8E8C-3DCA-C748-9F66-C07C2B99784C}" presName="hierChild5" presStyleCnt="0"/>
      <dgm:spPr/>
    </dgm:pt>
    <dgm:pt modelId="{987937E1-1023-DC4A-A869-A6BD59F98127}" type="pres">
      <dgm:prSet presAssocID="{7AC76271-18F2-7A47-B559-2049B3C3C1C8}" presName="hierChild3" presStyleCnt="0"/>
      <dgm:spPr/>
    </dgm:pt>
  </dgm:ptLst>
  <dgm:cxnLst>
    <dgm:cxn modelId="{567BF016-5813-9347-A066-054B76113A4A}" type="presOf" srcId="{DEA4767C-4CD9-044D-9837-FE31B7B9AF2C}" destId="{0D7020A8-F76A-C14D-8D34-0E9828086E9C}" srcOrd="0" destOrd="0" presId="urn:microsoft.com/office/officeart/2009/3/layout/HorizontalOrganizationChart"/>
    <dgm:cxn modelId="{236B1618-1AB9-F141-A1DC-872E14D8BF47}" type="presOf" srcId="{F5448318-91D7-4145-94E8-8AA1C54F4050}" destId="{BA33944F-1942-C149-BDEA-444F01290A2D}" srcOrd="1" destOrd="0" presId="urn:microsoft.com/office/officeart/2009/3/layout/HorizontalOrganizationChart"/>
    <dgm:cxn modelId="{6000781B-47EB-484A-AD2C-B8E494556DB6}" type="presOf" srcId="{9E95B420-365F-1C46-A726-3207AAEE7EED}" destId="{70996467-B8C1-2149-AB1E-C3D013D1FE44}" srcOrd="0" destOrd="0" presId="urn:microsoft.com/office/officeart/2009/3/layout/HorizontalOrganizationChart"/>
    <dgm:cxn modelId="{CC017624-EE2F-624A-9E16-F9FD003BEC3A}" type="presOf" srcId="{FCC25F37-06D9-1443-AFEA-5A6C414AABA0}" destId="{6FA4B490-2D19-EB42-9218-D264827DBFCD}" srcOrd="0" destOrd="0" presId="urn:microsoft.com/office/officeart/2009/3/layout/HorizontalOrganizationChart"/>
    <dgm:cxn modelId="{C9853532-9862-2F47-8A86-49B1B2AD101E}" type="presOf" srcId="{932E8E8C-3DCA-C748-9F66-C07C2B99784C}" destId="{E4B9A2D1-9802-0946-9470-AE4C120011FE}" srcOrd="1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5E4EAB3F-B6BD-504C-82DB-4AB8287CEB2A}" type="presOf" srcId="{F5448318-91D7-4145-94E8-8AA1C54F4050}" destId="{7E7B88D0-C116-C74A-9D9E-930F14CC97DE}" srcOrd="0" destOrd="0" presId="urn:microsoft.com/office/officeart/2009/3/layout/HorizontalOrganizationChart"/>
    <dgm:cxn modelId="{75CFB945-259D-0947-BFD3-D160653B9423}" type="presOf" srcId="{FCC25F37-06D9-1443-AFEA-5A6C414AABA0}" destId="{C3A55E51-E3A5-B143-8996-6D31100BF093}" srcOrd="1" destOrd="0" presId="urn:microsoft.com/office/officeart/2009/3/layout/HorizontalOrganizationChart"/>
    <dgm:cxn modelId="{32A9DE46-F4AD-A84C-9B1B-C7F49FB21390}" type="presOf" srcId="{6B604449-F01A-AC4B-B5AD-B968394219D6}" destId="{D72E2698-E414-1749-83A2-399DF1B5E62D}" srcOrd="0" destOrd="0" presId="urn:microsoft.com/office/officeart/2009/3/layout/HorizontalOrganizationChart"/>
    <dgm:cxn modelId="{57CEDE4D-4B5F-064F-A75D-D08ED075CC9F}" type="presOf" srcId="{7AC76271-18F2-7A47-B559-2049B3C3C1C8}" destId="{E49BAA10-DDC2-2C43-A28F-333D66B30396}" srcOrd="1" destOrd="0" presId="urn:microsoft.com/office/officeart/2009/3/layout/HorizontalOrganizationChart"/>
    <dgm:cxn modelId="{1B756651-5FB7-2A4D-B044-1F5E6F5514F5}" srcId="{7AC76271-18F2-7A47-B559-2049B3C3C1C8}" destId="{932E8E8C-3DCA-C748-9F66-C07C2B99784C}" srcOrd="3" destOrd="0" parTransId="{9E95B420-365F-1C46-A726-3207AAEE7EED}" sibTransId="{5F7C5835-84C2-AC4E-94CF-5AAD686005B3}"/>
    <dgm:cxn modelId="{4DC4B756-9794-644C-A4AD-9F183E8169A3}" type="presOf" srcId="{932E8E8C-3DCA-C748-9F66-C07C2B99784C}" destId="{561A0B61-1A67-E94A-A996-26E1EF068B45}" srcOrd="0" destOrd="0" presId="urn:microsoft.com/office/officeart/2009/3/layout/HorizontalOrganizationChart"/>
    <dgm:cxn modelId="{0763BD56-0CF5-E54D-B19F-1ECADD92749E}" type="presOf" srcId="{19960767-A02E-7541-9D89-B09779251E21}" destId="{E68C5451-ECDD-0045-A198-AF1EEEBB5C90}" srcOrd="0" destOrd="0" presId="urn:microsoft.com/office/officeart/2009/3/layout/HorizontalOrganizationChart"/>
    <dgm:cxn modelId="{DC0F046A-5A16-6745-AC0E-1AF46D25CB68}" type="presOf" srcId="{648B79E8-1A59-9241-8B83-DCD12F253363}" destId="{2CCC5344-AE58-D149-81C2-6083B364BDE1}" srcOrd="0" destOrd="0" presId="urn:microsoft.com/office/officeart/2009/3/layout/HorizontalOrganizationChart"/>
    <dgm:cxn modelId="{387A6485-EF5B-774C-AF99-AB0ADED6E539}" type="presOf" srcId="{7AC76271-18F2-7A47-B559-2049B3C3C1C8}" destId="{0DE0BADF-96B5-9343-8EF1-6FBACF4DAA57}" srcOrd="0" destOrd="0" presId="urn:microsoft.com/office/officeart/2009/3/layout/HorizontalOrganizationChart"/>
    <dgm:cxn modelId="{D388228B-95F5-C348-A4D0-AF37E73D2E57}" type="presOf" srcId="{DEA4767C-4CD9-044D-9837-FE31B7B9AF2C}" destId="{9AE853A7-1954-1E4C-ADFB-7BC094616B45}" srcOrd="1" destOrd="0" presId="urn:microsoft.com/office/officeart/2009/3/layout/HorizontalOrganizationChart"/>
    <dgm:cxn modelId="{3A70148C-8954-AC42-AC07-6108AEBE40EA}" type="presOf" srcId="{14716794-FB64-7B4D-ACE7-3174E58EEB16}" destId="{DFC47E43-3FF6-6D48-B2F7-2286DEC2A1C7}" srcOrd="0" destOrd="0" presId="urn:microsoft.com/office/officeart/2009/3/layout/HorizontalOrganizationChart"/>
    <dgm:cxn modelId="{FF697990-A37E-2449-8013-D434EEBC68A4}" srcId="{19960767-A02E-7541-9D89-B09779251E21}" destId="{7AC76271-18F2-7A47-B559-2049B3C3C1C8}" srcOrd="0" destOrd="0" parTransId="{463752C0-6AF8-0A41-980A-6FFC0AA3C9A3}" sibTransId="{F06EECFE-3376-CD4E-83D6-9A23FE860974}"/>
    <dgm:cxn modelId="{144E77A4-7622-344A-B979-4DA9CBF1D9C6}" srcId="{7AC76271-18F2-7A47-B559-2049B3C3C1C8}" destId="{FCC25F37-06D9-1443-AFEA-5A6C414AABA0}" srcOrd="1" destOrd="0" parTransId="{648B79E8-1A59-9241-8B83-DCD12F253363}" sibTransId="{45906254-F5CB-414D-9937-6FBCBC4D2142}"/>
    <dgm:cxn modelId="{34CCC9EE-E9FE-2747-944C-CAFDD84A85D8}" srcId="{7AC76271-18F2-7A47-B559-2049B3C3C1C8}" destId="{DEA4767C-4CD9-044D-9837-FE31B7B9AF2C}" srcOrd="2" destOrd="0" parTransId="{14716794-FB64-7B4D-ACE7-3174E58EEB16}" sibTransId="{168A3FCD-3F52-004E-8C9A-F61C9BE53710}"/>
    <dgm:cxn modelId="{6BE40C58-9D5E-AF4F-8662-F137453F7548}" type="presParOf" srcId="{E68C5451-ECDD-0045-A198-AF1EEEBB5C90}" destId="{BF73DEA4-89F5-0645-AC3C-FB452FEAA890}" srcOrd="0" destOrd="0" presId="urn:microsoft.com/office/officeart/2009/3/layout/HorizontalOrganizationChart"/>
    <dgm:cxn modelId="{5EEF9EC0-D84B-AD4A-9365-800D40B5B55B}" type="presParOf" srcId="{BF73DEA4-89F5-0645-AC3C-FB452FEAA890}" destId="{6F440D6C-5C13-C34D-91A8-0D37601C9C45}" srcOrd="0" destOrd="0" presId="urn:microsoft.com/office/officeart/2009/3/layout/HorizontalOrganizationChart"/>
    <dgm:cxn modelId="{E77134E4-3533-2B4D-8465-CA12CBEC6CD1}" type="presParOf" srcId="{6F440D6C-5C13-C34D-91A8-0D37601C9C45}" destId="{0DE0BADF-96B5-9343-8EF1-6FBACF4DAA57}" srcOrd="0" destOrd="0" presId="urn:microsoft.com/office/officeart/2009/3/layout/HorizontalOrganizationChart"/>
    <dgm:cxn modelId="{90A1587D-F373-D342-AD6C-85632D67EC00}" type="presParOf" srcId="{6F440D6C-5C13-C34D-91A8-0D37601C9C45}" destId="{E49BAA10-DDC2-2C43-A28F-333D66B30396}" srcOrd="1" destOrd="0" presId="urn:microsoft.com/office/officeart/2009/3/layout/HorizontalOrganizationChart"/>
    <dgm:cxn modelId="{ECE601BE-C24A-D84F-93C8-9CAE5CDF70E9}" type="presParOf" srcId="{BF73DEA4-89F5-0645-AC3C-FB452FEAA890}" destId="{9B05FCED-9A7A-1341-95C4-FA8BDAB21B57}" srcOrd="1" destOrd="0" presId="urn:microsoft.com/office/officeart/2009/3/layout/HorizontalOrganizationChart"/>
    <dgm:cxn modelId="{34F07B6D-A30C-3F4A-A912-65EEAFC95C2B}" type="presParOf" srcId="{9B05FCED-9A7A-1341-95C4-FA8BDAB21B57}" destId="{D72E2698-E414-1749-83A2-399DF1B5E62D}" srcOrd="0" destOrd="0" presId="urn:microsoft.com/office/officeart/2009/3/layout/HorizontalOrganizationChart"/>
    <dgm:cxn modelId="{8EAE4A7C-51F9-F24D-9E6B-54771F017380}" type="presParOf" srcId="{9B05FCED-9A7A-1341-95C4-FA8BDAB21B57}" destId="{8FEEE5B5-9C46-D547-8AD5-48096387AE77}" srcOrd="1" destOrd="0" presId="urn:microsoft.com/office/officeart/2009/3/layout/HorizontalOrganizationChart"/>
    <dgm:cxn modelId="{76C93D34-5796-E045-BD4D-A4AF3666DE68}" type="presParOf" srcId="{8FEEE5B5-9C46-D547-8AD5-48096387AE77}" destId="{5ECDF473-806C-5042-8E86-D3F0370B1ACC}" srcOrd="0" destOrd="0" presId="urn:microsoft.com/office/officeart/2009/3/layout/HorizontalOrganizationChart"/>
    <dgm:cxn modelId="{C02E66AE-F33F-B446-AA41-A0D68B8199CE}" type="presParOf" srcId="{5ECDF473-806C-5042-8E86-D3F0370B1ACC}" destId="{7E7B88D0-C116-C74A-9D9E-930F14CC97DE}" srcOrd="0" destOrd="0" presId="urn:microsoft.com/office/officeart/2009/3/layout/HorizontalOrganizationChart"/>
    <dgm:cxn modelId="{ED217EFD-AFF3-FD46-A301-1140E85885BD}" type="presParOf" srcId="{5ECDF473-806C-5042-8E86-D3F0370B1ACC}" destId="{BA33944F-1942-C149-BDEA-444F01290A2D}" srcOrd="1" destOrd="0" presId="urn:microsoft.com/office/officeart/2009/3/layout/HorizontalOrganizationChart"/>
    <dgm:cxn modelId="{9C1C430B-B6DA-CF4F-BA79-E7F5629D81A4}" type="presParOf" srcId="{8FEEE5B5-9C46-D547-8AD5-48096387AE77}" destId="{0E18882C-B016-E24E-B5C4-C48208E206C6}" srcOrd="1" destOrd="0" presId="urn:microsoft.com/office/officeart/2009/3/layout/HorizontalOrganizationChart"/>
    <dgm:cxn modelId="{188AF3E5-5BE6-B144-AF83-F3FF985E6071}" type="presParOf" srcId="{8FEEE5B5-9C46-D547-8AD5-48096387AE77}" destId="{C000B764-1124-E74C-AE58-C4D7B7CFCAEF}" srcOrd="2" destOrd="0" presId="urn:microsoft.com/office/officeart/2009/3/layout/HorizontalOrganizationChart"/>
    <dgm:cxn modelId="{5BCE94FC-BA8B-0847-902A-D3E3429CC524}" type="presParOf" srcId="{9B05FCED-9A7A-1341-95C4-FA8BDAB21B57}" destId="{2CCC5344-AE58-D149-81C2-6083B364BDE1}" srcOrd="2" destOrd="0" presId="urn:microsoft.com/office/officeart/2009/3/layout/HorizontalOrganizationChart"/>
    <dgm:cxn modelId="{7D9FEF7E-3AEE-E744-8AC0-85BB52352163}" type="presParOf" srcId="{9B05FCED-9A7A-1341-95C4-FA8BDAB21B57}" destId="{46FA8613-1DF9-AC45-A824-B3DCFE20A768}" srcOrd="3" destOrd="0" presId="urn:microsoft.com/office/officeart/2009/3/layout/HorizontalOrganizationChart"/>
    <dgm:cxn modelId="{D675CCA3-62A5-E745-BCFB-7574A7AB0B48}" type="presParOf" srcId="{46FA8613-1DF9-AC45-A824-B3DCFE20A768}" destId="{01429BCA-7481-C24E-971A-DBA63BDBA072}" srcOrd="0" destOrd="0" presId="urn:microsoft.com/office/officeart/2009/3/layout/HorizontalOrganizationChart"/>
    <dgm:cxn modelId="{58248C5D-534D-F247-8121-429F6F182974}" type="presParOf" srcId="{01429BCA-7481-C24E-971A-DBA63BDBA072}" destId="{6FA4B490-2D19-EB42-9218-D264827DBFCD}" srcOrd="0" destOrd="0" presId="urn:microsoft.com/office/officeart/2009/3/layout/HorizontalOrganizationChart"/>
    <dgm:cxn modelId="{641F1D3A-8BB7-F540-B35B-4C1BBA1920BD}" type="presParOf" srcId="{01429BCA-7481-C24E-971A-DBA63BDBA072}" destId="{C3A55E51-E3A5-B143-8996-6D31100BF093}" srcOrd="1" destOrd="0" presId="urn:microsoft.com/office/officeart/2009/3/layout/HorizontalOrganizationChart"/>
    <dgm:cxn modelId="{B7BFB69C-5685-B646-8F00-C49BB930B611}" type="presParOf" srcId="{46FA8613-1DF9-AC45-A824-B3DCFE20A768}" destId="{9D5FDC91-748E-2449-B68E-5B23AF55E219}" srcOrd="1" destOrd="0" presId="urn:microsoft.com/office/officeart/2009/3/layout/HorizontalOrganizationChart"/>
    <dgm:cxn modelId="{3FB2137A-9783-BA4A-BD74-8CB5DA962782}" type="presParOf" srcId="{46FA8613-1DF9-AC45-A824-B3DCFE20A768}" destId="{BBF71286-53E1-FC41-A587-C28E3BC2196F}" srcOrd="2" destOrd="0" presId="urn:microsoft.com/office/officeart/2009/3/layout/HorizontalOrganizationChart"/>
    <dgm:cxn modelId="{1BC4D2F6-70C8-514B-82B4-273C3E471E88}" type="presParOf" srcId="{9B05FCED-9A7A-1341-95C4-FA8BDAB21B57}" destId="{DFC47E43-3FF6-6D48-B2F7-2286DEC2A1C7}" srcOrd="4" destOrd="0" presId="urn:microsoft.com/office/officeart/2009/3/layout/HorizontalOrganizationChart"/>
    <dgm:cxn modelId="{56D9FE20-CA3A-6A48-8A35-51F082087C06}" type="presParOf" srcId="{9B05FCED-9A7A-1341-95C4-FA8BDAB21B57}" destId="{665846EB-A3D2-434F-962E-79C7D4A76F9A}" srcOrd="5" destOrd="0" presId="urn:microsoft.com/office/officeart/2009/3/layout/HorizontalOrganizationChart"/>
    <dgm:cxn modelId="{6BCFF5C0-E05E-BB46-9046-C9AB375D79E9}" type="presParOf" srcId="{665846EB-A3D2-434F-962E-79C7D4A76F9A}" destId="{2514E47D-358E-CF42-B724-14EAE7F7660B}" srcOrd="0" destOrd="0" presId="urn:microsoft.com/office/officeart/2009/3/layout/HorizontalOrganizationChart"/>
    <dgm:cxn modelId="{B4DB62E1-C499-9148-BBA0-D9D56014D826}" type="presParOf" srcId="{2514E47D-358E-CF42-B724-14EAE7F7660B}" destId="{0D7020A8-F76A-C14D-8D34-0E9828086E9C}" srcOrd="0" destOrd="0" presId="urn:microsoft.com/office/officeart/2009/3/layout/HorizontalOrganizationChart"/>
    <dgm:cxn modelId="{01BA318E-EA47-8446-99CA-D29950C009F0}" type="presParOf" srcId="{2514E47D-358E-CF42-B724-14EAE7F7660B}" destId="{9AE853A7-1954-1E4C-ADFB-7BC094616B45}" srcOrd="1" destOrd="0" presId="urn:microsoft.com/office/officeart/2009/3/layout/HorizontalOrganizationChart"/>
    <dgm:cxn modelId="{8FB1146E-61E2-9F40-A9F0-5A76DEA36142}" type="presParOf" srcId="{665846EB-A3D2-434F-962E-79C7D4A76F9A}" destId="{7952B313-7F65-AC4C-91A2-F6DA4ACDFEA1}" srcOrd="1" destOrd="0" presId="urn:microsoft.com/office/officeart/2009/3/layout/HorizontalOrganizationChart"/>
    <dgm:cxn modelId="{32D541F6-DA00-C64E-9C49-54AA445A28FA}" type="presParOf" srcId="{665846EB-A3D2-434F-962E-79C7D4A76F9A}" destId="{E279C2B2-7E9B-8342-B531-77130B895B80}" srcOrd="2" destOrd="0" presId="urn:microsoft.com/office/officeart/2009/3/layout/HorizontalOrganizationChart"/>
    <dgm:cxn modelId="{B950A880-D9A8-9A41-AD3B-F2397251E716}" type="presParOf" srcId="{9B05FCED-9A7A-1341-95C4-FA8BDAB21B57}" destId="{70996467-B8C1-2149-AB1E-C3D013D1FE44}" srcOrd="6" destOrd="0" presId="urn:microsoft.com/office/officeart/2009/3/layout/HorizontalOrganizationChart"/>
    <dgm:cxn modelId="{1CD6E651-7A02-0F45-985C-569253CC228E}" type="presParOf" srcId="{9B05FCED-9A7A-1341-95C4-FA8BDAB21B57}" destId="{28B26940-59A1-8743-A55B-09BEA87B2A0A}" srcOrd="7" destOrd="0" presId="urn:microsoft.com/office/officeart/2009/3/layout/HorizontalOrganizationChart"/>
    <dgm:cxn modelId="{A083D855-99E8-0342-939D-CA5EE21FE703}" type="presParOf" srcId="{28B26940-59A1-8743-A55B-09BEA87B2A0A}" destId="{107E54B2-E6C4-0A43-A2CC-FE0C10E293D8}" srcOrd="0" destOrd="0" presId="urn:microsoft.com/office/officeart/2009/3/layout/HorizontalOrganizationChart"/>
    <dgm:cxn modelId="{BFB0129D-21A5-5D4F-AE62-560D490FEA84}" type="presParOf" srcId="{107E54B2-E6C4-0A43-A2CC-FE0C10E293D8}" destId="{561A0B61-1A67-E94A-A996-26E1EF068B45}" srcOrd="0" destOrd="0" presId="urn:microsoft.com/office/officeart/2009/3/layout/HorizontalOrganizationChart"/>
    <dgm:cxn modelId="{BB2FDC4A-0658-1548-B23F-573AE94A68FC}" type="presParOf" srcId="{107E54B2-E6C4-0A43-A2CC-FE0C10E293D8}" destId="{E4B9A2D1-9802-0946-9470-AE4C120011FE}" srcOrd="1" destOrd="0" presId="urn:microsoft.com/office/officeart/2009/3/layout/HorizontalOrganizationChart"/>
    <dgm:cxn modelId="{854804DB-00DB-7142-B5C2-A2A217295F33}" type="presParOf" srcId="{28B26940-59A1-8743-A55B-09BEA87B2A0A}" destId="{02C2F28D-D433-B643-AE96-FDC30C87621D}" srcOrd="1" destOrd="0" presId="urn:microsoft.com/office/officeart/2009/3/layout/HorizontalOrganizationChart"/>
    <dgm:cxn modelId="{68328909-49C8-0E4C-80BE-32CE1C71D043}" type="presParOf" srcId="{28B26940-59A1-8743-A55B-09BEA87B2A0A}" destId="{79EEE3D5-038F-8349-A1EF-EBC541C2C3BD}" srcOrd="2" destOrd="0" presId="urn:microsoft.com/office/officeart/2009/3/layout/HorizontalOrganizationChart"/>
    <dgm:cxn modelId="{B85AE45F-7CD6-6D4F-8E8D-FED15C3F323A}" type="presParOf" srcId="{BF73DEA4-89F5-0645-AC3C-FB452FEAA890}" destId="{987937E1-1023-DC4A-A869-A6BD59F98127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noFill/>
      </dgm:spPr>
      <dgm:t>
        <a:bodyPr/>
        <a:lstStyle/>
        <a:p>
          <a:r>
            <a:rPr lang="en-US" altLang="zh-CN" sz="7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1.</a:t>
          </a:r>
          <a:r>
            <a:rPr lang="zh-CN" altLang="en-US" sz="7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认识的本质</a:t>
          </a:r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noFill/>
      </dgm:spPr>
      <dgm:t>
        <a:bodyPr/>
        <a:lstStyle/>
        <a:p>
          <a:r>
            <a:rPr lang="zh-CN" altLang="en-US" sz="7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实践是认识的基础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>
        <a:noFill/>
      </dgm:spPr>
      <dgm:t>
        <a:bodyPr/>
        <a:lstStyle/>
        <a:p>
          <a:r>
            <a:rPr lang="zh-CN" altLang="en-US" sz="7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认识的本质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2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2" custScaleX="110874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2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2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2" custScaleX="110273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2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6D435B25-7F61-9846-B8D3-B595C35C5812}" type="presOf" srcId="{7AC76271-18F2-7A47-B559-2049B3C3C1C8}" destId="{CC7F5FF6-07F7-9346-AA7E-8310FE435B20}" srcOrd="0" destOrd="0" presId="urn:microsoft.com/office/officeart/2009/3/layout/HorizontalOrganizationChart"/>
    <dgm:cxn modelId="{64F6E23C-8760-264E-992E-3F3EA718044D}" type="presOf" srcId="{19960767-A02E-7541-9D89-B09779251E21}" destId="{E68C5451-ECDD-0045-A198-AF1EEEBB5C90}" srcOrd="0" destOrd="0" presId="urn:microsoft.com/office/officeart/2009/3/layout/HorizontalOrganizationChart"/>
    <dgm:cxn modelId="{81B2F540-FE98-4543-90D6-3B99DC62C20D}" type="presOf" srcId="{476D8D70-DBB1-7B41-8CD3-30459D90DC95}" destId="{89C34139-8A26-094B-A977-4576EC34CFCA}" srcOrd="0" destOrd="0" presId="urn:microsoft.com/office/officeart/2009/3/layout/HorizontalOrganizationChart"/>
    <dgm:cxn modelId="{B2D4B244-F13B-F548-966D-36882E7CA354}" type="presOf" srcId="{7AC76271-18F2-7A47-B559-2049B3C3C1C8}" destId="{FB213CCC-E8AC-6947-BD68-49391BB3F9AF}" srcOrd="1" destOrd="0" presId="urn:microsoft.com/office/officeart/2009/3/layout/HorizontalOrganizationChart"/>
    <dgm:cxn modelId="{123B7577-AAD3-384C-BF48-7E9DE85CD11C}" type="presOf" srcId="{463752C0-6AF8-0A41-980A-6FFC0AA3C9A3}" destId="{18F9DF53-F5EA-8140-B7D0-A536645FEBAC}" srcOrd="0" destOrd="0" presId="urn:microsoft.com/office/officeart/2009/3/layout/HorizontalOrganizationChart"/>
    <dgm:cxn modelId="{8905AE7E-B348-F446-9969-BC42FEB78E90}" type="presOf" srcId="{1112FB57-E696-FA45-AF72-1E97D2E669FB}" destId="{75E11FCC-1C53-604E-88A3-2412EF138EE1}" srcOrd="1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164DE390-91EF-8C4B-8C85-DC1342D49559}" type="presOf" srcId="{538AEF0D-98D3-B545-AC4C-DE03138A5DC3}" destId="{88DD7B1A-A996-264C-AB77-952A0F9A2058}" srcOrd="0" destOrd="0" presId="urn:microsoft.com/office/officeart/2009/3/layout/HorizontalOrganizationChart"/>
    <dgm:cxn modelId="{3D4C5FAF-8EF3-254E-8B13-E79276B791B3}" type="presOf" srcId="{538AEF0D-98D3-B545-AC4C-DE03138A5DC3}" destId="{A1D4D5BF-0720-3140-A557-3799A1127C3E}" srcOrd="1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C5B90ECF-24AD-3644-A681-1A189121FC24}" type="presOf" srcId="{1112FB57-E696-FA45-AF72-1E97D2E669FB}" destId="{A963D848-574A-4243-9F22-D442D719A969}" srcOrd="0" destOrd="0" presId="urn:microsoft.com/office/officeart/2009/3/layout/HorizontalOrganizationChart"/>
    <dgm:cxn modelId="{E78AD439-BA57-F146-B65A-C312FC928565}" type="presParOf" srcId="{E68C5451-ECDD-0045-A198-AF1EEEBB5C90}" destId="{A019121B-12F3-6B47-9962-0B84BC437CFA}" srcOrd="0" destOrd="0" presId="urn:microsoft.com/office/officeart/2009/3/layout/HorizontalOrganizationChart"/>
    <dgm:cxn modelId="{1106BA6E-7E4C-8849-BBC8-2A6103AD7C05}" type="presParOf" srcId="{A019121B-12F3-6B47-9962-0B84BC437CFA}" destId="{D7A521E9-1FCF-E44C-8838-A45A68F08133}" srcOrd="0" destOrd="0" presId="urn:microsoft.com/office/officeart/2009/3/layout/HorizontalOrganizationChart"/>
    <dgm:cxn modelId="{91CFACD9-1DE5-E749-8E02-13FB79927000}" type="presParOf" srcId="{D7A521E9-1FCF-E44C-8838-A45A68F08133}" destId="{A963D848-574A-4243-9F22-D442D719A969}" srcOrd="0" destOrd="0" presId="urn:microsoft.com/office/officeart/2009/3/layout/HorizontalOrganizationChart"/>
    <dgm:cxn modelId="{5EAE763F-C653-C34A-ACAA-4F75A6BC44F4}" type="presParOf" srcId="{D7A521E9-1FCF-E44C-8838-A45A68F08133}" destId="{75E11FCC-1C53-604E-88A3-2412EF138EE1}" srcOrd="1" destOrd="0" presId="urn:microsoft.com/office/officeart/2009/3/layout/HorizontalOrganizationChart"/>
    <dgm:cxn modelId="{42B4C7E2-6EED-474E-8899-63C84B9AA76A}" type="presParOf" srcId="{A019121B-12F3-6B47-9962-0B84BC437CFA}" destId="{32C7C9EE-D61B-EA4A-A953-4317B5389533}" srcOrd="1" destOrd="0" presId="urn:microsoft.com/office/officeart/2009/3/layout/HorizontalOrganizationChart"/>
    <dgm:cxn modelId="{360A95D9-F19C-0C41-B776-8DDBD4C80A2D}" type="presParOf" srcId="{32C7C9EE-D61B-EA4A-A953-4317B5389533}" destId="{18F9DF53-F5EA-8140-B7D0-A536645FEBAC}" srcOrd="0" destOrd="0" presId="urn:microsoft.com/office/officeart/2009/3/layout/HorizontalOrganizationChart"/>
    <dgm:cxn modelId="{5EB648C0-655B-6947-8C56-DC0D558758F8}" type="presParOf" srcId="{32C7C9EE-D61B-EA4A-A953-4317B5389533}" destId="{D35AA5AD-566B-4A4B-B49D-F854E6546142}" srcOrd="1" destOrd="0" presId="urn:microsoft.com/office/officeart/2009/3/layout/HorizontalOrganizationChart"/>
    <dgm:cxn modelId="{0E07032C-0509-F84C-9190-97F3DB7A7266}" type="presParOf" srcId="{D35AA5AD-566B-4A4B-B49D-F854E6546142}" destId="{BBCBB33F-032F-054E-99D9-E922F164A789}" srcOrd="0" destOrd="0" presId="urn:microsoft.com/office/officeart/2009/3/layout/HorizontalOrganizationChart"/>
    <dgm:cxn modelId="{1A9D1DDA-80E0-C44B-A955-27235DEAD4FF}" type="presParOf" srcId="{BBCBB33F-032F-054E-99D9-E922F164A789}" destId="{CC7F5FF6-07F7-9346-AA7E-8310FE435B20}" srcOrd="0" destOrd="0" presId="urn:microsoft.com/office/officeart/2009/3/layout/HorizontalOrganizationChart"/>
    <dgm:cxn modelId="{E2AA3C39-3937-054D-93ED-188C8C803A84}" type="presParOf" srcId="{BBCBB33F-032F-054E-99D9-E922F164A789}" destId="{FB213CCC-E8AC-6947-BD68-49391BB3F9AF}" srcOrd="1" destOrd="0" presId="urn:microsoft.com/office/officeart/2009/3/layout/HorizontalOrganizationChart"/>
    <dgm:cxn modelId="{4B15537E-3E92-4B40-9A2B-C20737AC9D99}" type="presParOf" srcId="{D35AA5AD-566B-4A4B-B49D-F854E6546142}" destId="{8AE3D352-5E15-CA4F-866E-652225CABADC}" srcOrd="1" destOrd="0" presId="urn:microsoft.com/office/officeart/2009/3/layout/HorizontalOrganizationChart"/>
    <dgm:cxn modelId="{9F2F9C4A-9FA4-8945-8673-8EB5C96F50CD}" type="presParOf" srcId="{D35AA5AD-566B-4A4B-B49D-F854E6546142}" destId="{91A7E090-7CF2-B24A-B3DB-6BCDAC2835CC}" srcOrd="2" destOrd="0" presId="urn:microsoft.com/office/officeart/2009/3/layout/HorizontalOrganizationChart"/>
    <dgm:cxn modelId="{05BBC63A-46A0-614B-B761-F06F50C73AE6}" type="presParOf" srcId="{32C7C9EE-D61B-EA4A-A953-4317B5389533}" destId="{89C34139-8A26-094B-A977-4576EC34CFCA}" srcOrd="2" destOrd="0" presId="urn:microsoft.com/office/officeart/2009/3/layout/HorizontalOrganizationChart"/>
    <dgm:cxn modelId="{137E90F5-558B-8A4B-B6EC-E23C2B7DD3C1}" type="presParOf" srcId="{32C7C9EE-D61B-EA4A-A953-4317B5389533}" destId="{95F35713-1B5F-7442-BB79-73820166B778}" srcOrd="3" destOrd="0" presId="urn:microsoft.com/office/officeart/2009/3/layout/HorizontalOrganizationChart"/>
    <dgm:cxn modelId="{38B4252E-E58D-E143-92D3-FC1B4CE27541}" type="presParOf" srcId="{95F35713-1B5F-7442-BB79-73820166B778}" destId="{B54E6418-8234-C849-99BD-449E8780144B}" srcOrd="0" destOrd="0" presId="urn:microsoft.com/office/officeart/2009/3/layout/HorizontalOrganizationChart"/>
    <dgm:cxn modelId="{996123E9-ED0B-BE46-A866-4A4D6EE905EA}" type="presParOf" srcId="{B54E6418-8234-C849-99BD-449E8780144B}" destId="{88DD7B1A-A996-264C-AB77-952A0F9A2058}" srcOrd="0" destOrd="0" presId="urn:microsoft.com/office/officeart/2009/3/layout/HorizontalOrganizationChart"/>
    <dgm:cxn modelId="{A9FE3E93-4EAC-F34E-9A25-0844173D1B70}" type="presParOf" srcId="{B54E6418-8234-C849-99BD-449E8780144B}" destId="{A1D4D5BF-0720-3140-A557-3799A1127C3E}" srcOrd="1" destOrd="0" presId="urn:microsoft.com/office/officeart/2009/3/layout/HorizontalOrganizationChart"/>
    <dgm:cxn modelId="{B52E1EC5-F771-5D4F-844B-7A5B2E559EF7}" type="presParOf" srcId="{95F35713-1B5F-7442-BB79-73820166B778}" destId="{BF83B0BC-A7E1-7342-AA4B-12E99ED5A37B}" srcOrd="1" destOrd="0" presId="urn:microsoft.com/office/officeart/2009/3/layout/HorizontalOrganizationChart"/>
    <dgm:cxn modelId="{2A20AD65-BCE2-D84B-931C-8C935F568B88}" type="presParOf" srcId="{95F35713-1B5F-7442-BB79-73820166B778}" destId="{26177F9D-419A-1F44-91D4-ED1561C01151}" srcOrd="2" destOrd="0" presId="urn:microsoft.com/office/officeart/2009/3/layout/HorizontalOrganizationChart"/>
    <dgm:cxn modelId="{7D9BB0AC-A8B6-2C48-AEB3-031FBB1BDA3B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pPr algn="l"/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感性认识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FCC25F37-06D9-1443-AFEA-5A6C414AABA0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理性认识</a:t>
          </a:r>
        </a:p>
      </dgm:t>
    </dgm:pt>
    <dgm:pt modelId="{648B79E8-1A59-9241-8B83-DCD12F253363}" type="parTrans" cxnId="{144E77A4-7622-344A-B979-4DA9CBF1D9C6}">
      <dgm:prSet/>
      <dgm:spPr/>
      <dgm:t>
        <a:bodyPr/>
        <a:lstStyle/>
        <a:p>
          <a:endParaRPr lang="zh-CN" altLang="en-US"/>
        </a:p>
      </dgm:t>
    </dgm:pt>
    <dgm:pt modelId="{45906254-F5CB-414D-9937-6FBCBC4D2142}" type="sibTrans" cxnId="{144E77A4-7622-344A-B979-4DA9CBF1D9C6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932E8E8C-3DCA-C748-9F66-C07C2B99784C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两个条件</a:t>
          </a:r>
        </a:p>
      </dgm:t>
    </dgm:pt>
    <dgm:pt modelId="{9E95B420-365F-1C46-A726-3207AAEE7EED}" type="parTrans" cxnId="{1B756651-5FB7-2A4D-B044-1F5E6F5514F5}">
      <dgm:prSet/>
      <dgm:spPr/>
      <dgm:t>
        <a:bodyPr/>
        <a:lstStyle/>
        <a:p>
          <a:endParaRPr lang="zh-CN" altLang="en-US"/>
        </a:p>
      </dgm:t>
    </dgm:pt>
    <dgm:pt modelId="{5F7C5835-84C2-AC4E-94CF-5AAD686005B3}" type="sibTrans" cxnId="{1B756651-5FB7-2A4D-B044-1F5E6F5514F5}">
      <dgm:prSet/>
      <dgm:spPr/>
      <dgm:t>
        <a:bodyPr/>
        <a:lstStyle/>
        <a:p>
          <a:endParaRPr lang="zh-CN" altLang="en-US"/>
        </a:p>
      </dgm:t>
    </dgm:pt>
    <dgm:pt modelId="{C9F63D79-3FEE-844F-B54F-10D20E6A9B82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感觉、知觉、表象</a:t>
          </a:r>
        </a:p>
      </dgm:t>
    </dgm:pt>
    <dgm:pt modelId="{ACB204AD-1169-6541-8CEA-005D74C39F7A}" type="parTrans" cxnId="{76DFED83-2CBF-A44A-AC06-06E645A9113A}">
      <dgm:prSet/>
      <dgm:spPr/>
      <dgm:t>
        <a:bodyPr/>
        <a:lstStyle/>
        <a:p>
          <a:endParaRPr lang="zh-CN" altLang="en-US"/>
        </a:p>
      </dgm:t>
    </dgm:pt>
    <dgm:pt modelId="{1B1196FC-2BCD-9349-90C5-95EF1091D532}" type="sibTrans" cxnId="{76DFED83-2CBF-A44A-AC06-06E645A9113A}">
      <dgm:prSet/>
      <dgm:spPr/>
      <dgm:t>
        <a:bodyPr/>
        <a:lstStyle/>
        <a:p>
          <a:endParaRPr lang="zh-CN" altLang="en-US"/>
        </a:p>
      </dgm:t>
    </dgm:pt>
    <dgm:pt modelId="{0936A387-8B8E-344F-A179-AD1B96E64858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概念、判断、推理</a:t>
          </a:r>
        </a:p>
      </dgm:t>
    </dgm:pt>
    <dgm:pt modelId="{F9523BBA-6185-AF40-8C34-F82EE034E7A9}" type="parTrans" cxnId="{FDDF347D-DA33-F24A-92B0-05AD79EAC75D}">
      <dgm:prSet/>
      <dgm:spPr/>
      <dgm:t>
        <a:bodyPr/>
        <a:lstStyle/>
        <a:p>
          <a:endParaRPr lang="zh-CN" altLang="en-US"/>
        </a:p>
      </dgm:t>
    </dgm:pt>
    <dgm:pt modelId="{69A14BDE-C85A-0143-885D-5D62329888BE}" type="sibTrans" cxnId="{FDDF347D-DA33-F24A-92B0-05AD79EAC75D}">
      <dgm:prSet/>
      <dgm:spPr/>
      <dgm:t>
        <a:bodyPr/>
        <a:lstStyle/>
        <a:p>
          <a:endParaRPr lang="zh-CN" altLang="en-US"/>
        </a:p>
      </dgm:t>
    </dgm:pt>
    <dgm:pt modelId="{06008238-52E7-AE48-AD0E-AB80AD86BEB8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理性依赖感性</a:t>
          </a:r>
        </a:p>
      </dgm:t>
    </dgm:pt>
    <dgm:pt modelId="{F5FCF04F-6DEA-D44A-96BC-0C47004673D2}" type="parTrans" cxnId="{E1EF0F40-8736-FC44-A7F0-1086635D5F4C}">
      <dgm:prSet/>
      <dgm:spPr/>
      <dgm:t>
        <a:bodyPr/>
        <a:lstStyle/>
        <a:p>
          <a:endParaRPr lang="zh-CN" altLang="en-US"/>
        </a:p>
      </dgm:t>
    </dgm:pt>
    <dgm:pt modelId="{554F8961-7363-764D-A7BB-AE48194AF6D5}" type="sibTrans" cxnId="{E1EF0F40-8736-FC44-A7F0-1086635D5F4C}">
      <dgm:prSet/>
      <dgm:spPr/>
      <dgm:t>
        <a:bodyPr/>
        <a:lstStyle/>
        <a:p>
          <a:endParaRPr lang="zh-CN" altLang="en-US"/>
        </a:p>
      </dgm:t>
    </dgm:pt>
    <dgm:pt modelId="{51884A21-5558-C34B-AA5D-2A74E9461240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感性有待于上升到理性</a:t>
          </a:r>
        </a:p>
      </dgm:t>
    </dgm:pt>
    <dgm:pt modelId="{D44236EF-ED20-3945-A01C-1BA568A802B7}" type="parTrans" cxnId="{1B28F729-623B-8F4A-A88D-9DC6565A7722}">
      <dgm:prSet/>
      <dgm:spPr/>
      <dgm:t>
        <a:bodyPr/>
        <a:lstStyle/>
        <a:p>
          <a:endParaRPr lang="zh-CN" altLang="en-US"/>
        </a:p>
      </dgm:t>
    </dgm:pt>
    <dgm:pt modelId="{3D289A3B-D499-8E49-9D1A-C5D8ACCC71EC}" type="sibTrans" cxnId="{1B28F729-623B-8F4A-A88D-9DC6565A7722}">
      <dgm:prSet/>
      <dgm:spPr/>
      <dgm:t>
        <a:bodyPr/>
        <a:lstStyle/>
        <a:p>
          <a:endParaRPr lang="zh-CN" altLang="en-US"/>
        </a:p>
      </dgm:t>
    </dgm:pt>
    <dgm:pt modelId="{5CDBBE32-4F9E-194F-BDF9-D3D5455D24E3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相互渗透</a:t>
          </a:r>
        </a:p>
      </dgm:t>
    </dgm:pt>
    <dgm:pt modelId="{055EC518-8338-3548-B4FA-6D1976611D2C}" type="parTrans" cxnId="{3CEBA691-FAD7-1B4B-8C46-7188C4A48F39}">
      <dgm:prSet/>
      <dgm:spPr/>
      <dgm:t>
        <a:bodyPr/>
        <a:lstStyle/>
        <a:p>
          <a:endParaRPr lang="zh-CN" altLang="en-US"/>
        </a:p>
      </dgm:t>
    </dgm:pt>
    <dgm:pt modelId="{FA09EEAD-B4EA-1340-8595-82328A18C420}" type="sibTrans" cxnId="{3CEBA691-FAD7-1B4B-8C46-7188C4A48F39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38793EF-A2EC-A84F-B76D-D7815BAA870A}" type="pres">
      <dgm:prSet presAssocID="{7AC76271-18F2-7A47-B559-2049B3C3C1C8}" presName="hierRoot1" presStyleCnt="0">
        <dgm:presLayoutVars>
          <dgm:hierBranch val="init"/>
        </dgm:presLayoutVars>
      </dgm:prSet>
      <dgm:spPr/>
    </dgm:pt>
    <dgm:pt modelId="{D9E7F8AA-6487-9B43-94DA-AFD6EF3137EA}" type="pres">
      <dgm:prSet presAssocID="{7AC76271-18F2-7A47-B559-2049B3C3C1C8}" presName="rootComposite1" presStyleCnt="0"/>
      <dgm:spPr/>
    </dgm:pt>
    <dgm:pt modelId="{4C7E986D-36A4-4647-9C64-93A7B53FAB2F}" type="pres">
      <dgm:prSet presAssocID="{7AC76271-18F2-7A47-B559-2049B3C3C1C8}" presName="rootText1" presStyleLbl="node0" presStyleIdx="0" presStyleCnt="1" custScaleX="110429">
        <dgm:presLayoutVars>
          <dgm:chPref val="3"/>
        </dgm:presLayoutVars>
      </dgm:prSet>
      <dgm:spPr/>
    </dgm:pt>
    <dgm:pt modelId="{1BC22ED4-FB26-2C4D-8914-1E13EC656A62}" type="pres">
      <dgm:prSet presAssocID="{7AC76271-18F2-7A47-B559-2049B3C3C1C8}" presName="rootConnector1" presStyleLbl="node1" presStyleIdx="0" presStyleCnt="0"/>
      <dgm:spPr/>
    </dgm:pt>
    <dgm:pt modelId="{22B29AF1-92C3-524C-BD82-A254DAB0994E}" type="pres">
      <dgm:prSet presAssocID="{7AC76271-18F2-7A47-B559-2049B3C3C1C8}" presName="hierChild2" presStyleCnt="0"/>
      <dgm:spPr/>
    </dgm:pt>
    <dgm:pt modelId="{D72E2698-E414-1749-83A2-399DF1B5E62D}" type="pres">
      <dgm:prSet presAssocID="{6B604449-F01A-AC4B-B5AD-B968394219D6}" presName="Name64" presStyleLbl="parChTrans1D2" presStyleIdx="0" presStyleCnt="4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2" presStyleIdx="0" presStyleCnt="4" custScaleX="50884" custScaleY="56290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2" presStyleIdx="0" presStyleCnt="4"/>
      <dgm:spPr/>
    </dgm:pt>
    <dgm:pt modelId="{0E18882C-B016-E24E-B5C4-C48208E206C6}" type="pres">
      <dgm:prSet presAssocID="{F5448318-91D7-4145-94E8-8AA1C54F4050}" presName="hierChild4" presStyleCnt="0"/>
      <dgm:spPr/>
    </dgm:pt>
    <dgm:pt modelId="{7EF0F123-8F72-7D45-B730-CCCCB157AEDE}" type="pres">
      <dgm:prSet presAssocID="{ACB204AD-1169-6541-8CEA-005D74C39F7A}" presName="Name64" presStyleLbl="parChTrans1D3" presStyleIdx="0" presStyleCnt="5"/>
      <dgm:spPr/>
    </dgm:pt>
    <dgm:pt modelId="{55E97FBD-A675-8847-8913-7F7512E7F928}" type="pres">
      <dgm:prSet presAssocID="{C9F63D79-3FEE-844F-B54F-10D20E6A9B82}" presName="hierRoot2" presStyleCnt="0">
        <dgm:presLayoutVars>
          <dgm:hierBranch val="init"/>
        </dgm:presLayoutVars>
      </dgm:prSet>
      <dgm:spPr/>
    </dgm:pt>
    <dgm:pt modelId="{81104166-DA05-124D-AE35-FD3F77D5E36A}" type="pres">
      <dgm:prSet presAssocID="{C9F63D79-3FEE-844F-B54F-10D20E6A9B82}" presName="rootComposite" presStyleCnt="0"/>
      <dgm:spPr/>
    </dgm:pt>
    <dgm:pt modelId="{E6C21237-1170-F240-8C04-85E3F3B689F6}" type="pres">
      <dgm:prSet presAssocID="{C9F63D79-3FEE-844F-B54F-10D20E6A9B82}" presName="rootText" presStyleLbl="node3" presStyleIdx="0" presStyleCnt="5" custScaleX="83568" custScaleY="69299">
        <dgm:presLayoutVars>
          <dgm:chPref val="3"/>
        </dgm:presLayoutVars>
      </dgm:prSet>
      <dgm:spPr/>
    </dgm:pt>
    <dgm:pt modelId="{94D26654-47AC-A74D-AA16-3749AD1F61E5}" type="pres">
      <dgm:prSet presAssocID="{C9F63D79-3FEE-844F-B54F-10D20E6A9B82}" presName="rootConnector" presStyleLbl="node3" presStyleIdx="0" presStyleCnt="5"/>
      <dgm:spPr/>
    </dgm:pt>
    <dgm:pt modelId="{B2E866B7-D8E9-0246-B634-CE61C11F6662}" type="pres">
      <dgm:prSet presAssocID="{C9F63D79-3FEE-844F-B54F-10D20E6A9B82}" presName="hierChild4" presStyleCnt="0"/>
      <dgm:spPr/>
    </dgm:pt>
    <dgm:pt modelId="{50A5077B-E42E-E14A-A753-58C9075345FF}" type="pres">
      <dgm:prSet presAssocID="{C9F63D79-3FEE-844F-B54F-10D20E6A9B82}" presName="hierChild5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2CCC5344-AE58-D149-81C2-6083B364BDE1}" type="pres">
      <dgm:prSet presAssocID="{648B79E8-1A59-9241-8B83-DCD12F253363}" presName="Name64" presStyleLbl="parChTrans1D2" presStyleIdx="1" presStyleCnt="4"/>
      <dgm:spPr/>
    </dgm:pt>
    <dgm:pt modelId="{46FA8613-1DF9-AC45-A824-B3DCFE20A768}" type="pres">
      <dgm:prSet presAssocID="{FCC25F37-06D9-1443-AFEA-5A6C414AABA0}" presName="hierRoot2" presStyleCnt="0">
        <dgm:presLayoutVars>
          <dgm:hierBranch val="init"/>
        </dgm:presLayoutVars>
      </dgm:prSet>
      <dgm:spPr/>
    </dgm:pt>
    <dgm:pt modelId="{01429BCA-7481-C24E-971A-DBA63BDBA072}" type="pres">
      <dgm:prSet presAssocID="{FCC25F37-06D9-1443-AFEA-5A6C414AABA0}" presName="rootComposite" presStyleCnt="0"/>
      <dgm:spPr/>
    </dgm:pt>
    <dgm:pt modelId="{6FA4B490-2D19-EB42-9218-D264827DBFCD}" type="pres">
      <dgm:prSet presAssocID="{FCC25F37-06D9-1443-AFEA-5A6C414AABA0}" presName="rootText" presStyleLbl="node2" presStyleIdx="1" presStyleCnt="4" custScaleX="50856" custScaleY="56106">
        <dgm:presLayoutVars>
          <dgm:chPref val="3"/>
        </dgm:presLayoutVars>
      </dgm:prSet>
      <dgm:spPr/>
    </dgm:pt>
    <dgm:pt modelId="{C3A55E51-E3A5-B143-8996-6D31100BF093}" type="pres">
      <dgm:prSet presAssocID="{FCC25F37-06D9-1443-AFEA-5A6C414AABA0}" presName="rootConnector" presStyleLbl="node2" presStyleIdx="1" presStyleCnt="4"/>
      <dgm:spPr/>
    </dgm:pt>
    <dgm:pt modelId="{9D5FDC91-748E-2449-B68E-5B23AF55E219}" type="pres">
      <dgm:prSet presAssocID="{FCC25F37-06D9-1443-AFEA-5A6C414AABA0}" presName="hierChild4" presStyleCnt="0"/>
      <dgm:spPr/>
    </dgm:pt>
    <dgm:pt modelId="{04C012E2-CA04-024A-87AE-E3A6F8922338}" type="pres">
      <dgm:prSet presAssocID="{F9523BBA-6185-AF40-8C34-F82EE034E7A9}" presName="Name64" presStyleLbl="parChTrans1D3" presStyleIdx="1" presStyleCnt="5"/>
      <dgm:spPr/>
    </dgm:pt>
    <dgm:pt modelId="{DC803AAA-A1E3-944E-9DEA-F0E768E6F29A}" type="pres">
      <dgm:prSet presAssocID="{0936A387-8B8E-344F-A179-AD1B96E64858}" presName="hierRoot2" presStyleCnt="0">
        <dgm:presLayoutVars>
          <dgm:hierBranch val="init"/>
        </dgm:presLayoutVars>
      </dgm:prSet>
      <dgm:spPr/>
    </dgm:pt>
    <dgm:pt modelId="{739258C9-03C2-D449-A9E5-C00B5C872EB7}" type="pres">
      <dgm:prSet presAssocID="{0936A387-8B8E-344F-A179-AD1B96E64858}" presName="rootComposite" presStyleCnt="0"/>
      <dgm:spPr/>
    </dgm:pt>
    <dgm:pt modelId="{B430ADE0-A23C-0444-BDE6-2694DA7F1B90}" type="pres">
      <dgm:prSet presAssocID="{0936A387-8B8E-344F-A179-AD1B96E64858}" presName="rootText" presStyleLbl="node3" presStyleIdx="1" presStyleCnt="5" custScaleX="83590" custScaleY="69280">
        <dgm:presLayoutVars>
          <dgm:chPref val="3"/>
        </dgm:presLayoutVars>
      </dgm:prSet>
      <dgm:spPr/>
    </dgm:pt>
    <dgm:pt modelId="{6B2FF467-2E4C-264E-81AA-32DFB6240D08}" type="pres">
      <dgm:prSet presAssocID="{0936A387-8B8E-344F-A179-AD1B96E64858}" presName="rootConnector" presStyleLbl="node3" presStyleIdx="1" presStyleCnt="5"/>
      <dgm:spPr/>
    </dgm:pt>
    <dgm:pt modelId="{959DFB14-9FC8-4A47-9535-176A1DDE9460}" type="pres">
      <dgm:prSet presAssocID="{0936A387-8B8E-344F-A179-AD1B96E64858}" presName="hierChild4" presStyleCnt="0"/>
      <dgm:spPr/>
    </dgm:pt>
    <dgm:pt modelId="{6B2578A2-7CBF-384F-B746-1520BA0E60FA}" type="pres">
      <dgm:prSet presAssocID="{0936A387-8B8E-344F-A179-AD1B96E64858}" presName="hierChild5" presStyleCnt="0"/>
      <dgm:spPr/>
    </dgm:pt>
    <dgm:pt modelId="{BBF71286-53E1-FC41-A587-C28E3BC2196F}" type="pres">
      <dgm:prSet presAssocID="{FCC25F37-06D9-1443-AFEA-5A6C414AABA0}" presName="hierChild5" presStyleCnt="0"/>
      <dgm:spPr/>
    </dgm:pt>
    <dgm:pt modelId="{DFC47E43-3FF6-6D48-B2F7-2286DEC2A1C7}" type="pres">
      <dgm:prSet presAssocID="{14716794-FB64-7B4D-ACE7-3174E58EEB16}" presName="Name64" presStyleLbl="parChTrans1D2" presStyleIdx="2" presStyleCnt="4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2" presStyleIdx="2" presStyleCnt="4" custScaleX="50856" custScaleY="56106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2" presStyleIdx="2" presStyleCnt="4"/>
      <dgm:spPr/>
    </dgm:pt>
    <dgm:pt modelId="{7952B313-7F65-AC4C-91A2-F6DA4ACDFEA1}" type="pres">
      <dgm:prSet presAssocID="{DEA4767C-4CD9-044D-9837-FE31B7B9AF2C}" presName="hierChild4" presStyleCnt="0"/>
      <dgm:spPr/>
    </dgm:pt>
    <dgm:pt modelId="{03959FB2-A27D-B74A-A845-67A93D0D2E35}" type="pres">
      <dgm:prSet presAssocID="{F5FCF04F-6DEA-D44A-96BC-0C47004673D2}" presName="Name64" presStyleLbl="parChTrans1D3" presStyleIdx="2" presStyleCnt="5"/>
      <dgm:spPr/>
    </dgm:pt>
    <dgm:pt modelId="{B62415F9-75DD-4C42-BEE0-36482516686C}" type="pres">
      <dgm:prSet presAssocID="{06008238-52E7-AE48-AD0E-AB80AD86BEB8}" presName="hierRoot2" presStyleCnt="0">
        <dgm:presLayoutVars>
          <dgm:hierBranch val="init"/>
        </dgm:presLayoutVars>
      </dgm:prSet>
      <dgm:spPr/>
    </dgm:pt>
    <dgm:pt modelId="{8B06C42F-3ED4-D740-AEF5-2A7195E7B72A}" type="pres">
      <dgm:prSet presAssocID="{06008238-52E7-AE48-AD0E-AB80AD86BEB8}" presName="rootComposite" presStyleCnt="0"/>
      <dgm:spPr/>
    </dgm:pt>
    <dgm:pt modelId="{576F552B-6466-E040-973B-9103D557E677}" type="pres">
      <dgm:prSet presAssocID="{06008238-52E7-AE48-AD0E-AB80AD86BEB8}" presName="rootText" presStyleLbl="node3" presStyleIdx="2" presStyleCnt="5" custScaleY="49774">
        <dgm:presLayoutVars>
          <dgm:chPref val="3"/>
        </dgm:presLayoutVars>
      </dgm:prSet>
      <dgm:spPr/>
    </dgm:pt>
    <dgm:pt modelId="{E13E3249-EABD-324C-920D-D923CF4D6A1D}" type="pres">
      <dgm:prSet presAssocID="{06008238-52E7-AE48-AD0E-AB80AD86BEB8}" presName="rootConnector" presStyleLbl="node3" presStyleIdx="2" presStyleCnt="5"/>
      <dgm:spPr/>
    </dgm:pt>
    <dgm:pt modelId="{BBB606BA-D339-E94D-BAB4-D2B8BCF4265E}" type="pres">
      <dgm:prSet presAssocID="{06008238-52E7-AE48-AD0E-AB80AD86BEB8}" presName="hierChild4" presStyleCnt="0"/>
      <dgm:spPr/>
    </dgm:pt>
    <dgm:pt modelId="{4B39F7C1-49A5-2F49-B7EA-2CB7668302FF}" type="pres">
      <dgm:prSet presAssocID="{06008238-52E7-AE48-AD0E-AB80AD86BEB8}" presName="hierChild5" presStyleCnt="0"/>
      <dgm:spPr/>
    </dgm:pt>
    <dgm:pt modelId="{06B5387C-5A04-6741-BEDA-18C9CC5AE20A}" type="pres">
      <dgm:prSet presAssocID="{D44236EF-ED20-3945-A01C-1BA568A802B7}" presName="Name64" presStyleLbl="parChTrans1D3" presStyleIdx="3" presStyleCnt="5"/>
      <dgm:spPr/>
    </dgm:pt>
    <dgm:pt modelId="{656A4D24-F695-054F-BEF8-CC641F89579B}" type="pres">
      <dgm:prSet presAssocID="{51884A21-5558-C34B-AA5D-2A74E9461240}" presName="hierRoot2" presStyleCnt="0">
        <dgm:presLayoutVars>
          <dgm:hierBranch val="init"/>
        </dgm:presLayoutVars>
      </dgm:prSet>
      <dgm:spPr/>
    </dgm:pt>
    <dgm:pt modelId="{F1F1110C-166F-A446-96AE-8DF5689076CF}" type="pres">
      <dgm:prSet presAssocID="{51884A21-5558-C34B-AA5D-2A74E9461240}" presName="rootComposite" presStyleCnt="0"/>
      <dgm:spPr/>
    </dgm:pt>
    <dgm:pt modelId="{6C9335AA-071E-154D-919B-6DD60BF55FE8}" type="pres">
      <dgm:prSet presAssocID="{51884A21-5558-C34B-AA5D-2A74E9461240}" presName="rootText" presStyleLbl="node3" presStyleIdx="3" presStyleCnt="5" custScaleY="55476">
        <dgm:presLayoutVars>
          <dgm:chPref val="3"/>
        </dgm:presLayoutVars>
      </dgm:prSet>
      <dgm:spPr/>
    </dgm:pt>
    <dgm:pt modelId="{9AEC0AFC-5F1F-2D4D-B005-E1EBCD8F887A}" type="pres">
      <dgm:prSet presAssocID="{51884A21-5558-C34B-AA5D-2A74E9461240}" presName="rootConnector" presStyleLbl="node3" presStyleIdx="3" presStyleCnt="5"/>
      <dgm:spPr/>
    </dgm:pt>
    <dgm:pt modelId="{12989858-54ED-C744-91AC-F19F74D574B2}" type="pres">
      <dgm:prSet presAssocID="{51884A21-5558-C34B-AA5D-2A74E9461240}" presName="hierChild4" presStyleCnt="0"/>
      <dgm:spPr/>
    </dgm:pt>
    <dgm:pt modelId="{DA6739EF-1186-E148-86F1-13C093165A62}" type="pres">
      <dgm:prSet presAssocID="{51884A21-5558-C34B-AA5D-2A74E9461240}" presName="hierChild5" presStyleCnt="0"/>
      <dgm:spPr/>
    </dgm:pt>
    <dgm:pt modelId="{968C95FD-BCB9-A045-8A40-E96B2661FA48}" type="pres">
      <dgm:prSet presAssocID="{055EC518-8338-3548-B4FA-6D1976611D2C}" presName="Name64" presStyleLbl="parChTrans1D3" presStyleIdx="4" presStyleCnt="5"/>
      <dgm:spPr/>
    </dgm:pt>
    <dgm:pt modelId="{DA44C57E-612F-654A-BCC2-02FDBEF41138}" type="pres">
      <dgm:prSet presAssocID="{5CDBBE32-4F9E-194F-BDF9-D3D5455D24E3}" presName="hierRoot2" presStyleCnt="0">
        <dgm:presLayoutVars>
          <dgm:hierBranch val="init"/>
        </dgm:presLayoutVars>
      </dgm:prSet>
      <dgm:spPr/>
    </dgm:pt>
    <dgm:pt modelId="{5C159E0E-5EE1-AD44-BB05-58FD081E1497}" type="pres">
      <dgm:prSet presAssocID="{5CDBBE32-4F9E-194F-BDF9-D3D5455D24E3}" presName="rootComposite" presStyleCnt="0"/>
      <dgm:spPr/>
    </dgm:pt>
    <dgm:pt modelId="{CF555DD8-6564-9044-90F2-A0AA79856CA8}" type="pres">
      <dgm:prSet presAssocID="{5CDBBE32-4F9E-194F-BDF9-D3D5455D24E3}" presName="rootText" presStyleLbl="node3" presStyleIdx="4" presStyleCnt="5" custScaleY="51872">
        <dgm:presLayoutVars>
          <dgm:chPref val="3"/>
        </dgm:presLayoutVars>
      </dgm:prSet>
      <dgm:spPr/>
    </dgm:pt>
    <dgm:pt modelId="{ECE8E33E-C1F1-FB40-8FEC-44EC5636AE8A}" type="pres">
      <dgm:prSet presAssocID="{5CDBBE32-4F9E-194F-BDF9-D3D5455D24E3}" presName="rootConnector" presStyleLbl="node3" presStyleIdx="4" presStyleCnt="5"/>
      <dgm:spPr/>
    </dgm:pt>
    <dgm:pt modelId="{4CA1E68B-D0EA-AA42-BF0A-D49C7F9E2281}" type="pres">
      <dgm:prSet presAssocID="{5CDBBE32-4F9E-194F-BDF9-D3D5455D24E3}" presName="hierChild4" presStyleCnt="0"/>
      <dgm:spPr/>
    </dgm:pt>
    <dgm:pt modelId="{317FEB2E-10EC-1344-A8FA-9B90E9062F7D}" type="pres">
      <dgm:prSet presAssocID="{5CDBBE32-4F9E-194F-BDF9-D3D5455D24E3}" presName="hierChild5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70996467-B8C1-2149-AB1E-C3D013D1FE44}" type="pres">
      <dgm:prSet presAssocID="{9E95B420-365F-1C46-A726-3207AAEE7EED}" presName="Name64" presStyleLbl="parChTrans1D2" presStyleIdx="3" presStyleCnt="4"/>
      <dgm:spPr/>
    </dgm:pt>
    <dgm:pt modelId="{28B26940-59A1-8743-A55B-09BEA87B2A0A}" type="pres">
      <dgm:prSet presAssocID="{932E8E8C-3DCA-C748-9F66-C07C2B99784C}" presName="hierRoot2" presStyleCnt="0">
        <dgm:presLayoutVars>
          <dgm:hierBranch val="init"/>
        </dgm:presLayoutVars>
      </dgm:prSet>
      <dgm:spPr/>
    </dgm:pt>
    <dgm:pt modelId="{107E54B2-E6C4-0A43-A2CC-FE0C10E293D8}" type="pres">
      <dgm:prSet presAssocID="{932E8E8C-3DCA-C748-9F66-C07C2B99784C}" presName="rootComposite" presStyleCnt="0"/>
      <dgm:spPr/>
    </dgm:pt>
    <dgm:pt modelId="{561A0B61-1A67-E94A-A996-26E1EF068B45}" type="pres">
      <dgm:prSet presAssocID="{932E8E8C-3DCA-C748-9F66-C07C2B99784C}" presName="rootText" presStyleLbl="node2" presStyleIdx="3" presStyleCnt="4" custScaleX="50846" custScaleY="56106">
        <dgm:presLayoutVars>
          <dgm:chPref val="3"/>
        </dgm:presLayoutVars>
      </dgm:prSet>
      <dgm:spPr/>
    </dgm:pt>
    <dgm:pt modelId="{E4B9A2D1-9802-0946-9470-AE4C120011FE}" type="pres">
      <dgm:prSet presAssocID="{932E8E8C-3DCA-C748-9F66-C07C2B99784C}" presName="rootConnector" presStyleLbl="node2" presStyleIdx="3" presStyleCnt="4"/>
      <dgm:spPr/>
    </dgm:pt>
    <dgm:pt modelId="{02C2F28D-D433-B643-AE96-FDC30C87621D}" type="pres">
      <dgm:prSet presAssocID="{932E8E8C-3DCA-C748-9F66-C07C2B99784C}" presName="hierChild4" presStyleCnt="0"/>
      <dgm:spPr/>
    </dgm:pt>
    <dgm:pt modelId="{79EEE3D5-038F-8349-A1EF-EBC541C2C3BD}" type="pres">
      <dgm:prSet presAssocID="{932E8E8C-3DCA-C748-9F66-C07C2B99784C}" presName="hierChild5" presStyleCnt="0"/>
      <dgm:spPr/>
    </dgm:pt>
    <dgm:pt modelId="{691F8C7E-1F3A-954B-9B96-5893C56A184B}" type="pres">
      <dgm:prSet presAssocID="{7AC76271-18F2-7A47-B559-2049B3C3C1C8}" presName="hierChild3" presStyleCnt="0"/>
      <dgm:spPr/>
    </dgm:pt>
  </dgm:ptLst>
  <dgm:cxnLst>
    <dgm:cxn modelId="{EC17F703-EB1D-474B-A962-5ABA1F3B03AF}" type="presOf" srcId="{9E95B420-365F-1C46-A726-3207AAEE7EED}" destId="{70996467-B8C1-2149-AB1E-C3D013D1FE44}" srcOrd="0" destOrd="0" presId="urn:microsoft.com/office/officeart/2009/3/layout/HorizontalOrganizationChart"/>
    <dgm:cxn modelId="{63B9840C-D8A8-0E48-9B41-68F455B4F41D}" type="presOf" srcId="{055EC518-8338-3548-B4FA-6D1976611D2C}" destId="{968C95FD-BCB9-A045-8A40-E96B2661FA48}" srcOrd="0" destOrd="0" presId="urn:microsoft.com/office/officeart/2009/3/layout/HorizontalOrganizationChart"/>
    <dgm:cxn modelId="{1B28F729-623B-8F4A-A88D-9DC6565A7722}" srcId="{DEA4767C-4CD9-044D-9837-FE31B7B9AF2C}" destId="{51884A21-5558-C34B-AA5D-2A74E9461240}" srcOrd="1" destOrd="0" parTransId="{D44236EF-ED20-3945-A01C-1BA568A802B7}" sibTransId="{3D289A3B-D499-8E49-9D1A-C5D8ACCC71EC}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1776A63A-9124-4249-B144-77654F509597}" type="presOf" srcId="{5CDBBE32-4F9E-194F-BDF9-D3D5455D24E3}" destId="{CF555DD8-6564-9044-90F2-A0AA79856CA8}" srcOrd="0" destOrd="0" presId="urn:microsoft.com/office/officeart/2009/3/layout/HorizontalOrganizationChart"/>
    <dgm:cxn modelId="{91EC9A3B-78D4-A142-B8CF-DA2BA7D11F22}" type="presOf" srcId="{0936A387-8B8E-344F-A179-AD1B96E64858}" destId="{6B2FF467-2E4C-264E-81AA-32DFB6240D08}" srcOrd="1" destOrd="0" presId="urn:microsoft.com/office/officeart/2009/3/layout/HorizontalOrganizationChart"/>
    <dgm:cxn modelId="{E442E73E-F8F4-3740-B1B2-5F440857BFB9}" type="presOf" srcId="{6B604449-F01A-AC4B-B5AD-B968394219D6}" destId="{D72E2698-E414-1749-83A2-399DF1B5E62D}" srcOrd="0" destOrd="0" presId="urn:microsoft.com/office/officeart/2009/3/layout/HorizontalOrganizationChart"/>
    <dgm:cxn modelId="{E1EF0F40-8736-FC44-A7F0-1086635D5F4C}" srcId="{DEA4767C-4CD9-044D-9837-FE31B7B9AF2C}" destId="{06008238-52E7-AE48-AD0E-AB80AD86BEB8}" srcOrd="0" destOrd="0" parTransId="{F5FCF04F-6DEA-D44A-96BC-0C47004673D2}" sibTransId="{554F8961-7363-764D-A7BB-AE48194AF6D5}"/>
    <dgm:cxn modelId="{4C8EDF41-3B39-EA4D-A84E-707D6BB2F343}" type="presOf" srcId="{0936A387-8B8E-344F-A179-AD1B96E64858}" destId="{B430ADE0-A23C-0444-BDE6-2694DA7F1B90}" srcOrd="0" destOrd="0" presId="urn:microsoft.com/office/officeart/2009/3/layout/HorizontalOrganizationChart"/>
    <dgm:cxn modelId="{086A3F44-9196-5F4E-AFC0-E7A68EB8F634}" type="presOf" srcId="{F5448318-91D7-4145-94E8-8AA1C54F4050}" destId="{BA33944F-1942-C149-BDEA-444F01290A2D}" srcOrd="1" destOrd="0" presId="urn:microsoft.com/office/officeart/2009/3/layout/HorizontalOrganizationChart"/>
    <dgm:cxn modelId="{7669E148-DF5C-974D-BF9D-D7E77E13CA40}" type="presOf" srcId="{FCC25F37-06D9-1443-AFEA-5A6C414AABA0}" destId="{C3A55E51-E3A5-B143-8996-6D31100BF093}" srcOrd="1" destOrd="0" presId="urn:microsoft.com/office/officeart/2009/3/layout/HorizontalOrganizationChart"/>
    <dgm:cxn modelId="{6D4EB94C-CC67-8D47-8980-D95D1EB07D06}" type="presOf" srcId="{14716794-FB64-7B4D-ACE7-3174E58EEB16}" destId="{DFC47E43-3FF6-6D48-B2F7-2286DEC2A1C7}" srcOrd="0" destOrd="0" presId="urn:microsoft.com/office/officeart/2009/3/layout/HorizontalOrganizationChart"/>
    <dgm:cxn modelId="{1B756651-5FB7-2A4D-B044-1F5E6F5514F5}" srcId="{7AC76271-18F2-7A47-B559-2049B3C3C1C8}" destId="{932E8E8C-3DCA-C748-9F66-C07C2B99784C}" srcOrd="3" destOrd="0" parTransId="{9E95B420-365F-1C46-A726-3207AAEE7EED}" sibTransId="{5F7C5835-84C2-AC4E-94CF-5AAD686005B3}"/>
    <dgm:cxn modelId="{48246A52-694E-954F-96DC-0C45EA9D819C}" type="presOf" srcId="{C9F63D79-3FEE-844F-B54F-10D20E6A9B82}" destId="{E6C21237-1170-F240-8C04-85E3F3B689F6}" srcOrd="0" destOrd="0" presId="urn:microsoft.com/office/officeart/2009/3/layout/HorizontalOrganizationChart"/>
    <dgm:cxn modelId="{0D595264-1818-F843-82DD-99FB5A59FC2C}" type="presOf" srcId="{C9F63D79-3FEE-844F-B54F-10D20E6A9B82}" destId="{94D26654-47AC-A74D-AA16-3749AD1F61E5}" srcOrd="1" destOrd="0" presId="urn:microsoft.com/office/officeart/2009/3/layout/HorizontalOrganizationChart"/>
    <dgm:cxn modelId="{4B712E6C-BF41-F949-A637-752C932EEA29}" type="presOf" srcId="{F9523BBA-6185-AF40-8C34-F82EE034E7A9}" destId="{04C012E2-CA04-024A-87AE-E3A6F8922338}" srcOrd="0" destOrd="0" presId="urn:microsoft.com/office/officeart/2009/3/layout/HorizontalOrganizationChart"/>
    <dgm:cxn modelId="{4659216D-6F34-794D-B6B0-472B20BE3988}" type="presOf" srcId="{648B79E8-1A59-9241-8B83-DCD12F253363}" destId="{2CCC5344-AE58-D149-81C2-6083B364BDE1}" srcOrd="0" destOrd="0" presId="urn:microsoft.com/office/officeart/2009/3/layout/HorizontalOrganizationChart"/>
    <dgm:cxn modelId="{46264775-EA8D-6647-9B5F-B6F45832F91F}" type="presOf" srcId="{F5FCF04F-6DEA-D44A-96BC-0C47004673D2}" destId="{03959FB2-A27D-B74A-A845-67A93D0D2E35}" srcOrd="0" destOrd="0" presId="urn:microsoft.com/office/officeart/2009/3/layout/HorizontalOrganizationChart"/>
    <dgm:cxn modelId="{11E48D7C-4729-524D-B1C6-4B8DE712A0D4}" type="presOf" srcId="{932E8E8C-3DCA-C748-9F66-C07C2B99784C}" destId="{E4B9A2D1-9802-0946-9470-AE4C120011FE}" srcOrd="1" destOrd="0" presId="urn:microsoft.com/office/officeart/2009/3/layout/HorizontalOrganizationChart"/>
    <dgm:cxn modelId="{FDDF347D-DA33-F24A-92B0-05AD79EAC75D}" srcId="{FCC25F37-06D9-1443-AFEA-5A6C414AABA0}" destId="{0936A387-8B8E-344F-A179-AD1B96E64858}" srcOrd="0" destOrd="0" parTransId="{F9523BBA-6185-AF40-8C34-F82EE034E7A9}" sibTransId="{69A14BDE-C85A-0143-885D-5D62329888BE}"/>
    <dgm:cxn modelId="{E9B6C882-F4A1-F448-AE2F-9C25AF64DC5F}" type="presOf" srcId="{DEA4767C-4CD9-044D-9837-FE31B7B9AF2C}" destId="{9AE853A7-1954-1E4C-ADFB-7BC094616B45}" srcOrd="1" destOrd="0" presId="urn:microsoft.com/office/officeart/2009/3/layout/HorizontalOrganizationChart"/>
    <dgm:cxn modelId="{76DFED83-2CBF-A44A-AC06-06E645A9113A}" srcId="{F5448318-91D7-4145-94E8-8AA1C54F4050}" destId="{C9F63D79-3FEE-844F-B54F-10D20E6A9B82}" srcOrd="0" destOrd="0" parTransId="{ACB204AD-1169-6541-8CEA-005D74C39F7A}" sibTransId="{1B1196FC-2BCD-9349-90C5-95EF1091D532}"/>
    <dgm:cxn modelId="{4609DF84-6AB4-1D46-B883-4E71908ACDCE}" type="presOf" srcId="{5CDBBE32-4F9E-194F-BDF9-D3D5455D24E3}" destId="{ECE8E33E-C1F1-FB40-8FEC-44EC5636AE8A}" srcOrd="1" destOrd="0" presId="urn:microsoft.com/office/officeart/2009/3/layout/HorizontalOrganizationChart"/>
    <dgm:cxn modelId="{7E81098F-5615-AC44-BC1D-4B726FAFA75A}" type="presOf" srcId="{06008238-52E7-AE48-AD0E-AB80AD86BEB8}" destId="{E13E3249-EABD-324C-920D-D923CF4D6A1D}" srcOrd="1" destOrd="0" presId="urn:microsoft.com/office/officeart/2009/3/layout/HorizontalOrganizationChart"/>
    <dgm:cxn modelId="{FF697990-A37E-2449-8013-D434EEBC68A4}" srcId="{19960767-A02E-7541-9D89-B09779251E21}" destId="{7AC76271-18F2-7A47-B559-2049B3C3C1C8}" srcOrd="0" destOrd="0" parTransId="{463752C0-6AF8-0A41-980A-6FFC0AA3C9A3}" sibTransId="{F06EECFE-3376-CD4E-83D6-9A23FE860974}"/>
    <dgm:cxn modelId="{3CEBA691-FAD7-1B4B-8C46-7188C4A48F39}" srcId="{DEA4767C-4CD9-044D-9837-FE31B7B9AF2C}" destId="{5CDBBE32-4F9E-194F-BDF9-D3D5455D24E3}" srcOrd="2" destOrd="0" parTransId="{055EC518-8338-3548-B4FA-6D1976611D2C}" sibTransId="{FA09EEAD-B4EA-1340-8595-82328A18C420}"/>
    <dgm:cxn modelId="{A81ABA99-F730-354B-980B-41B6C057F44D}" type="presOf" srcId="{51884A21-5558-C34B-AA5D-2A74E9461240}" destId="{6C9335AA-071E-154D-919B-6DD60BF55FE8}" srcOrd="0" destOrd="0" presId="urn:microsoft.com/office/officeart/2009/3/layout/HorizontalOrganizationChart"/>
    <dgm:cxn modelId="{FF3B659B-6170-6A4D-B3E1-D12EE27D6FF5}" type="presOf" srcId="{932E8E8C-3DCA-C748-9F66-C07C2B99784C}" destId="{561A0B61-1A67-E94A-A996-26E1EF068B45}" srcOrd="0" destOrd="0" presId="urn:microsoft.com/office/officeart/2009/3/layout/HorizontalOrganizationChart"/>
    <dgm:cxn modelId="{A14AB19B-9E57-FC49-A787-68469996FABE}" type="presOf" srcId="{7AC76271-18F2-7A47-B559-2049B3C3C1C8}" destId="{1BC22ED4-FB26-2C4D-8914-1E13EC656A62}" srcOrd="1" destOrd="0" presId="urn:microsoft.com/office/officeart/2009/3/layout/HorizontalOrganizationChart"/>
    <dgm:cxn modelId="{144E77A4-7622-344A-B979-4DA9CBF1D9C6}" srcId="{7AC76271-18F2-7A47-B559-2049B3C3C1C8}" destId="{FCC25F37-06D9-1443-AFEA-5A6C414AABA0}" srcOrd="1" destOrd="0" parTransId="{648B79E8-1A59-9241-8B83-DCD12F253363}" sibTransId="{45906254-F5CB-414D-9937-6FBCBC4D2142}"/>
    <dgm:cxn modelId="{9D7C77AE-7D85-134D-B501-C16FB4B975F3}" type="presOf" srcId="{06008238-52E7-AE48-AD0E-AB80AD86BEB8}" destId="{576F552B-6466-E040-973B-9103D557E677}" srcOrd="0" destOrd="0" presId="urn:microsoft.com/office/officeart/2009/3/layout/HorizontalOrganizationChart"/>
    <dgm:cxn modelId="{67E2D9AF-1413-1C48-98CD-6FFC8AB43765}" type="presOf" srcId="{DEA4767C-4CD9-044D-9837-FE31B7B9AF2C}" destId="{0D7020A8-F76A-C14D-8D34-0E9828086E9C}" srcOrd="0" destOrd="0" presId="urn:microsoft.com/office/officeart/2009/3/layout/HorizontalOrganizationChart"/>
    <dgm:cxn modelId="{EC1A86CA-8DBB-BF4A-A89B-00638C7908AC}" type="presOf" srcId="{19960767-A02E-7541-9D89-B09779251E21}" destId="{E68C5451-ECDD-0045-A198-AF1EEEBB5C90}" srcOrd="0" destOrd="0" presId="urn:microsoft.com/office/officeart/2009/3/layout/HorizontalOrganizationChart"/>
    <dgm:cxn modelId="{5722F9CF-13F2-374B-8D72-F0EE0266C266}" type="presOf" srcId="{ACB204AD-1169-6541-8CEA-005D74C39F7A}" destId="{7EF0F123-8F72-7D45-B730-CCCCB157AEDE}" srcOrd="0" destOrd="0" presId="urn:microsoft.com/office/officeart/2009/3/layout/HorizontalOrganizationChart"/>
    <dgm:cxn modelId="{AC6AE7D6-C04F-004A-9AF9-DF1DC2BF46A6}" type="presOf" srcId="{7AC76271-18F2-7A47-B559-2049B3C3C1C8}" destId="{4C7E986D-36A4-4647-9C64-93A7B53FAB2F}" srcOrd="0" destOrd="0" presId="urn:microsoft.com/office/officeart/2009/3/layout/HorizontalOrganizationChart"/>
    <dgm:cxn modelId="{3124A5DB-9818-1648-89C9-07B75FC8DEA8}" type="presOf" srcId="{D44236EF-ED20-3945-A01C-1BA568A802B7}" destId="{06B5387C-5A04-6741-BEDA-18C9CC5AE20A}" srcOrd="0" destOrd="0" presId="urn:microsoft.com/office/officeart/2009/3/layout/HorizontalOrganizationChart"/>
    <dgm:cxn modelId="{9320C6E7-31C1-554B-A207-8DBDB4D0EA22}" type="presOf" srcId="{F5448318-91D7-4145-94E8-8AA1C54F4050}" destId="{7E7B88D0-C116-C74A-9D9E-930F14CC97DE}" srcOrd="0" destOrd="0" presId="urn:microsoft.com/office/officeart/2009/3/layout/HorizontalOrganizationChart"/>
    <dgm:cxn modelId="{34CCC9EE-E9FE-2747-944C-CAFDD84A85D8}" srcId="{7AC76271-18F2-7A47-B559-2049B3C3C1C8}" destId="{DEA4767C-4CD9-044D-9837-FE31B7B9AF2C}" srcOrd="2" destOrd="0" parTransId="{14716794-FB64-7B4D-ACE7-3174E58EEB16}" sibTransId="{168A3FCD-3F52-004E-8C9A-F61C9BE53710}"/>
    <dgm:cxn modelId="{096B1CF3-B08C-D74C-92E2-8018B1409EBF}" type="presOf" srcId="{FCC25F37-06D9-1443-AFEA-5A6C414AABA0}" destId="{6FA4B490-2D19-EB42-9218-D264827DBFCD}" srcOrd="0" destOrd="0" presId="urn:microsoft.com/office/officeart/2009/3/layout/HorizontalOrganizationChart"/>
    <dgm:cxn modelId="{340010FD-33DD-B043-8F11-B178C050CDDD}" type="presOf" srcId="{51884A21-5558-C34B-AA5D-2A74E9461240}" destId="{9AEC0AFC-5F1F-2D4D-B005-E1EBCD8F887A}" srcOrd="1" destOrd="0" presId="urn:microsoft.com/office/officeart/2009/3/layout/HorizontalOrganizationChart"/>
    <dgm:cxn modelId="{086F8441-777E-7440-8909-8AE5837B392E}" type="presParOf" srcId="{E68C5451-ECDD-0045-A198-AF1EEEBB5C90}" destId="{C38793EF-A2EC-A84F-B76D-D7815BAA870A}" srcOrd="0" destOrd="0" presId="urn:microsoft.com/office/officeart/2009/3/layout/HorizontalOrganizationChart"/>
    <dgm:cxn modelId="{386B9687-A7B5-EA42-A62D-EDD9B003658E}" type="presParOf" srcId="{C38793EF-A2EC-A84F-B76D-D7815BAA870A}" destId="{D9E7F8AA-6487-9B43-94DA-AFD6EF3137EA}" srcOrd="0" destOrd="0" presId="urn:microsoft.com/office/officeart/2009/3/layout/HorizontalOrganizationChart"/>
    <dgm:cxn modelId="{D09D6870-2E24-8546-9E54-F14C33DFC27D}" type="presParOf" srcId="{D9E7F8AA-6487-9B43-94DA-AFD6EF3137EA}" destId="{4C7E986D-36A4-4647-9C64-93A7B53FAB2F}" srcOrd="0" destOrd="0" presId="urn:microsoft.com/office/officeart/2009/3/layout/HorizontalOrganizationChart"/>
    <dgm:cxn modelId="{960CE30A-0720-2446-922C-999311E2FF00}" type="presParOf" srcId="{D9E7F8AA-6487-9B43-94DA-AFD6EF3137EA}" destId="{1BC22ED4-FB26-2C4D-8914-1E13EC656A62}" srcOrd="1" destOrd="0" presId="urn:microsoft.com/office/officeart/2009/3/layout/HorizontalOrganizationChart"/>
    <dgm:cxn modelId="{15E375C3-387F-6544-BC81-DF994A02A152}" type="presParOf" srcId="{C38793EF-A2EC-A84F-B76D-D7815BAA870A}" destId="{22B29AF1-92C3-524C-BD82-A254DAB0994E}" srcOrd="1" destOrd="0" presId="urn:microsoft.com/office/officeart/2009/3/layout/HorizontalOrganizationChart"/>
    <dgm:cxn modelId="{7471E3DE-FED5-804C-9585-91DA3FB8283E}" type="presParOf" srcId="{22B29AF1-92C3-524C-BD82-A254DAB0994E}" destId="{D72E2698-E414-1749-83A2-399DF1B5E62D}" srcOrd="0" destOrd="0" presId="urn:microsoft.com/office/officeart/2009/3/layout/HorizontalOrganizationChart"/>
    <dgm:cxn modelId="{136E2CBC-4686-8B49-925F-0DF94F72D96D}" type="presParOf" srcId="{22B29AF1-92C3-524C-BD82-A254DAB0994E}" destId="{8FEEE5B5-9C46-D547-8AD5-48096387AE77}" srcOrd="1" destOrd="0" presId="urn:microsoft.com/office/officeart/2009/3/layout/HorizontalOrganizationChart"/>
    <dgm:cxn modelId="{203A53FE-0071-A042-AE8B-6EC40BB2F7B3}" type="presParOf" srcId="{8FEEE5B5-9C46-D547-8AD5-48096387AE77}" destId="{5ECDF473-806C-5042-8E86-D3F0370B1ACC}" srcOrd="0" destOrd="0" presId="urn:microsoft.com/office/officeart/2009/3/layout/HorizontalOrganizationChart"/>
    <dgm:cxn modelId="{AB3511DA-6E93-744E-83B5-99B558D6471A}" type="presParOf" srcId="{5ECDF473-806C-5042-8E86-D3F0370B1ACC}" destId="{7E7B88D0-C116-C74A-9D9E-930F14CC97DE}" srcOrd="0" destOrd="0" presId="urn:microsoft.com/office/officeart/2009/3/layout/HorizontalOrganizationChart"/>
    <dgm:cxn modelId="{36895295-A6CA-F147-A2A2-07C3C5394474}" type="presParOf" srcId="{5ECDF473-806C-5042-8E86-D3F0370B1ACC}" destId="{BA33944F-1942-C149-BDEA-444F01290A2D}" srcOrd="1" destOrd="0" presId="urn:microsoft.com/office/officeart/2009/3/layout/HorizontalOrganizationChart"/>
    <dgm:cxn modelId="{8EB0B261-BAFB-0243-A059-F13BAA8000F3}" type="presParOf" srcId="{8FEEE5B5-9C46-D547-8AD5-48096387AE77}" destId="{0E18882C-B016-E24E-B5C4-C48208E206C6}" srcOrd="1" destOrd="0" presId="urn:microsoft.com/office/officeart/2009/3/layout/HorizontalOrganizationChart"/>
    <dgm:cxn modelId="{FC6BDA8C-6B08-994A-B0C5-9FD3D6D782F6}" type="presParOf" srcId="{0E18882C-B016-E24E-B5C4-C48208E206C6}" destId="{7EF0F123-8F72-7D45-B730-CCCCB157AEDE}" srcOrd="0" destOrd="0" presId="urn:microsoft.com/office/officeart/2009/3/layout/HorizontalOrganizationChart"/>
    <dgm:cxn modelId="{2BCC9683-8C56-5E43-BA31-7293860A81DC}" type="presParOf" srcId="{0E18882C-B016-E24E-B5C4-C48208E206C6}" destId="{55E97FBD-A675-8847-8913-7F7512E7F928}" srcOrd="1" destOrd="0" presId="urn:microsoft.com/office/officeart/2009/3/layout/HorizontalOrganizationChart"/>
    <dgm:cxn modelId="{B22C2F48-141E-CD47-AD09-34508487FA93}" type="presParOf" srcId="{55E97FBD-A675-8847-8913-7F7512E7F928}" destId="{81104166-DA05-124D-AE35-FD3F77D5E36A}" srcOrd="0" destOrd="0" presId="urn:microsoft.com/office/officeart/2009/3/layout/HorizontalOrganizationChart"/>
    <dgm:cxn modelId="{309E2DFC-7EC1-B140-B0B3-7D1718EF2451}" type="presParOf" srcId="{81104166-DA05-124D-AE35-FD3F77D5E36A}" destId="{E6C21237-1170-F240-8C04-85E3F3B689F6}" srcOrd="0" destOrd="0" presId="urn:microsoft.com/office/officeart/2009/3/layout/HorizontalOrganizationChart"/>
    <dgm:cxn modelId="{6DC7ED5E-8F7A-954F-A10A-E26D4F579022}" type="presParOf" srcId="{81104166-DA05-124D-AE35-FD3F77D5E36A}" destId="{94D26654-47AC-A74D-AA16-3749AD1F61E5}" srcOrd="1" destOrd="0" presId="urn:microsoft.com/office/officeart/2009/3/layout/HorizontalOrganizationChart"/>
    <dgm:cxn modelId="{41E4D0C8-168B-F04F-BD13-DAF87D8C6486}" type="presParOf" srcId="{55E97FBD-A675-8847-8913-7F7512E7F928}" destId="{B2E866B7-D8E9-0246-B634-CE61C11F6662}" srcOrd="1" destOrd="0" presId="urn:microsoft.com/office/officeart/2009/3/layout/HorizontalOrganizationChart"/>
    <dgm:cxn modelId="{EB164FBC-0B78-8F4E-AFA1-AD41004611C9}" type="presParOf" srcId="{55E97FBD-A675-8847-8913-7F7512E7F928}" destId="{50A5077B-E42E-E14A-A753-58C9075345FF}" srcOrd="2" destOrd="0" presId="urn:microsoft.com/office/officeart/2009/3/layout/HorizontalOrganizationChart"/>
    <dgm:cxn modelId="{C5A894C6-D304-0F47-BD84-91AD62875E7A}" type="presParOf" srcId="{8FEEE5B5-9C46-D547-8AD5-48096387AE77}" destId="{C000B764-1124-E74C-AE58-C4D7B7CFCAEF}" srcOrd="2" destOrd="0" presId="urn:microsoft.com/office/officeart/2009/3/layout/HorizontalOrganizationChart"/>
    <dgm:cxn modelId="{2CCA3711-7930-3344-A6A7-5DDA3F258237}" type="presParOf" srcId="{22B29AF1-92C3-524C-BD82-A254DAB0994E}" destId="{2CCC5344-AE58-D149-81C2-6083B364BDE1}" srcOrd="2" destOrd="0" presId="urn:microsoft.com/office/officeart/2009/3/layout/HorizontalOrganizationChart"/>
    <dgm:cxn modelId="{E656BE14-B954-3449-80F6-8E447E0B33FD}" type="presParOf" srcId="{22B29AF1-92C3-524C-BD82-A254DAB0994E}" destId="{46FA8613-1DF9-AC45-A824-B3DCFE20A768}" srcOrd="3" destOrd="0" presId="urn:microsoft.com/office/officeart/2009/3/layout/HorizontalOrganizationChart"/>
    <dgm:cxn modelId="{82E80466-E0B8-0040-8AC5-8631F5FDD112}" type="presParOf" srcId="{46FA8613-1DF9-AC45-A824-B3DCFE20A768}" destId="{01429BCA-7481-C24E-971A-DBA63BDBA072}" srcOrd="0" destOrd="0" presId="urn:microsoft.com/office/officeart/2009/3/layout/HorizontalOrganizationChart"/>
    <dgm:cxn modelId="{0A82A30A-302A-7C46-A1FE-7B5B725B47A9}" type="presParOf" srcId="{01429BCA-7481-C24E-971A-DBA63BDBA072}" destId="{6FA4B490-2D19-EB42-9218-D264827DBFCD}" srcOrd="0" destOrd="0" presId="urn:microsoft.com/office/officeart/2009/3/layout/HorizontalOrganizationChart"/>
    <dgm:cxn modelId="{BC0F613B-588D-0840-8EEC-11BFF66FCF16}" type="presParOf" srcId="{01429BCA-7481-C24E-971A-DBA63BDBA072}" destId="{C3A55E51-E3A5-B143-8996-6D31100BF093}" srcOrd="1" destOrd="0" presId="urn:microsoft.com/office/officeart/2009/3/layout/HorizontalOrganizationChart"/>
    <dgm:cxn modelId="{B24D2137-A0B6-9D44-8C31-93216669569D}" type="presParOf" srcId="{46FA8613-1DF9-AC45-A824-B3DCFE20A768}" destId="{9D5FDC91-748E-2449-B68E-5B23AF55E219}" srcOrd="1" destOrd="0" presId="urn:microsoft.com/office/officeart/2009/3/layout/HorizontalOrganizationChart"/>
    <dgm:cxn modelId="{B4415FA9-40C3-364B-BBE0-315F5C7BF04F}" type="presParOf" srcId="{9D5FDC91-748E-2449-B68E-5B23AF55E219}" destId="{04C012E2-CA04-024A-87AE-E3A6F8922338}" srcOrd="0" destOrd="0" presId="urn:microsoft.com/office/officeart/2009/3/layout/HorizontalOrganizationChart"/>
    <dgm:cxn modelId="{04A19631-6C54-EF47-A102-B86095657C98}" type="presParOf" srcId="{9D5FDC91-748E-2449-B68E-5B23AF55E219}" destId="{DC803AAA-A1E3-944E-9DEA-F0E768E6F29A}" srcOrd="1" destOrd="0" presId="urn:microsoft.com/office/officeart/2009/3/layout/HorizontalOrganizationChart"/>
    <dgm:cxn modelId="{508AFB0C-B25F-0C42-81EC-7B84084F4496}" type="presParOf" srcId="{DC803AAA-A1E3-944E-9DEA-F0E768E6F29A}" destId="{739258C9-03C2-D449-A9E5-C00B5C872EB7}" srcOrd="0" destOrd="0" presId="urn:microsoft.com/office/officeart/2009/3/layout/HorizontalOrganizationChart"/>
    <dgm:cxn modelId="{0C5C44F0-5006-C248-AA2A-61890CB9AB5D}" type="presParOf" srcId="{739258C9-03C2-D449-A9E5-C00B5C872EB7}" destId="{B430ADE0-A23C-0444-BDE6-2694DA7F1B90}" srcOrd="0" destOrd="0" presId="urn:microsoft.com/office/officeart/2009/3/layout/HorizontalOrganizationChart"/>
    <dgm:cxn modelId="{342B10F4-21E8-144D-88C1-85C45601C868}" type="presParOf" srcId="{739258C9-03C2-D449-A9E5-C00B5C872EB7}" destId="{6B2FF467-2E4C-264E-81AA-32DFB6240D08}" srcOrd="1" destOrd="0" presId="urn:microsoft.com/office/officeart/2009/3/layout/HorizontalOrganizationChart"/>
    <dgm:cxn modelId="{A327EFDF-C4ED-E440-A932-E1930B88CA07}" type="presParOf" srcId="{DC803AAA-A1E3-944E-9DEA-F0E768E6F29A}" destId="{959DFB14-9FC8-4A47-9535-176A1DDE9460}" srcOrd="1" destOrd="0" presId="urn:microsoft.com/office/officeart/2009/3/layout/HorizontalOrganizationChart"/>
    <dgm:cxn modelId="{C473F20B-1F56-A74E-BAFD-7240F0C231F8}" type="presParOf" srcId="{DC803AAA-A1E3-944E-9DEA-F0E768E6F29A}" destId="{6B2578A2-7CBF-384F-B746-1520BA0E60FA}" srcOrd="2" destOrd="0" presId="urn:microsoft.com/office/officeart/2009/3/layout/HorizontalOrganizationChart"/>
    <dgm:cxn modelId="{6784D18C-CFEE-8649-9739-319C3BB99754}" type="presParOf" srcId="{46FA8613-1DF9-AC45-A824-B3DCFE20A768}" destId="{BBF71286-53E1-FC41-A587-C28E3BC2196F}" srcOrd="2" destOrd="0" presId="urn:microsoft.com/office/officeart/2009/3/layout/HorizontalOrganizationChart"/>
    <dgm:cxn modelId="{2F0441AB-42B0-AE46-A0B2-5693850B6732}" type="presParOf" srcId="{22B29AF1-92C3-524C-BD82-A254DAB0994E}" destId="{DFC47E43-3FF6-6D48-B2F7-2286DEC2A1C7}" srcOrd="4" destOrd="0" presId="urn:microsoft.com/office/officeart/2009/3/layout/HorizontalOrganizationChart"/>
    <dgm:cxn modelId="{FDB70CEF-5AFA-0441-9521-64F975621FBC}" type="presParOf" srcId="{22B29AF1-92C3-524C-BD82-A254DAB0994E}" destId="{665846EB-A3D2-434F-962E-79C7D4A76F9A}" srcOrd="5" destOrd="0" presId="urn:microsoft.com/office/officeart/2009/3/layout/HorizontalOrganizationChart"/>
    <dgm:cxn modelId="{10020661-6256-264E-A74C-E00F32F72BB3}" type="presParOf" srcId="{665846EB-A3D2-434F-962E-79C7D4A76F9A}" destId="{2514E47D-358E-CF42-B724-14EAE7F7660B}" srcOrd="0" destOrd="0" presId="urn:microsoft.com/office/officeart/2009/3/layout/HorizontalOrganizationChart"/>
    <dgm:cxn modelId="{273A804E-B511-4544-9177-0C4AA6C3A109}" type="presParOf" srcId="{2514E47D-358E-CF42-B724-14EAE7F7660B}" destId="{0D7020A8-F76A-C14D-8D34-0E9828086E9C}" srcOrd="0" destOrd="0" presId="urn:microsoft.com/office/officeart/2009/3/layout/HorizontalOrganizationChart"/>
    <dgm:cxn modelId="{EED5A3E3-78E2-1747-8921-884C863BA7F5}" type="presParOf" srcId="{2514E47D-358E-CF42-B724-14EAE7F7660B}" destId="{9AE853A7-1954-1E4C-ADFB-7BC094616B45}" srcOrd="1" destOrd="0" presId="urn:microsoft.com/office/officeart/2009/3/layout/HorizontalOrganizationChart"/>
    <dgm:cxn modelId="{AE134DAF-7620-0B42-BEFE-63FCADCBB750}" type="presParOf" srcId="{665846EB-A3D2-434F-962E-79C7D4A76F9A}" destId="{7952B313-7F65-AC4C-91A2-F6DA4ACDFEA1}" srcOrd="1" destOrd="0" presId="urn:microsoft.com/office/officeart/2009/3/layout/HorizontalOrganizationChart"/>
    <dgm:cxn modelId="{242F5A78-3CAE-8A4B-8C52-ED32D2CC85E6}" type="presParOf" srcId="{7952B313-7F65-AC4C-91A2-F6DA4ACDFEA1}" destId="{03959FB2-A27D-B74A-A845-67A93D0D2E35}" srcOrd="0" destOrd="0" presId="urn:microsoft.com/office/officeart/2009/3/layout/HorizontalOrganizationChart"/>
    <dgm:cxn modelId="{F9B38F1A-3EFE-C64F-B172-D07895CE0061}" type="presParOf" srcId="{7952B313-7F65-AC4C-91A2-F6DA4ACDFEA1}" destId="{B62415F9-75DD-4C42-BEE0-36482516686C}" srcOrd="1" destOrd="0" presId="urn:microsoft.com/office/officeart/2009/3/layout/HorizontalOrganizationChart"/>
    <dgm:cxn modelId="{BA505A3C-FC78-104F-94C6-BE9B5208102B}" type="presParOf" srcId="{B62415F9-75DD-4C42-BEE0-36482516686C}" destId="{8B06C42F-3ED4-D740-AEF5-2A7195E7B72A}" srcOrd="0" destOrd="0" presId="urn:microsoft.com/office/officeart/2009/3/layout/HorizontalOrganizationChart"/>
    <dgm:cxn modelId="{65EBCC50-3586-9049-A369-E6438F54CC0C}" type="presParOf" srcId="{8B06C42F-3ED4-D740-AEF5-2A7195E7B72A}" destId="{576F552B-6466-E040-973B-9103D557E677}" srcOrd="0" destOrd="0" presId="urn:microsoft.com/office/officeart/2009/3/layout/HorizontalOrganizationChart"/>
    <dgm:cxn modelId="{6581B583-6FE0-3F47-B963-070FBA908579}" type="presParOf" srcId="{8B06C42F-3ED4-D740-AEF5-2A7195E7B72A}" destId="{E13E3249-EABD-324C-920D-D923CF4D6A1D}" srcOrd="1" destOrd="0" presId="urn:microsoft.com/office/officeart/2009/3/layout/HorizontalOrganizationChart"/>
    <dgm:cxn modelId="{3BE64ABB-70AF-8C4C-BD37-8A651ECD6A65}" type="presParOf" srcId="{B62415F9-75DD-4C42-BEE0-36482516686C}" destId="{BBB606BA-D339-E94D-BAB4-D2B8BCF4265E}" srcOrd="1" destOrd="0" presId="urn:microsoft.com/office/officeart/2009/3/layout/HorizontalOrganizationChart"/>
    <dgm:cxn modelId="{3DB910F5-ED99-0A43-A02D-8226232653CB}" type="presParOf" srcId="{B62415F9-75DD-4C42-BEE0-36482516686C}" destId="{4B39F7C1-49A5-2F49-B7EA-2CB7668302FF}" srcOrd="2" destOrd="0" presId="urn:microsoft.com/office/officeart/2009/3/layout/HorizontalOrganizationChart"/>
    <dgm:cxn modelId="{DC2E0A19-7E1A-A34E-9F12-9A0A30BCB491}" type="presParOf" srcId="{7952B313-7F65-AC4C-91A2-F6DA4ACDFEA1}" destId="{06B5387C-5A04-6741-BEDA-18C9CC5AE20A}" srcOrd="2" destOrd="0" presId="urn:microsoft.com/office/officeart/2009/3/layout/HorizontalOrganizationChart"/>
    <dgm:cxn modelId="{3F700642-4E22-A74C-9F19-CBF784641419}" type="presParOf" srcId="{7952B313-7F65-AC4C-91A2-F6DA4ACDFEA1}" destId="{656A4D24-F695-054F-BEF8-CC641F89579B}" srcOrd="3" destOrd="0" presId="urn:microsoft.com/office/officeart/2009/3/layout/HorizontalOrganizationChart"/>
    <dgm:cxn modelId="{C19B1AD6-12DB-9B46-B185-712EE671AF01}" type="presParOf" srcId="{656A4D24-F695-054F-BEF8-CC641F89579B}" destId="{F1F1110C-166F-A446-96AE-8DF5689076CF}" srcOrd="0" destOrd="0" presId="urn:microsoft.com/office/officeart/2009/3/layout/HorizontalOrganizationChart"/>
    <dgm:cxn modelId="{BEB01BD7-B528-5E46-A23F-B8345593496B}" type="presParOf" srcId="{F1F1110C-166F-A446-96AE-8DF5689076CF}" destId="{6C9335AA-071E-154D-919B-6DD60BF55FE8}" srcOrd="0" destOrd="0" presId="urn:microsoft.com/office/officeart/2009/3/layout/HorizontalOrganizationChart"/>
    <dgm:cxn modelId="{33553308-2F9E-EC40-B71A-A048599D03A9}" type="presParOf" srcId="{F1F1110C-166F-A446-96AE-8DF5689076CF}" destId="{9AEC0AFC-5F1F-2D4D-B005-E1EBCD8F887A}" srcOrd="1" destOrd="0" presId="urn:microsoft.com/office/officeart/2009/3/layout/HorizontalOrganizationChart"/>
    <dgm:cxn modelId="{04DC933B-4FF5-9749-81ED-E3F6D58D4C39}" type="presParOf" srcId="{656A4D24-F695-054F-BEF8-CC641F89579B}" destId="{12989858-54ED-C744-91AC-F19F74D574B2}" srcOrd="1" destOrd="0" presId="urn:microsoft.com/office/officeart/2009/3/layout/HorizontalOrganizationChart"/>
    <dgm:cxn modelId="{FF413D71-0216-7C40-8211-A96A9C22C23F}" type="presParOf" srcId="{656A4D24-F695-054F-BEF8-CC641F89579B}" destId="{DA6739EF-1186-E148-86F1-13C093165A62}" srcOrd="2" destOrd="0" presId="urn:microsoft.com/office/officeart/2009/3/layout/HorizontalOrganizationChart"/>
    <dgm:cxn modelId="{0D19BBF9-1234-DB40-B345-FEF4FB10A7BB}" type="presParOf" srcId="{7952B313-7F65-AC4C-91A2-F6DA4ACDFEA1}" destId="{968C95FD-BCB9-A045-8A40-E96B2661FA48}" srcOrd="4" destOrd="0" presId="urn:microsoft.com/office/officeart/2009/3/layout/HorizontalOrganizationChart"/>
    <dgm:cxn modelId="{01B60D02-BA34-0544-BE87-F03D9B1B2507}" type="presParOf" srcId="{7952B313-7F65-AC4C-91A2-F6DA4ACDFEA1}" destId="{DA44C57E-612F-654A-BCC2-02FDBEF41138}" srcOrd="5" destOrd="0" presId="urn:microsoft.com/office/officeart/2009/3/layout/HorizontalOrganizationChart"/>
    <dgm:cxn modelId="{BB6332E9-63CA-534C-8E88-D248D6F80972}" type="presParOf" srcId="{DA44C57E-612F-654A-BCC2-02FDBEF41138}" destId="{5C159E0E-5EE1-AD44-BB05-58FD081E1497}" srcOrd="0" destOrd="0" presId="urn:microsoft.com/office/officeart/2009/3/layout/HorizontalOrganizationChart"/>
    <dgm:cxn modelId="{3BE45DA2-0B9B-E942-BE98-1623AC4C9934}" type="presParOf" srcId="{5C159E0E-5EE1-AD44-BB05-58FD081E1497}" destId="{CF555DD8-6564-9044-90F2-A0AA79856CA8}" srcOrd="0" destOrd="0" presId="urn:microsoft.com/office/officeart/2009/3/layout/HorizontalOrganizationChart"/>
    <dgm:cxn modelId="{82063046-35E2-B74B-965D-3B982BB580C8}" type="presParOf" srcId="{5C159E0E-5EE1-AD44-BB05-58FD081E1497}" destId="{ECE8E33E-C1F1-FB40-8FEC-44EC5636AE8A}" srcOrd="1" destOrd="0" presId="urn:microsoft.com/office/officeart/2009/3/layout/HorizontalOrganizationChart"/>
    <dgm:cxn modelId="{7BF8E2F4-EFCF-2541-9552-85C5DDAD600A}" type="presParOf" srcId="{DA44C57E-612F-654A-BCC2-02FDBEF41138}" destId="{4CA1E68B-D0EA-AA42-BF0A-D49C7F9E2281}" srcOrd="1" destOrd="0" presId="urn:microsoft.com/office/officeart/2009/3/layout/HorizontalOrganizationChart"/>
    <dgm:cxn modelId="{0F07B069-8F08-6742-A73A-2A3DA68313EB}" type="presParOf" srcId="{DA44C57E-612F-654A-BCC2-02FDBEF41138}" destId="{317FEB2E-10EC-1344-A8FA-9B90E9062F7D}" srcOrd="2" destOrd="0" presId="urn:microsoft.com/office/officeart/2009/3/layout/HorizontalOrganizationChart"/>
    <dgm:cxn modelId="{647F15DF-211A-8A4F-B8D4-4AAB3110A7EC}" type="presParOf" srcId="{665846EB-A3D2-434F-962E-79C7D4A76F9A}" destId="{E279C2B2-7E9B-8342-B531-77130B895B80}" srcOrd="2" destOrd="0" presId="urn:microsoft.com/office/officeart/2009/3/layout/HorizontalOrganizationChart"/>
    <dgm:cxn modelId="{2D15B6DE-F991-F14F-A013-203B9653C066}" type="presParOf" srcId="{22B29AF1-92C3-524C-BD82-A254DAB0994E}" destId="{70996467-B8C1-2149-AB1E-C3D013D1FE44}" srcOrd="6" destOrd="0" presId="urn:microsoft.com/office/officeart/2009/3/layout/HorizontalOrganizationChart"/>
    <dgm:cxn modelId="{9F40304C-1A09-714D-B031-F2A84D354E50}" type="presParOf" srcId="{22B29AF1-92C3-524C-BD82-A254DAB0994E}" destId="{28B26940-59A1-8743-A55B-09BEA87B2A0A}" srcOrd="7" destOrd="0" presId="urn:microsoft.com/office/officeart/2009/3/layout/HorizontalOrganizationChart"/>
    <dgm:cxn modelId="{368C7B30-1316-9D44-B1DA-BB4F83E3DE6B}" type="presParOf" srcId="{28B26940-59A1-8743-A55B-09BEA87B2A0A}" destId="{107E54B2-E6C4-0A43-A2CC-FE0C10E293D8}" srcOrd="0" destOrd="0" presId="urn:microsoft.com/office/officeart/2009/3/layout/HorizontalOrganizationChart"/>
    <dgm:cxn modelId="{E8322E71-1BF4-714D-B219-5F5EE3551EDE}" type="presParOf" srcId="{107E54B2-E6C4-0A43-A2CC-FE0C10E293D8}" destId="{561A0B61-1A67-E94A-A996-26E1EF068B45}" srcOrd="0" destOrd="0" presId="urn:microsoft.com/office/officeart/2009/3/layout/HorizontalOrganizationChart"/>
    <dgm:cxn modelId="{82D0A80C-E7E0-6E4B-BB9F-A59F30291ACF}" type="presParOf" srcId="{107E54B2-E6C4-0A43-A2CC-FE0C10E293D8}" destId="{E4B9A2D1-9802-0946-9470-AE4C120011FE}" srcOrd="1" destOrd="0" presId="urn:microsoft.com/office/officeart/2009/3/layout/HorizontalOrganizationChart"/>
    <dgm:cxn modelId="{4D5BD465-88DE-464E-9830-605202A0620F}" type="presParOf" srcId="{28B26940-59A1-8743-A55B-09BEA87B2A0A}" destId="{02C2F28D-D433-B643-AE96-FDC30C87621D}" srcOrd="1" destOrd="0" presId="urn:microsoft.com/office/officeart/2009/3/layout/HorizontalOrganizationChart"/>
    <dgm:cxn modelId="{1C2E820F-E0E0-AA4C-B409-F1539FA716C5}" type="presParOf" srcId="{28B26940-59A1-8743-A55B-09BEA87B2A0A}" destId="{79EEE3D5-038F-8349-A1EF-EBC541C2C3BD}" srcOrd="2" destOrd="0" presId="urn:microsoft.com/office/officeart/2009/3/layout/HorizontalOrganizationChart"/>
    <dgm:cxn modelId="{0F50F43B-1BB1-7A40-847F-A0BCBDF82CD7}" type="presParOf" srcId="{C38793EF-A2EC-A84F-B76D-D7815BAA870A}" destId="{691F8C7E-1F3A-954B-9B96-5893C56A184B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r>
            <a:rPr lang="zh-CN" altLang="en-US" sz="2800" dirty="0"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>
        <a:noFill/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感性认识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FCC25F37-06D9-1443-AFEA-5A6C414AABA0}">
      <dgm:prSet custT="1"/>
      <dgm:spPr>
        <a:noFill/>
        <a:ln>
          <a:solidFill>
            <a:srgbClr val="C00000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理性认识</a:t>
          </a:r>
        </a:p>
      </dgm:t>
    </dgm:pt>
    <dgm:pt modelId="{648B79E8-1A59-9241-8B83-DCD12F253363}" type="parTrans" cxnId="{144E77A4-7622-344A-B979-4DA9CBF1D9C6}">
      <dgm:prSet/>
      <dgm:spPr/>
      <dgm:t>
        <a:bodyPr/>
        <a:lstStyle/>
        <a:p>
          <a:endParaRPr lang="zh-CN" altLang="en-US"/>
        </a:p>
      </dgm:t>
    </dgm:pt>
    <dgm:pt modelId="{45906254-F5CB-414D-9937-6FBCBC4D2142}" type="sibTrans" cxnId="{144E77A4-7622-344A-B979-4DA9CBF1D9C6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>
        <a:noFill/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932E8E8C-3DCA-C748-9F66-C07C2B99784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两个条件</a:t>
          </a:r>
        </a:p>
      </dgm:t>
    </dgm:pt>
    <dgm:pt modelId="{9E95B420-365F-1C46-A726-3207AAEE7EED}" type="parTrans" cxnId="{1B756651-5FB7-2A4D-B044-1F5E6F5514F5}">
      <dgm:prSet/>
      <dgm:spPr/>
      <dgm:t>
        <a:bodyPr/>
        <a:lstStyle/>
        <a:p>
          <a:endParaRPr lang="zh-CN" altLang="en-US"/>
        </a:p>
      </dgm:t>
    </dgm:pt>
    <dgm:pt modelId="{5F7C5835-84C2-AC4E-94CF-5AAD686005B3}" type="sibTrans" cxnId="{1B756651-5FB7-2A4D-B044-1F5E6F5514F5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73DEA4-89F5-0645-AC3C-FB452FEAA890}" type="pres">
      <dgm:prSet presAssocID="{7AC76271-18F2-7A47-B559-2049B3C3C1C8}" presName="hierRoot1" presStyleCnt="0">
        <dgm:presLayoutVars>
          <dgm:hierBranch val="init"/>
        </dgm:presLayoutVars>
      </dgm:prSet>
      <dgm:spPr/>
    </dgm:pt>
    <dgm:pt modelId="{6F440D6C-5C13-C34D-91A8-0D37601C9C45}" type="pres">
      <dgm:prSet presAssocID="{7AC76271-18F2-7A47-B559-2049B3C3C1C8}" presName="rootComposite1" presStyleCnt="0"/>
      <dgm:spPr/>
    </dgm:pt>
    <dgm:pt modelId="{0DE0BADF-96B5-9343-8EF1-6FBACF4DAA57}" type="pres">
      <dgm:prSet presAssocID="{7AC76271-18F2-7A47-B559-2049B3C3C1C8}" presName="rootText1" presStyleLbl="node0" presStyleIdx="0" presStyleCnt="1">
        <dgm:presLayoutVars>
          <dgm:chPref val="3"/>
        </dgm:presLayoutVars>
      </dgm:prSet>
      <dgm:spPr/>
    </dgm:pt>
    <dgm:pt modelId="{E49BAA10-DDC2-2C43-A28F-333D66B30396}" type="pres">
      <dgm:prSet presAssocID="{7AC76271-18F2-7A47-B559-2049B3C3C1C8}" presName="rootConnector1" presStyleLbl="node1" presStyleIdx="0" presStyleCnt="0"/>
      <dgm:spPr/>
    </dgm:pt>
    <dgm:pt modelId="{9B05FCED-9A7A-1341-95C4-FA8BDAB21B57}" type="pres">
      <dgm:prSet presAssocID="{7AC76271-18F2-7A47-B559-2049B3C3C1C8}" presName="hierChild2" presStyleCnt="0"/>
      <dgm:spPr/>
    </dgm:pt>
    <dgm:pt modelId="{D72E2698-E414-1749-83A2-399DF1B5E62D}" type="pres">
      <dgm:prSet presAssocID="{6B604449-F01A-AC4B-B5AD-B968394219D6}" presName="Name64" presStyleLbl="parChTrans1D2" presStyleIdx="0" presStyleCnt="4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2" presStyleIdx="0" presStyleCnt="4" custScaleX="50892" custScaleY="56166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2" presStyleIdx="0" presStyleCnt="4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2CCC5344-AE58-D149-81C2-6083B364BDE1}" type="pres">
      <dgm:prSet presAssocID="{648B79E8-1A59-9241-8B83-DCD12F253363}" presName="Name64" presStyleLbl="parChTrans1D2" presStyleIdx="1" presStyleCnt="4"/>
      <dgm:spPr/>
    </dgm:pt>
    <dgm:pt modelId="{46FA8613-1DF9-AC45-A824-B3DCFE20A768}" type="pres">
      <dgm:prSet presAssocID="{FCC25F37-06D9-1443-AFEA-5A6C414AABA0}" presName="hierRoot2" presStyleCnt="0">
        <dgm:presLayoutVars>
          <dgm:hierBranch val="init"/>
        </dgm:presLayoutVars>
      </dgm:prSet>
      <dgm:spPr/>
    </dgm:pt>
    <dgm:pt modelId="{01429BCA-7481-C24E-971A-DBA63BDBA072}" type="pres">
      <dgm:prSet presAssocID="{FCC25F37-06D9-1443-AFEA-5A6C414AABA0}" presName="rootComposite" presStyleCnt="0"/>
      <dgm:spPr/>
    </dgm:pt>
    <dgm:pt modelId="{6FA4B490-2D19-EB42-9218-D264827DBFCD}" type="pres">
      <dgm:prSet presAssocID="{FCC25F37-06D9-1443-AFEA-5A6C414AABA0}" presName="rootText" presStyleLbl="node2" presStyleIdx="1" presStyleCnt="4" custScaleX="50856" custScaleY="56106">
        <dgm:presLayoutVars>
          <dgm:chPref val="3"/>
        </dgm:presLayoutVars>
      </dgm:prSet>
      <dgm:spPr/>
    </dgm:pt>
    <dgm:pt modelId="{C3A55E51-E3A5-B143-8996-6D31100BF093}" type="pres">
      <dgm:prSet presAssocID="{FCC25F37-06D9-1443-AFEA-5A6C414AABA0}" presName="rootConnector" presStyleLbl="node2" presStyleIdx="1" presStyleCnt="4"/>
      <dgm:spPr/>
    </dgm:pt>
    <dgm:pt modelId="{9D5FDC91-748E-2449-B68E-5B23AF55E219}" type="pres">
      <dgm:prSet presAssocID="{FCC25F37-06D9-1443-AFEA-5A6C414AABA0}" presName="hierChild4" presStyleCnt="0"/>
      <dgm:spPr/>
    </dgm:pt>
    <dgm:pt modelId="{BBF71286-53E1-FC41-A587-C28E3BC2196F}" type="pres">
      <dgm:prSet presAssocID="{FCC25F37-06D9-1443-AFEA-5A6C414AABA0}" presName="hierChild5" presStyleCnt="0"/>
      <dgm:spPr/>
    </dgm:pt>
    <dgm:pt modelId="{DFC47E43-3FF6-6D48-B2F7-2286DEC2A1C7}" type="pres">
      <dgm:prSet presAssocID="{14716794-FB64-7B4D-ACE7-3174E58EEB16}" presName="Name64" presStyleLbl="parChTrans1D2" presStyleIdx="2" presStyleCnt="4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2" presStyleIdx="2" presStyleCnt="4" custScaleX="50856" custScaleY="56106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2" presStyleIdx="2" presStyleCnt="4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70996467-B8C1-2149-AB1E-C3D013D1FE44}" type="pres">
      <dgm:prSet presAssocID="{9E95B420-365F-1C46-A726-3207AAEE7EED}" presName="Name64" presStyleLbl="parChTrans1D2" presStyleIdx="3" presStyleCnt="4"/>
      <dgm:spPr/>
    </dgm:pt>
    <dgm:pt modelId="{28B26940-59A1-8743-A55B-09BEA87B2A0A}" type="pres">
      <dgm:prSet presAssocID="{932E8E8C-3DCA-C748-9F66-C07C2B99784C}" presName="hierRoot2" presStyleCnt="0">
        <dgm:presLayoutVars>
          <dgm:hierBranch val="init"/>
        </dgm:presLayoutVars>
      </dgm:prSet>
      <dgm:spPr/>
    </dgm:pt>
    <dgm:pt modelId="{107E54B2-E6C4-0A43-A2CC-FE0C10E293D8}" type="pres">
      <dgm:prSet presAssocID="{932E8E8C-3DCA-C748-9F66-C07C2B99784C}" presName="rootComposite" presStyleCnt="0"/>
      <dgm:spPr/>
    </dgm:pt>
    <dgm:pt modelId="{561A0B61-1A67-E94A-A996-26E1EF068B45}" type="pres">
      <dgm:prSet presAssocID="{932E8E8C-3DCA-C748-9F66-C07C2B99784C}" presName="rootText" presStyleLbl="node2" presStyleIdx="3" presStyleCnt="4" custScaleX="50846" custScaleY="56106">
        <dgm:presLayoutVars>
          <dgm:chPref val="3"/>
        </dgm:presLayoutVars>
      </dgm:prSet>
      <dgm:spPr/>
    </dgm:pt>
    <dgm:pt modelId="{E4B9A2D1-9802-0946-9470-AE4C120011FE}" type="pres">
      <dgm:prSet presAssocID="{932E8E8C-3DCA-C748-9F66-C07C2B99784C}" presName="rootConnector" presStyleLbl="node2" presStyleIdx="3" presStyleCnt="4"/>
      <dgm:spPr/>
    </dgm:pt>
    <dgm:pt modelId="{02C2F28D-D433-B643-AE96-FDC30C87621D}" type="pres">
      <dgm:prSet presAssocID="{932E8E8C-3DCA-C748-9F66-C07C2B99784C}" presName="hierChild4" presStyleCnt="0"/>
      <dgm:spPr/>
    </dgm:pt>
    <dgm:pt modelId="{79EEE3D5-038F-8349-A1EF-EBC541C2C3BD}" type="pres">
      <dgm:prSet presAssocID="{932E8E8C-3DCA-C748-9F66-C07C2B99784C}" presName="hierChild5" presStyleCnt="0"/>
      <dgm:spPr/>
    </dgm:pt>
    <dgm:pt modelId="{987937E1-1023-DC4A-A869-A6BD59F98127}" type="pres">
      <dgm:prSet presAssocID="{7AC76271-18F2-7A47-B559-2049B3C3C1C8}" presName="hierChild3" presStyleCnt="0"/>
      <dgm:spPr/>
    </dgm:pt>
  </dgm:ptLst>
  <dgm:cxnLst>
    <dgm:cxn modelId="{19DA1002-930E-934C-94BA-AC3F21B67B9B}" type="presOf" srcId="{14716794-FB64-7B4D-ACE7-3174E58EEB16}" destId="{DFC47E43-3FF6-6D48-B2F7-2286DEC2A1C7}" srcOrd="0" destOrd="0" presId="urn:microsoft.com/office/officeart/2009/3/layout/HorizontalOrganizationChart"/>
    <dgm:cxn modelId="{8788A61C-C3ED-4E46-B217-1833A2DDF8E9}" type="presOf" srcId="{932E8E8C-3DCA-C748-9F66-C07C2B99784C}" destId="{561A0B61-1A67-E94A-A996-26E1EF068B45}" srcOrd="0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1B756651-5FB7-2A4D-B044-1F5E6F5514F5}" srcId="{7AC76271-18F2-7A47-B559-2049B3C3C1C8}" destId="{932E8E8C-3DCA-C748-9F66-C07C2B99784C}" srcOrd="3" destOrd="0" parTransId="{9E95B420-365F-1C46-A726-3207AAEE7EED}" sibTransId="{5F7C5835-84C2-AC4E-94CF-5AAD686005B3}"/>
    <dgm:cxn modelId="{36B14258-E181-3045-9B4A-CC697D5A7136}" type="presOf" srcId="{F5448318-91D7-4145-94E8-8AA1C54F4050}" destId="{7E7B88D0-C116-C74A-9D9E-930F14CC97DE}" srcOrd="0" destOrd="0" presId="urn:microsoft.com/office/officeart/2009/3/layout/HorizontalOrganizationChart"/>
    <dgm:cxn modelId="{92AADC85-BFE1-6C4E-ACDF-43E50A213E27}" type="presOf" srcId="{FCC25F37-06D9-1443-AFEA-5A6C414AABA0}" destId="{6FA4B490-2D19-EB42-9218-D264827DBFCD}" srcOrd="0" destOrd="0" presId="urn:microsoft.com/office/officeart/2009/3/layout/HorizontalOrganizationChart"/>
    <dgm:cxn modelId="{FF697990-A37E-2449-8013-D434EEBC68A4}" srcId="{19960767-A02E-7541-9D89-B09779251E21}" destId="{7AC76271-18F2-7A47-B559-2049B3C3C1C8}" srcOrd="0" destOrd="0" parTransId="{463752C0-6AF8-0A41-980A-6FFC0AA3C9A3}" sibTransId="{F06EECFE-3376-CD4E-83D6-9A23FE860974}"/>
    <dgm:cxn modelId="{B9B58895-1029-B14D-94FA-7CA8B614EB62}" type="presOf" srcId="{7AC76271-18F2-7A47-B559-2049B3C3C1C8}" destId="{0DE0BADF-96B5-9343-8EF1-6FBACF4DAA57}" srcOrd="0" destOrd="0" presId="urn:microsoft.com/office/officeart/2009/3/layout/HorizontalOrganizationChart"/>
    <dgm:cxn modelId="{8A2926A0-2E68-D649-8D97-614E7D0B546A}" type="presOf" srcId="{F5448318-91D7-4145-94E8-8AA1C54F4050}" destId="{BA33944F-1942-C149-BDEA-444F01290A2D}" srcOrd="1" destOrd="0" presId="urn:microsoft.com/office/officeart/2009/3/layout/HorizontalOrganizationChart"/>
    <dgm:cxn modelId="{144E77A4-7622-344A-B979-4DA9CBF1D9C6}" srcId="{7AC76271-18F2-7A47-B559-2049B3C3C1C8}" destId="{FCC25F37-06D9-1443-AFEA-5A6C414AABA0}" srcOrd="1" destOrd="0" parTransId="{648B79E8-1A59-9241-8B83-DCD12F253363}" sibTransId="{45906254-F5CB-414D-9937-6FBCBC4D2142}"/>
    <dgm:cxn modelId="{657436AF-68CC-574C-9126-0CD56EF0C325}" type="presOf" srcId="{FCC25F37-06D9-1443-AFEA-5A6C414AABA0}" destId="{C3A55E51-E3A5-B143-8996-6D31100BF093}" srcOrd="1" destOrd="0" presId="urn:microsoft.com/office/officeart/2009/3/layout/HorizontalOrganizationChart"/>
    <dgm:cxn modelId="{B844B5AF-615B-0745-AE2B-C7B6074A4A4F}" type="presOf" srcId="{9E95B420-365F-1C46-A726-3207AAEE7EED}" destId="{70996467-B8C1-2149-AB1E-C3D013D1FE44}" srcOrd="0" destOrd="0" presId="urn:microsoft.com/office/officeart/2009/3/layout/HorizontalOrganizationChart"/>
    <dgm:cxn modelId="{1D1AB5B0-8310-DC43-8C12-C603C26CFF9C}" type="presOf" srcId="{7AC76271-18F2-7A47-B559-2049B3C3C1C8}" destId="{E49BAA10-DDC2-2C43-A28F-333D66B30396}" srcOrd="1" destOrd="0" presId="urn:microsoft.com/office/officeart/2009/3/layout/HorizontalOrganizationChart"/>
    <dgm:cxn modelId="{4AEEE2B5-956B-3748-8089-D6F9E492D85B}" type="presOf" srcId="{19960767-A02E-7541-9D89-B09779251E21}" destId="{E68C5451-ECDD-0045-A198-AF1EEEBB5C90}" srcOrd="0" destOrd="0" presId="urn:microsoft.com/office/officeart/2009/3/layout/HorizontalOrganizationChart"/>
    <dgm:cxn modelId="{1B9D06C8-D896-4C41-9418-8591A0C50D57}" type="presOf" srcId="{932E8E8C-3DCA-C748-9F66-C07C2B99784C}" destId="{E4B9A2D1-9802-0946-9470-AE4C120011FE}" srcOrd="1" destOrd="0" presId="urn:microsoft.com/office/officeart/2009/3/layout/HorizontalOrganizationChart"/>
    <dgm:cxn modelId="{A97975D2-74B8-3C4E-90BC-43573A3B0404}" type="presOf" srcId="{DEA4767C-4CD9-044D-9837-FE31B7B9AF2C}" destId="{9AE853A7-1954-1E4C-ADFB-7BC094616B45}" srcOrd="1" destOrd="0" presId="urn:microsoft.com/office/officeart/2009/3/layout/HorizontalOrganizationChart"/>
    <dgm:cxn modelId="{08C70FD6-19C2-114E-875D-99288F791476}" type="presOf" srcId="{DEA4767C-4CD9-044D-9837-FE31B7B9AF2C}" destId="{0D7020A8-F76A-C14D-8D34-0E9828086E9C}" srcOrd="0" destOrd="0" presId="urn:microsoft.com/office/officeart/2009/3/layout/HorizontalOrganizationChart"/>
    <dgm:cxn modelId="{C6B4F8DE-C0FA-6749-95F5-1C9B16513C31}" type="presOf" srcId="{648B79E8-1A59-9241-8B83-DCD12F253363}" destId="{2CCC5344-AE58-D149-81C2-6083B364BDE1}" srcOrd="0" destOrd="0" presId="urn:microsoft.com/office/officeart/2009/3/layout/HorizontalOrganizationChart"/>
    <dgm:cxn modelId="{34CCC9EE-E9FE-2747-944C-CAFDD84A85D8}" srcId="{7AC76271-18F2-7A47-B559-2049B3C3C1C8}" destId="{DEA4767C-4CD9-044D-9837-FE31B7B9AF2C}" srcOrd="2" destOrd="0" parTransId="{14716794-FB64-7B4D-ACE7-3174E58EEB16}" sibTransId="{168A3FCD-3F52-004E-8C9A-F61C9BE53710}"/>
    <dgm:cxn modelId="{B5600FFD-6A8D-9C43-9CC9-D4B68BF21171}" type="presOf" srcId="{6B604449-F01A-AC4B-B5AD-B968394219D6}" destId="{D72E2698-E414-1749-83A2-399DF1B5E62D}" srcOrd="0" destOrd="0" presId="urn:microsoft.com/office/officeart/2009/3/layout/HorizontalOrganizationChart"/>
    <dgm:cxn modelId="{D3CA9857-3EE7-074B-A618-04DC3800B358}" type="presParOf" srcId="{E68C5451-ECDD-0045-A198-AF1EEEBB5C90}" destId="{BF73DEA4-89F5-0645-AC3C-FB452FEAA890}" srcOrd="0" destOrd="0" presId="urn:microsoft.com/office/officeart/2009/3/layout/HorizontalOrganizationChart"/>
    <dgm:cxn modelId="{3B538EE2-34F6-684F-BCC4-4FED6AAF29BB}" type="presParOf" srcId="{BF73DEA4-89F5-0645-AC3C-FB452FEAA890}" destId="{6F440D6C-5C13-C34D-91A8-0D37601C9C45}" srcOrd="0" destOrd="0" presId="urn:microsoft.com/office/officeart/2009/3/layout/HorizontalOrganizationChart"/>
    <dgm:cxn modelId="{E59BE571-5133-B84B-A2F5-411869151E7E}" type="presParOf" srcId="{6F440D6C-5C13-C34D-91A8-0D37601C9C45}" destId="{0DE0BADF-96B5-9343-8EF1-6FBACF4DAA57}" srcOrd="0" destOrd="0" presId="urn:microsoft.com/office/officeart/2009/3/layout/HorizontalOrganizationChart"/>
    <dgm:cxn modelId="{425FD52D-2019-AF41-875F-17B4A744BA50}" type="presParOf" srcId="{6F440D6C-5C13-C34D-91A8-0D37601C9C45}" destId="{E49BAA10-DDC2-2C43-A28F-333D66B30396}" srcOrd="1" destOrd="0" presId="urn:microsoft.com/office/officeart/2009/3/layout/HorizontalOrganizationChart"/>
    <dgm:cxn modelId="{47D83F9C-FAE7-0F47-AD27-B35645533732}" type="presParOf" srcId="{BF73DEA4-89F5-0645-AC3C-FB452FEAA890}" destId="{9B05FCED-9A7A-1341-95C4-FA8BDAB21B57}" srcOrd="1" destOrd="0" presId="urn:microsoft.com/office/officeart/2009/3/layout/HorizontalOrganizationChart"/>
    <dgm:cxn modelId="{BE32ADBB-DBA1-4D43-B4D1-AFF21E90225A}" type="presParOf" srcId="{9B05FCED-9A7A-1341-95C4-FA8BDAB21B57}" destId="{D72E2698-E414-1749-83A2-399DF1B5E62D}" srcOrd="0" destOrd="0" presId="urn:microsoft.com/office/officeart/2009/3/layout/HorizontalOrganizationChart"/>
    <dgm:cxn modelId="{0ACE3CFF-7FF7-6443-9664-B8833673CE0B}" type="presParOf" srcId="{9B05FCED-9A7A-1341-95C4-FA8BDAB21B57}" destId="{8FEEE5B5-9C46-D547-8AD5-48096387AE77}" srcOrd="1" destOrd="0" presId="urn:microsoft.com/office/officeart/2009/3/layout/HorizontalOrganizationChart"/>
    <dgm:cxn modelId="{ED58A4F5-BBC6-9545-8165-CD217AA26A87}" type="presParOf" srcId="{8FEEE5B5-9C46-D547-8AD5-48096387AE77}" destId="{5ECDF473-806C-5042-8E86-D3F0370B1ACC}" srcOrd="0" destOrd="0" presId="urn:microsoft.com/office/officeart/2009/3/layout/HorizontalOrganizationChart"/>
    <dgm:cxn modelId="{0325C548-14C1-5E4B-8C0A-CC190D9250C9}" type="presParOf" srcId="{5ECDF473-806C-5042-8E86-D3F0370B1ACC}" destId="{7E7B88D0-C116-C74A-9D9E-930F14CC97DE}" srcOrd="0" destOrd="0" presId="urn:microsoft.com/office/officeart/2009/3/layout/HorizontalOrganizationChart"/>
    <dgm:cxn modelId="{EF949764-B728-E24A-BF9E-E3AD61386D03}" type="presParOf" srcId="{5ECDF473-806C-5042-8E86-D3F0370B1ACC}" destId="{BA33944F-1942-C149-BDEA-444F01290A2D}" srcOrd="1" destOrd="0" presId="urn:microsoft.com/office/officeart/2009/3/layout/HorizontalOrganizationChart"/>
    <dgm:cxn modelId="{E1CB3764-FD94-224C-BBA0-89C83A0683D5}" type="presParOf" srcId="{8FEEE5B5-9C46-D547-8AD5-48096387AE77}" destId="{0E18882C-B016-E24E-B5C4-C48208E206C6}" srcOrd="1" destOrd="0" presId="urn:microsoft.com/office/officeart/2009/3/layout/HorizontalOrganizationChart"/>
    <dgm:cxn modelId="{AB8A158A-CF7C-6D46-B292-0D5FBCB83EFA}" type="presParOf" srcId="{8FEEE5B5-9C46-D547-8AD5-48096387AE77}" destId="{C000B764-1124-E74C-AE58-C4D7B7CFCAEF}" srcOrd="2" destOrd="0" presId="urn:microsoft.com/office/officeart/2009/3/layout/HorizontalOrganizationChart"/>
    <dgm:cxn modelId="{65C98FBA-862C-F04A-B698-0D4CA4DBB8CB}" type="presParOf" srcId="{9B05FCED-9A7A-1341-95C4-FA8BDAB21B57}" destId="{2CCC5344-AE58-D149-81C2-6083B364BDE1}" srcOrd="2" destOrd="0" presId="urn:microsoft.com/office/officeart/2009/3/layout/HorizontalOrganizationChart"/>
    <dgm:cxn modelId="{ADFAFDD2-518F-A448-A355-3D5E6EF026B0}" type="presParOf" srcId="{9B05FCED-9A7A-1341-95C4-FA8BDAB21B57}" destId="{46FA8613-1DF9-AC45-A824-B3DCFE20A768}" srcOrd="3" destOrd="0" presId="urn:microsoft.com/office/officeart/2009/3/layout/HorizontalOrganizationChart"/>
    <dgm:cxn modelId="{0EABF7E8-37A1-B540-BC91-0705E5AC1D35}" type="presParOf" srcId="{46FA8613-1DF9-AC45-A824-B3DCFE20A768}" destId="{01429BCA-7481-C24E-971A-DBA63BDBA072}" srcOrd="0" destOrd="0" presId="urn:microsoft.com/office/officeart/2009/3/layout/HorizontalOrganizationChart"/>
    <dgm:cxn modelId="{BBBA50EB-0510-D646-AFCF-43DB1263193F}" type="presParOf" srcId="{01429BCA-7481-C24E-971A-DBA63BDBA072}" destId="{6FA4B490-2D19-EB42-9218-D264827DBFCD}" srcOrd="0" destOrd="0" presId="urn:microsoft.com/office/officeart/2009/3/layout/HorizontalOrganizationChart"/>
    <dgm:cxn modelId="{D8C1F218-FE20-AD44-8A9C-F8E49EC5DA6F}" type="presParOf" srcId="{01429BCA-7481-C24E-971A-DBA63BDBA072}" destId="{C3A55E51-E3A5-B143-8996-6D31100BF093}" srcOrd="1" destOrd="0" presId="urn:microsoft.com/office/officeart/2009/3/layout/HorizontalOrganizationChart"/>
    <dgm:cxn modelId="{4C3966FC-96DF-F646-BF7A-C7F7AC8A40BB}" type="presParOf" srcId="{46FA8613-1DF9-AC45-A824-B3DCFE20A768}" destId="{9D5FDC91-748E-2449-B68E-5B23AF55E219}" srcOrd="1" destOrd="0" presId="urn:microsoft.com/office/officeart/2009/3/layout/HorizontalOrganizationChart"/>
    <dgm:cxn modelId="{4C6F3317-02B1-AC41-97B5-A6AC54449809}" type="presParOf" srcId="{46FA8613-1DF9-AC45-A824-B3DCFE20A768}" destId="{BBF71286-53E1-FC41-A587-C28E3BC2196F}" srcOrd="2" destOrd="0" presId="urn:microsoft.com/office/officeart/2009/3/layout/HorizontalOrganizationChart"/>
    <dgm:cxn modelId="{65AB5D68-922A-3341-83AB-3A3C0B887408}" type="presParOf" srcId="{9B05FCED-9A7A-1341-95C4-FA8BDAB21B57}" destId="{DFC47E43-3FF6-6D48-B2F7-2286DEC2A1C7}" srcOrd="4" destOrd="0" presId="urn:microsoft.com/office/officeart/2009/3/layout/HorizontalOrganizationChart"/>
    <dgm:cxn modelId="{F6DF1E84-09BD-4545-ABC0-B44811434755}" type="presParOf" srcId="{9B05FCED-9A7A-1341-95C4-FA8BDAB21B57}" destId="{665846EB-A3D2-434F-962E-79C7D4A76F9A}" srcOrd="5" destOrd="0" presId="urn:microsoft.com/office/officeart/2009/3/layout/HorizontalOrganizationChart"/>
    <dgm:cxn modelId="{0AEFF96E-CA41-F94E-BE80-2991A1F02C46}" type="presParOf" srcId="{665846EB-A3D2-434F-962E-79C7D4A76F9A}" destId="{2514E47D-358E-CF42-B724-14EAE7F7660B}" srcOrd="0" destOrd="0" presId="urn:microsoft.com/office/officeart/2009/3/layout/HorizontalOrganizationChart"/>
    <dgm:cxn modelId="{A9FA765C-7340-1245-BA1E-EF51DABEB54B}" type="presParOf" srcId="{2514E47D-358E-CF42-B724-14EAE7F7660B}" destId="{0D7020A8-F76A-C14D-8D34-0E9828086E9C}" srcOrd="0" destOrd="0" presId="urn:microsoft.com/office/officeart/2009/3/layout/HorizontalOrganizationChart"/>
    <dgm:cxn modelId="{0C497565-5D46-C845-8356-B7A338444B4A}" type="presParOf" srcId="{2514E47D-358E-CF42-B724-14EAE7F7660B}" destId="{9AE853A7-1954-1E4C-ADFB-7BC094616B45}" srcOrd="1" destOrd="0" presId="urn:microsoft.com/office/officeart/2009/3/layout/HorizontalOrganizationChart"/>
    <dgm:cxn modelId="{D01C67A4-3A3E-324A-A81F-C6A9F2BC89DA}" type="presParOf" srcId="{665846EB-A3D2-434F-962E-79C7D4A76F9A}" destId="{7952B313-7F65-AC4C-91A2-F6DA4ACDFEA1}" srcOrd="1" destOrd="0" presId="urn:microsoft.com/office/officeart/2009/3/layout/HorizontalOrganizationChart"/>
    <dgm:cxn modelId="{37EEFA08-A870-C54B-856C-CEF42D3570A5}" type="presParOf" srcId="{665846EB-A3D2-434F-962E-79C7D4A76F9A}" destId="{E279C2B2-7E9B-8342-B531-77130B895B80}" srcOrd="2" destOrd="0" presId="urn:microsoft.com/office/officeart/2009/3/layout/HorizontalOrganizationChart"/>
    <dgm:cxn modelId="{E8E681DE-31D3-E043-9FC0-DB1B1CC2BAF8}" type="presParOf" srcId="{9B05FCED-9A7A-1341-95C4-FA8BDAB21B57}" destId="{70996467-B8C1-2149-AB1E-C3D013D1FE44}" srcOrd="6" destOrd="0" presId="urn:microsoft.com/office/officeart/2009/3/layout/HorizontalOrganizationChart"/>
    <dgm:cxn modelId="{9D148475-BDCE-2240-89BD-4A3242C6F542}" type="presParOf" srcId="{9B05FCED-9A7A-1341-95C4-FA8BDAB21B57}" destId="{28B26940-59A1-8743-A55B-09BEA87B2A0A}" srcOrd="7" destOrd="0" presId="urn:microsoft.com/office/officeart/2009/3/layout/HorizontalOrganizationChart"/>
    <dgm:cxn modelId="{8E3677E4-1BF9-7048-B8BB-0B427D7DC30B}" type="presParOf" srcId="{28B26940-59A1-8743-A55B-09BEA87B2A0A}" destId="{107E54B2-E6C4-0A43-A2CC-FE0C10E293D8}" srcOrd="0" destOrd="0" presId="urn:microsoft.com/office/officeart/2009/3/layout/HorizontalOrganizationChart"/>
    <dgm:cxn modelId="{BA4D2A30-35B2-8B47-9859-2EC05480E84D}" type="presParOf" srcId="{107E54B2-E6C4-0A43-A2CC-FE0C10E293D8}" destId="{561A0B61-1A67-E94A-A996-26E1EF068B45}" srcOrd="0" destOrd="0" presId="urn:microsoft.com/office/officeart/2009/3/layout/HorizontalOrganizationChart"/>
    <dgm:cxn modelId="{D47B2B44-35AE-9F4B-A07A-F2F9AB77C6C9}" type="presParOf" srcId="{107E54B2-E6C4-0A43-A2CC-FE0C10E293D8}" destId="{E4B9A2D1-9802-0946-9470-AE4C120011FE}" srcOrd="1" destOrd="0" presId="urn:microsoft.com/office/officeart/2009/3/layout/HorizontalOrganizationChart"/>
    <dgm:cxn modelId="{DB4594BC-A4D3-CD4F-BAE0-DEBFC1612846}" type="presParOf" srcId="{28B26940-59A1-8743-A55B-09BEA87B2A0A}" destId="{02C2F28D-D433-B643-AE96-FDC30C87621D}" srcOrd="1" destOrd="0" presId="urn:microsoft.com/office/officeart/2009/3/layout/HorizontalOrganizationChart"/>
    <dgm:cxn modelId="{0453C383-E5EC-BF41-8789-0C0CDAE1E414}" type="presParOf" srcId="{28B26940-59A1-8743-A55B-09BEA87B2A0A}" destId="{79EEE3D5-038F-8349-A1EF-EBC541C2C3BD}" srcOrd="2" destOrd="0" presId="urn:microsoft.com/office/officeart/2009/3/layout/HorizontalOrganizationChart"/>
    <dgm:cxn modelId="{B463508D-9787-9E42-BAE5-669F9F1D9D22}" type="presParOf" srcId="{BF73DEA4-89F5-0645-AC3C-FB452FEAA890}" destId="{987937E1-1023-DC4A-A869-A6BD59F98127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pPr algn="l"/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感性认识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FCC25F37-06D9-1443-AFEA-5A6C414AABA0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理性认识</a:t>
          </a:r>
        </a:p>
      </dgm:t>
    </dgm:pt>
    <dgm:pt modelId="{648B79E8-1A59-9241-8B83-DCD12F253363}" type="parTrans" cxnId="{144E77A4-7622-344A-B979-4DA9CBF1D9C6}">
      <dgm:prSet/>
      <dgm:spPr/>
      <dgm:t>
        <a:bodyPr/>
        <a:lstStyle/>
        <a:p>
          <a:endParaRPr lang="zh-CN" altLang="en-US"/>
        </a:p>
      </dgm:t>
    </dgm:pt>
    <dgm:pt modelId="{45906254-F5CB-414D-9937-6FBCBC4D2142}" type="sibTrans" cxnId="{144E77A4-7622-344A-B979-4DA9CBF1D9C6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932E8E8C-3DCA-C748-9F66-C07C2B99784C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两个条件</a:t>
          </a:r>
        </a:p>
      </dgm:t>
    </dgm:pt>
    <dgm:pt modelId="{9E95B420-365F-1C46-A726-3207AAEE7EED}" type="parTrans" cxnId="{1B756651-5FB7-2A4D-B044-1F5E6F5514F5}">
      <dgm:prSet/>
      <dgm:spPr/>
      <dgm:t>
        <a:bodyPr/>
        <a:lstStyle/>
        <a:p>
          <a:endParaRPr lang="zh-CN" altLang="en-US"/>
        </a:p>
      </dgm:t>
    </dgm:pt>
    <dgm:pt modelId="{5F7C5835-84C2-AC4E-94CF-5AAD686005B3}" type="sibTrans" cxnId="{1B756651-5FB7-2A4D-B044-1F5E6F5514F5}">
      <dgm:prSet/>
      <dgm:spPr/>
      <dgm:t>
        <a:bodyPr/>
        <a:lstStyle/>
        <a:p>
          <a:endParaRPr lang="zh-CN" altLang="en-US"/>
        </a:p>
      </dgm:t>
    </dgm:pt>
    <dgm:pt modelId="{C9F63D79-3FEE-844F-B54F-10D20E6A9B82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感觉、知觉、表象</a:t>
          </a:r>
        </a:p>
      </dgm:t>
    </dgm:pt>
    <dgm:pt modelId="{ACB204AD-1169-6541-8CEA-005D74C39F7A}" type="parTrans" cxnId="{76DFED83-2CBF-A44A-AC06-06E645A9113A}">
      <dgm:prSet/>
      <dgm:spPr/>
      <dgm:t>
        <a:bodyPr/>
        <a:lstStyle/>
        <a:p>
          <a:endParaRPr lang="zh-CN" altLang="en-US"/>
        </a:p>
      </dgm:t>
    </dgm:pt>
    <dgm:pt modelId="{1B1196FC-2BCD-9349-90C5-95EF1091D532}" type="sibTrans" cxnId="{76DFED83-2CBF-A44A-AC06-06E645A9113A}">
      <dgm:prSet/>
      <dgm:spPr/>
      <dgm:t>
        <a:bodyPr/>
        <a:lstStyle/>
        <a:p>
          <a:endParaRPr lang="zh-CN" altLang="en-US"/>
        </a:p>
      </dgm:t>
    </dgm:pt>
    <dgm:pt modelId="{0936A387-8B8E-344F-A179-AD1B96E64858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概念、判断、推理</a:t>
          </a:r>
        </a:p>
      </dgm:t>
    </dgm:pt>
    <dgm:pt modelId="{F9523BBA-6185-AF40-8C34-F82EE034E7A9}" type="parTrans" cxnId="{FDDF347D-DA33-F24A-92B0-05AD79EAC75D}">
      <dgm:prSet/>
      <dgm:spPr/>
      <dgm:t>
        <a:bodyPr/>
        <a:lstStyle/>
        <a:p>
          <a:endParaRPr lang="zh-CN" altLang="en-US"/>
        </a:p>
      </dgm:t>
    </dgm:pt>
    <dgm:pt modelId="{69A14BDE-C85A-0143-885D-5D62329888BE}" type="sibTrans" cxnId="{FDDF347D-DA33-F24A-92B0-05AD79EAC75D}">
      <dgm:prSet/>
      <dgm:spPr/>
      <dgm:t>
        <a:bodyPr/>
        <a:lstStyle/>
        <a:p>
          <a:endParaRPr lang="zh-CN" altLang="en-US"/>
        </a:p>
      </dgm:t>
    </dgm:pt>
    <dgm:pt modelId="{06008238-52E7-AE48-AD0E-AB80AD86BEB8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理性依赖感性</a:t>
          </a:r>
        </a:p>
      </dgm:t>
    </dgm:pt>
    <dgm:pt modelId="{F5FCF04F-6DEA-D44A-96BC-0C47004673D2}" type="parTrans" cxnId="{E1EF0F40-8736-FC44-A7F0-1086635D5F4C}">
      <dgm:prSet/>
      <dgm:spPr/>
      <dgm:t>
        <a:bodyPr/>
        <a:lstStyle/>
        <a:p>
          <a:endParaRPr lang="zh-CN" altLang="en-US"/>
        </a:p>
      </dgm:t>
    </dgm:pt>
    <dgm:pt modelId="{554F8961-7363-764D-A7BB-AE48194AF6D5}" type="sibTrans" cxnId="{E1EF0F40-8736-FC44-A7F0-1086635D5F4C}">
      <dgm:prSet/>
      <dgm:spPr/>
      <dgm:t>
        <a:bodyPr/>
        <a:lstStyle/>
        <a:p>
          <a:endParaRPr lang="zh-CN" altLang="en-US"/>
        </a:p>
      </dgm:t>
    </dgm:pt>
    <dgm:pt modelId="{51884A21-5558-C34B-AA5D-2A74E9461240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感性有待于上升到理性</a:t>
          </a:r>
        </a:p>
      </dgm:t>
    </dgm:pt>
    <dgm:pt modelId="{D44236EF-ED20-3945-A01C-1BA568A802B7}" type="parTrans" cxnId="{1B28F729-623B-8F4A-A88D-9DC6565A7722}">
      <dgm:prSet/>
      <dgm:spPr/>
      <dgm:t>
        <a:bodyPr/>
        <a:lstStyle/>
        <a:p>
          <a:endParaRPr lang="zh-CN" altLang="en-US"/>
        </a:p>
      </dgm:t>
    </dgm:pt>
    <dgm:pt modelId="{3D289A3B-D499-8E49-9D1A-C5D8ACCC71EC}" type="sibTrans" cxnId="{1B28F729-623B-8F4A-A88D-9DC6565A7722}">
      <dgm:prSet/>
      <dgm:spPr/>
      <dgm:t>
        <a:bodyPr/>
        <a:lstStyle/>
        <a:p>
          <a:endParaRPr lang="zh-CN" altLang="en-US"/>
        </a:p>
      </dgm:t>
    </dgm:pt>
    <dgm:pt modelId="{5CDBBE32-4F9E-194F-BDF9-D3D5455D24E3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相互渗透</a:t>
          </a:r>
        </a:p>
      </dgm:t>
    </dgm:pt>
    <dgm:pt modelId="{055EC518-8338-3548-B4FA-6D1976611D2C}" type="parTrans" cxnId="{3CEBA691-FAD7-1B4B-8C46-7188C4A48F39}">
      <dgm:prSet/>
      <dgm:spPr/>
      <dgm:t>
        <a:bodyPr/>
        <a:lstStyle/>
        <a:p>
          <a:endParaRPr lang="zh-CN" altLang="en-US"/>
        </a:p>
      </dgm:t>
    </dgm:pt>
    <dgm:pt modelId="{FA09EEAD-B4EA-1340-8595-82328A18C420}" type="sibTrans" cxnId="{3CEBA691-FAD7-1B4B-8C46-7188C4A48F39}">
      <dgm:prSet/>
      <dgm:spPr/>
      <dgm:t>
        <a:bodyPr/>
        <a:lstStyle/>
        <a:p>
          <a:endParaRPr lang="zh-CN" altLang="en-US"/>
        </a:p>
      </dgm:t>
    </dgm:pt>
    <dgm:pt modelId="{B0A74685-082B-664A-8B9C-B57B74C9878A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材料丰富</a:t>
          </a:r>
        </a:p>
      </dgm:t>
    </dgm:pt>
    <dgm:pt modelId="{F9C46B2E-4884-6E4B-AFCE-FD09E06BCF99}" type="parTrans" cxnId="{F78072A9-F2BE-7541-A081-1250701550C9}">
      <dgm:prSet/>
      <dgm:spPr/>
      <dgm:t>
        <a:bodyPr/>
        <a:lstStyle/>
        <a:p>
          <a:endParaRPr lang="zh-CN" altLang="en-US"/>
        </a:p>
      </dgm:t>
    </dgm:pt>
    <dgm:pt modelId="{81ECB3D7-4B5C-BD46-AE35-70C722BB1826}" type="sibTrans" cxnId="{F78072A9-F2BE-7541-A081-1250701550C9}">
      <dgm:prSet/>
      <dgm:spPr/>
      <dgm:t>
        <a:bodyPr/>
        <a:lstStyle/>
        <a:p>
          <a:endParaRPr lang="zh-CN" altLang="en-US"/>
        </a:p>
      </dgm:t>
    </dgm:pt>
    <dgm:pt modelId="{7474CDCA-9A11-6F47-B041-D2AA18430548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正确思维</a:t>
          </a:r>
        </a:p>
      </dgm:t>
    </dgm:pt>
    <dgm:pt modelId="{1EF27915-F269-E345-9597-BBD7CBAC144F}" type="parTrans" cxnId="{5B46B50B-5BD2-2447-BF4C-E4AFB25FF856}">
      <dgm:prSet/>
      <dgm:spPr/>
      <dgm:t>
        <a:bodyPr/>
        <a:lstStyle/>
        <a:p>
          <a:endParaRPr lang="zh-CN" altLang="en-US"/>
        </a:p>
      </dgm:t>
    </dgm:pt>
    <dgm:pt modelId="{7614D054-CE0C-FE40-92C8-048734D23EBD}" type="sibTrans" cxnId="{5B46B50B-5BD2-2447-BF4C-E4AFB25FF856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4E76BAE-B7E7-9940-BB91-82692567E3F2}" type="pres">
      <dgm:prSet presAssocID="{7AC76271-18F2-7A47-B559-2049B3C3C1C8}" presName="hierRoot1" presStyleCnt="0">
        <dgm:presLayoutVars>
          <dgm:hierBranch val="init"/>
        </dgm:presLayoutVars>
      </dgm:prSet>
      <dgm:spPr/>
    </dgm:pt>
    <dgm:pt modelId="{AB2705EC-C27B-4843-81B8-7B642AE16255}" type="pres">
      <dgm:prSet presAssocID="{7AC76271-18F2-7A47-B559-2049B3C3C1C8}" presName="rootComposite1" presStyleCnt="0"/>
      <dgm:spPr/>
    </dgm:pt>
    <dgm:pt modelId="{119F3046-69E3-C348-B131-1D638D46E57B}" type="pres">
      <dgm:prSet presAssocID="{7AC76271-18F2-7A47-B559-2049B3C3C1C8}" presName="rootText1" presStyleLbl="node0" presStyleIdx="0" presStyleCnt="1">
        <dgm:presLayoutVars>
          <dgm:chPref val="3"/>
        </dgm:presLayoutVars>
      </dgm:prSet>
      <dgm:spPr/>
    </dgm:pt>
    <dgm:pt modelId="{0F9DAF98-187E-E948-A190-51A168890D74}" type="pres">
      <dgm:prSet presAssocID="{7AC76271-18F2-7A47-B559-2049B3C3C1C8}" presName="rootConnector1" presStyleLbl="node1" presStyleIdx="0" presStyleCnt="0"/>
      <dgm:spPr/>
    </dgm:pt>
    <dgm:pt modelId="{FAA1DFDC-6EB2-3040-9BCE-4F44CBE9D551}" type="pres">
      <dgm:prSet presAssocID="{7AC76271-18F2-7A47-B559-2049B3C3C1C8}" presName="hierChild2" presStyleCnt="0"/>
      <dgm:spPr/>
    </dgm:pt>
    <dgm:pt modelId="{D72E2698-E414-1749-83A2-399DF1B5E62D}" type="pres">
      <dgm:prSet presAssocID="{6B604449-F01A-AC4B-B5AD-B968394219D6}" presName="Name64" presStyleLbl="parChTrans1D2" presStyleIdx="0" presStyleCnt="4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2" presStyleIdx="0" presStyleCnt="4" custScaleX="50884" custScaleY="56290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2" presStyleIdx="0" presStyleCnt="4"/>
      <dgm:spPr/>
    </dgm:pt>
    <dgm:pt modelId="{0E18882C-B016-E24E-B5C4-C48208E206C6}" type="pres">
      <dgm:prSet presAssocID="{F5448318-91D7-4145-94E8-8AA1C54F4050}" presName="hierChild4" presStyleCnt="0"/>
      <dgm:spPr/>
    </dgm:pt>
    <dgm:pt modelId="{7EF0F123-8F72-7D45-B730-CCCCB157AEDE}" type="pres">
      <dgm:prSet presAssocID="{ACB204AD-1169-6541-8CEA-005D74C39F7A}" presName="Name64" presStyleLbl="parChTrans1D3" presStyleIdx="0" presStyleCnt="7"/>
      <dgm:spPr/>
    </dgm:pt>
    <dgm:pt modelId="{55E97FBD-A675-8847-8913-7F7512E7F928}" type="pres">
      <dgm:prSet presAssocID="{C9F63D79-3FEE-844F-B54F-10D20E6A9B82}" presName="hierRoot2" presStyleCnt="0">
        <dgm:presLayoutVars>
          <dgm:hierBranch val="init"/>
        </dgm:presLayoutVars>
      </dgm:prSet>
      <dgm:spPr/>
    </dgm:pt>
    <dgm:pt modelId="{81104166-DA05-124D-AE35-FD3F77D5E36A}" type="pres">
      <dgm:prSet presAssocID="{C9F63D79-3FEE-844F-B54F-10D20E6A9B82}" presName="rootComposite" presStyleCnt="0"/>
      <dgm:spPr/>
    </dgm:pt>
    <dgm:pt modelId="{E6C21237-1170-F240-8C04-85E3F3B689F6}" type="pres">
      <dgm:prSet presAssocID="{C9F63D79-3FEE-844F-B54F-10D20E6A9B82}" presName="rootText" presStyleLbl="node3" presStyleIdx="0" presStyleCnt="7" custScaleX="83568" custScaleY="69299">
        <dgm:presLayoutVars>
          <dgm:chPref val="3"/>
        </dgm:presLayoutVars>
      </dgm:prSet>
      <dgm:spPr/>
    </dgm:pt>
    <dgm:pt modelId="{94D26654-47AC-A74D-AA16-3749AD1F61E5}" type="pres">
      <dgm:prSet presAssocID="{C9F63D79-3FEE-844F-B54F-10D20E6A9B82}" presName="rootConnector" presStyleLbl="node3" presStyleIdx="0" presStyleCnt="7"/>
      <dgm:spPr/>
    </dgm:pt>
    <dgm:pt modelId="{B2E866B7-D8E9-0246-B634-CE61C11F6662}" type="pres">
      <dgm:prSet presAssocID="{C9F63D79-3FEE-844F-B54F-10D20E6A9B82}" presName="hierChild4" presStyleCnt="0"/>
      <dgm:spPr/>
    </dgm:pt>
    <dgm:pt modelId="{50A5077B-E42E-E14A-A753-58C9075345FF}" type="pres">
      <dgm:prSet presAssocID="{C9F63D79-3FEE-844F-B54F-10D20E6A9B82}" presName="hierChild5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2CCC5344-AE58-D149-81C2-6083B364BDE1}" type="pres">
      <dgm:prSet presAssocID="{648B79E8-1A59-9241-8B83-DCD12F253363}" presName="Name64" presStyleLbl="parChTrans1D2" presStyleIdx="1" presStyleCnt="4"/>
      <dgm:spPr/>
    </dgm:pt>
    <dgm:pt modelId="{46FA8613-1DF9-AC45-A824-B3DCFE20A768}" type="pres">
      <dgm:prSet presAssocID="{FCC25F37-06D9-1443-AFEA-5A6C414AABA0}" presName="hierRoot2" presStyleCnt="0">
        <dgm:presLayoutVars>
          <dgm:hierBranch val="init"/>
        </dgm:presLayoutVars>
      </dgm:prSet>
      <dgm:spPr/>
    </dgm:pt>
    <dgm:pt modelId="{01429BCA-7481-C24E-971A-DBA63BDBA072}" type="pres">
      <dgm:prSet presAssocID="{FCC25F37-06D9-1443-AFEA-5A6C414AABA0}" presName="rootComposite" presStyleCnt="0"/>
      <dgm:spPr/>
    </dgm:pt>
    <dgm:pt modelId="{6FA4B490-2D19-EB42-9218-D264827DBFCD}" type="pres">
      <dgm:prSet presAssocID="{FCC25F37-06D9-1443-AFEA-5A6C414AABA0}" presName="rootText" presStyleLbl="node2" presStyleIdx="1" presStyleCnt="4" custScaleX="50856" custScaleY="56106">
        <dgm:presLayoutVars>
          <dgm:chPref val="3"/>
        </dgm:presLayoutVars>
      </dgm:prSet>
      <dgm:spPr/>
    </dgm:pt>
    <dgm:pt modelId="{C3A55E51-E3A5-B143-8996-6D31100BF093}" type="pres">
      <dgm:prSet presAssocID="{FCC25F37-06D9-1443-AFEA-5A6C414AABA0}" presName="rootConnector" presStyleLbl="node2" presStyleIdx="1" presStyleCnt="4"/>
      <dgm:spPr/>
    </dgm:pt>
    <dgm:pt modelId="{9D5FDC91-748E-2449-B68E-5B23AF55E219}" type="pres">
      <dgm:prSet presAssocID="{FCC25F37-06D9-1443-AFEA-5A6C414AABA0}" presName="hierChild4" presStyleCnt="0"/>
      <dgm:spPr/>
    </dgm:pt>
    <dgm:pt modelId="{04C012E2-CA04-024A-87AE-E3A6F8922338}" type="pres">
      <dgm:prSet presAssocID="{F9523BBA-6185-AF40-8C34-F82EE034E7A9}" presName="Name64" presStyleLbl="parChTrans1D3" presStyleIdx="1" presStyleCnt="7"/>
      <dgm:spPr/>
    </dgm:pt>
    <dgm:pt modelId="{DC803AAA-A1E3-944E-9DEA-F0E768E6F29A}" type="pres">
      <dgm:prSet presAssocID="{0936A387-8B8E-344F-A179-AD1B96E64858}" presName="hierRoot2" presStyleCnt="0">
        <dgm:presLayoutVars>
          <dgm:hierBranch val="init"/>
        </dgm:presLayoutVars>
      </dgm:prSet>
      <dgm:spPr/>
    </dgm:pt>
    <dgm:pt modelId="{739258C9-03C2-D449-A9E5-C00B5C872EB7}" type="pres">
      <dgm:prSet presAssocID="{0936A387-8B8E-344F-A179-AD1B96E64858}" presName="rootComposite" presStyleCnt="0"/>
      <dgm:spPr/>
    </dgm:pt>
    <dgm:pt modelId="{B430ADE0-A23C-0444-BDE6-2694DA7F1B90}" type="pres">
      <dgm:prSet presAssocID="{0936A387-8B8E-344F-A179-AD1B96E64858}" presName="rootText" presStyleLbl="node3" presStyleIdx="1" presStyleCnt="7" custScaleX="83590" custScaleY="69280">
        <dgm:presLayoutVars>
          <dgm:chPref val="3"/>
        </dgm:presLayoutVars>
      </dgm:prSet>
      <dgm:spPr/>
    </dgm:pt>
    <dgm:pt modelId="{6B2FF467-2E4C-264E-81AA-32DFB6240D08}" type="pres">
      <dgm:prSet presAssocID="{0936A387-8B8E-344F-A179-AD1B96E64858}" presName="rootConnector" presStyleLbl="node3" presStyleIdx="1" presStyleCnt="7"/>
      <dgm:spPr/>
    </dgm:pt>
    <dgm:pt modelId="{959DFB14-9FC8-4A47-9535-176A1DDE9460}" type="pres">
      <dgm:prSet presAssocID="{0936A387-8B8E-344F-A179-AD1B96E64858}" presName="hierChild4" presStyleCnt="0"/>
      <dgm:spPr/>
    </dgm:pt>
    <dgm:pt modelId="{6B2578A2-7CBF-384F-B746-1520BA0E60FA}" type="pres">
      <dgm:prSet presAssocID="{0936A387-8B8E-344F-A179-AD1B96E64858}" presName="hierChild5" presStyleCnt="0"/>
      <dgm:spPr/>
    </dgm:pt>
    <dgm:pt modelId="{BBF71286-53E1-FC41-A587-C28E3BC2196F}" type="pres">
      <dgm:prSet presAssocID="{FCC25F37-06D9-1443-AFEA-5A6C414AABA0}" presName="hierChild5" presStyleCnt="0"/>
      <dgm:spPr/>
    </dgm:pt>
    <dgm:pt modelId="{DFC47E43-3FF6-6D48-B2F7-2286DEC2A1C7}" type="pres">
      <dgm:prSet presAssocID="{14716794-FB64-7B4D-ACE7-3174E58EEB16}" presName="Name64" presStyleLbl="parChTrans1D2" presStyleIdx="2" presStyleCnt="4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2" presStyleIdx="2" presStyleCnt="4" custScaleX="50856" custScaleY="56106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2" presStyleIdx="2" presStyleCnt="4"/>
      <dgm:spPr/>
    </dgm:pt>
    <dgm:pt modelId="{7952B313-7F65-AC4C-91A2-F6DA4ACDFEA1}" type="pres">
      <dgm:prSet presAssocID="{DEA4767C-4CD9-044D-9837-FE31B7B9AF2C}" presName="hierChild4" presStyleCnt="0"/>
      <dgm:spPr/>
    </dgm:pt>
    <dgm:pt modelId="{03959FB2-A27D-B74A-A845-67A93D0D2E35}" type="pres">
      <dgm:prSet presAssocID="{F5FCF04F-6DEA-D44A-96BC-0C47004673D2}" presName="Name64" presStyleLbl="parChTrans1D3" presStyleIdx="2" presStyleCnt="7"/>
      <dgm:spPr/>
    </dgm:pt>
    <dgm:pt modelId="{B62415F9-75DD-4C42-BEE0-36482516686C}" type="pres">
      <dgm:prSet presAssocID="{06008238-52E7-AE48-AD0E-AB80AD86BEB8}" presName="hierRoot2" presStyleCnt="0">
        <dgm:presLayoutVars>
          <dgm:hierBranch val="init"/>
        </dgm:presLayoutVars>
      </dgm:prSet>
      <dgm:spPr/>
    </dgm:pt>
    <dgm:pt modelId="{8B06C42F-3ED4-D740-AEF5-2A7195E7B72A}" type="pres">
      <dgm:prSet presAssocID="{06008238-52E7-AE48-AD0E-AB80AD86BEB8}" presName="rootComposite" presStyleCnt="0"/>
      <dgm:spPr/>
    </dgm:pt>
    <dgm:pt modelId="{576F552B-6466-E040-973B-9103D557E677}" type="pres">
      <dgm:prSet presAssocID="{06008238-52E7-AE48-AD0E-AB80AD86BEB8}" presName="rootText" presStyleLbl="node3" presStyleIdx="2" presStyleCnt="7" custScaleY="49774">
        <dgm:presLayoutVars>
          <dgm:chPref val="3"/>
        </dgm:presLayoutVars>
      </dgm:prSet>
      <dgm:spPr/>
    </dgm:pt>
    <dgm:pt modelId="{E13E3249-EABD-324C-920D-D923CF4D6A1D}" type="pres">
      <dgm:prSet presAssocID="{06008238-52E7-AE48-AD0E-AB80AD86BEB8}" presName="rootConnector" presStyleLbl="node3" presStyleIdx="2" presStyleCnt="7"/>
      <dgm:spPr/>
    </dgm:pt>
    <dgm:pt modelId="{BBB606BA-D339-E94D-BAB4-D2B8BCF4265E}" type="pres">
      <dgm:prSet presAssocID="{06008238-52E7-AE48-AD0E-AB80AD86BEB8}" presName="hierChild4" presStyleCnt="0"/>
      <dgm:spPr/>
    </dgm:pt>
    <dgm:pt modelId="{4B39F7C1-49A5-2F49-B7EA-2CB7668302FF}" type="pres">
      <dgm:prSet presAssocID="{06008238-52E7-AE48-AD0E-AB80AD86BEB8}" presName="hierChild5" presStyleCnt="0"/>
      <dgm:spPr/>
    </dgm:pt>
    <dgm:pt modelId="{06B5387C-5A04-6741-BEDA-18C9CC5AE20A}" type="pres">
      <dgm:prSet presAssocID="{D44236EF-ED20-3945-A01C-1BA568A802B7}" presName="Name64" presStyleLbl="parChTrans1D3" presStyleIdx="3" presStyleCnt="7"/>
      <dgm:spPr/>
    </dgm:pt>
    <dgm:pt modelId="{656A4D24-F695-054F-BEF8-CC641F89579B}" type="pres">
      <dgm:prSet presAssocID="{51884A21-5558-C34B-AA5D-2A74E9461240}" presName="hierRoot2" presStyleCnt="0">
        <dgm:presLayoutVars>
          <dgm:hierBranch val="init"/>
        </dgm:presLayoutVars>
      </dgm:prSet>
      <dgm:spPr/>
    </dgm:pt>
    <dgm:pt modelId="{F1F1110C-166F-A446-96AE-8DF5689076CF}" type="pres">
      <dgm:prSet presAssocID="{51884A21-5558-C34B-AA5D-2A74E9461240}" presName="rootComposite" presStyleCnt="0"/>
      <dgm:spPr/>
    </dgm:pt>
    <dgm:pt modelId="{6C9335AA-071E-154D-919B-6DD60BF55FE8}" type="pres">
      <dgm:prSet presAssocID="{51884A21-5558-C34B-AA5D-2A74E9461240}" presName="rootText" presStyleLbl="node3" presStyleIdx="3" presStyleCnt="7" custScaleY="55476">
        <dgm:presLayoutVars>
          <dgm:chPref val="3"/>
        </dgm:presLayoutVars>
      </dgm:prSet>
      <dgm:spPr/>
    </dgm:pt>
    <dgm:pt modelId="{9AEC0AFC-5F1F-2D4D-B005-E1EBCD8F887A}" type="pres">
      <dgm:prSet presAssocID="{51884A21-5558-C34B-AA5D-2A74E9461240}" presName="rootConnector" presStyleLbl="node3" presStyleIdx="3" presStyleCnt="7"/>
      <dgm:spPr/>
    </dgm:pt>
    <dgm:pt modelId="{12989858-54ED-C744-91AC-F19F74D574B2}" type="pres">
      <dgm:prSet presAssocID="{51884A21-5558-C34B-AA5D-2A74E9461240}" presName="hierChild4" presStyleCnt="0"/>
      <dgm:spPr/>
    </dgm:pt>
    <dgm:pt modelId="{DA6739EF-1186-E148-86F1-13C093165A62}" type="pres">
      <dgm:prSet presAssocID="{51884A21-5558-C34B-AA5D-2A74E9461240}" presName="hierChild5" presStyleCnt="0"/>
      <dgm:spPr/>
    </dgm:pt>
    <dgm:pt modelId="{968C95FD-BCB9-A045-8A40-E96B2661FA48}" type="pres">
      <dgm:prSet presAssocID="{055EC518-8338-3548-B4FA-6D1976611D2C}" presName="Name64" presStyleLbl="parChTrans1D3" presStyleIdx="4" presStyleCnt="7"/>
      <dgm:spPr/>
    </dgm:pt>
    <dgm:pt modelId="{DA44C57E-612F-654A-BCC2-02FDBEF41138}" type="pres">
      <dgm:prSet presAssocID="{5CDBBE32-4F9E-194F-BDF9-D3D5455D24E3}" presName="hierRoot2" presStyleCnt="0">
        <dgm:presLayoutVars>
          <dgm:hierBranch val="init"/>
        </dgm:presLayoutVars>
      </dgm:prSet>
      <dgm:spPr/>
    </dgm:pt>
    <dgm:pt modelId="{5C159E0E-5EE1-AD44-BB05-58FD081E1497}" type="pres">
      <dgm:prSet presAssocID="{5CDBBE32-4F9E-194F-BDF9-D3D5455D24E3}" presName="rootComposite" presStyleCnt="0"/>
      <dgm:spPr/>
    </dgm:pt>
    <dgm:pt modelId="{CF555DD8-6564-9044-90F2-A0AA79856CA8}" type="pres">
      <dgm:prSet presAssocID="{5CDBBE32-4F9E-194F-BDF9-D3D5455D24E3}" presName="rootText" presStyleLbl="node3" presStyleIdx="4" presStyleCnt="7" custScaleY="51872">
        <dgm:presLayoutVars>
          <dgm:chPref val="3"/>
        </dgm:presLayoutVars>
      </dgm:prSet>
      <dgm:spPr/>
    </dgm:pt>
    <dgm:pt modelId="{ECE8E33E-C1F1-FB40-8FEC-44EC5636AE8A}" type="pres">
      <dgm:prSet presAssocID="{5CDBBE32-4F9E-194F-BDF9-D3D5455D24E3}" presName="rootConnector" presStyleLbl="node3" presStyleIdx="4" presStyleCnt="7"/>
      <dgm:spPr/>
    </dgm:pt>
    <dgm:pt modelId="{4CA1E68B-D0EA-AA42-BF0A-D49C7F9E2281}" type="pres">
      <dgm:prSet presAssocID="{5CDBBE32-4F9E-194F-BDF9-D3D5455D24E3}" presName="hierChild4" presStyleCnt="0"/>
      <dgm:spPr/>
    </dgm:pt>
    <dgm:pt modelId="{317FEB2E-10EC-1344-A8FA-9B90E9062F7D}" type="pres">
      <dgm:prSet presAssocID="{5CDBBE32-4F9E-194F-BDF9-D3D5455D24E3}" presName="hierChild5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70996467-B8C1-2149-AB1E-C3D013D1FE44}" type="pres">
      <dgm:prSet presAssocID="{9E95B420-365F-1C46-A726-3207AAEE7EED}" presName="Name64" presStyleLbl="parChTrans1D2" presStyleIdx="3" presStyleCnt="4"/>
      <dgm:spPr/>
    </dgm:pt>
    <dgm:pt modelId="{28B26940-59A1-8743-A55B-09BEA87B2A0A}" type="pres">
      <dgm:prSet presAssocID="{932E8E8C-3DCA-C748-9F66-C07C2B99784C}" presName="hierRoot2" presStyleCnt="0">
        <dgm:presLayoutVars>
          <dgm:hierBranch val="init"/>
        </dgm:presLayoutVars>
      </dgm:prSet>
      <dgm:spPr/>
    </dgm:pt>
    <dgm:pt modelId="{107E54B2-E6C4-0A43-A2CC-FE0C10E293D8}" type="pres">
      <dgm:prSet presAssocID="{932E8E8C-3DCA-C748-9F66-C07C2B99784C}" presName="rootComposite" presStyleCnt="0"/>
      <dgm:spPr/>
    </dgm:pt>
    <dgm:pt modelId="{561A0B61-1A67-E94A-A996-26E1EF068B45}" type="pres">
      <dgm:prSet presAssocID="{932E8E8C-3DCA-C748-9F66-C07C2B99784C}" presName="rootText" presStyleLbl="node2" presStyleIdx="3" presStyleCnt="4" custScaleX="50846" custScaleY="56106">
        <dgm:presLayoutVars>
          <dgm:chPref val="3"/>
        </dgm:presLayoutVars>
      </dgm:prSet>
      <dgm:spPr/>
    </dgm:pt>
    <dgm:pt modelId="{E4B9A2D1-9802-0946-9470-AE4C120011FE}" type="pres">
      <dgm:prSet presAssocID="{932E8E8C-3DCA-C748-9F66-C07C2B99784C}" presName="rootConnector" presStyleLbl="node2" presStyleIdx="3" presStyleCnt="4"/>
      <dgm:spPr/>
    </dgm:pt>
    <dgm:pt modelId="{02C2F28D-D433-B643-AE96-FDC30C87621D}" type="pres">
      <dgm:prSet presAssocID="{932E8E8C-3DCA-C748-9F66-C07C2B99784C}" presName="hierChild4" presStyleCnt="0"/>
      <dgm:spPr/>
    </dgm:pt>
    <dgm:pt modelId="{531C0387-0BA9-C240-BF03-CDAEADE25AF5}" type="pres">
      <dgm:prSet presAssocID="{F9C46B2E-4884-6E4B-AFCE-FD09E06BCF99}" presName="Name64" presStyleLbl="parChTrans1D3" presStyleIdx="5" presStyleCnt="7"/>
      <dgm:spPr/>
    </dgm:pt>
    <dgm:pt modelId="{CA14700E-EB24-C243-AAFE-E80E429CE9D8}" type="pres">
      <dgm:prSet presAssocID="{B0A74685-082B-664A-8B9C-B57B74C9878A}" presName="hierRoot2" presStyleCnt="0">
        <dgm:presLayoutVars>
          <dgm:hierBranch val="init"/>
        </dgm:presLayoutVars>
      </dgm:prSet>
      <dgm:spPr/>
    </dgm:pt>
    <dgm:pt modelId="{A26C150D-3B39-714E-8DBA-FDE70EEF814A}" type="pres">
      <dgm:prSet presAssocID="{B0A74685-082B-664A-8B9C-B57B74C9878A}" presName="rootComposite" presStyleCnt="0"/>
      <dgm:spPr/>
    </dgm:pt>
    <dgm:pt modelId="{CCAA00C9-6214-D74E-AF22-1EEF1ED54E95}" type="pres">
      <dgm:prSet presAssocID="{B0A74685-082B-664A-8B9C-B57B74C9878A}" presName="rootText" presStyleLbl="node3" presStyleIdx="5" presStyleCnt="7" custScaleY="57681">
        <dgm:presLayoutVars>
          <dgm:chPref val="3"/>
        </dgm:presLayoutVars>
      </dgm:prSet>
      <dgm:spPr/>
    </dgm:pt>
    <dgm:pt modelId="{BE36BA47-37A5-B141-9DCB-76C05FA9EAAA}" type="pres">
      <dgm:prSet presAssocID="{B0A74685-082B-664A-8B9C-B57B74C9878A}" presName="rootConnector" presStyleLbl="node3" presStyleIdx="5" presStyleCnt="7"/>
      <dgm:spPr/>
    </dgm:pt>
    <dgm:pt modelId="{06B7019F-4486-1F42-B9B1-311B70B0C1A9}" type="pres">
      <dgm:prSet presAssocID="{B0A74685-082B-664A-8B9C-B57B74C9878A}" presName="hierChild4" presStyleCnt="0"/>
      <dgm:spPr/>
    </dgm:pt>
    <dgm:pt modelId="{AF52600F-995C-594E-91BA-28BC739FBC60}" type="pres">
      <dgm:prSet presAssocID="{B0A74685-082B-664A-8B9C-B57B74C9878A}" presName="hierChild5" presStyleCnt="0"/>
      <dgm:spPr/>
    </dgm:pt>
    <dgm:pt modelId="{0E504125-E757-1E4C-8259-F9A955367C94}" type="pres">
      <dgm:prSet presAssocID="{1EF27915-F269-E345-9597-BBD7CBAC144F}" presName="Name64" presStyleLbl="parChTrans1D3" presStyleIdx="6" presStyleCnt="7"/>
      <dgm:spPr/>
    </dgm:pt>
    <dgm:pt modelId="{FF74B6F7-B78A-D44F-80DF-B5B2C6C6C6FD}" type="pres">
      <dgm:prSet presAssocID="{7474CDCA-9A11-6F47-B041-D2AA18430548}" presName="hierRoot2" presStyleCnt="0">
        <dgm:presLayoutVars>
          <dgm:hierBranch val="init"/>
        </dgm:presLayoutVars>
      </dgm:prSet>
      <dgm:spPr/>
    </dgm:pt>
    <dgm:pt modelId="{BB0D9D3D-03FB-9544-A03C-F26A0D3DB33C}" type="pres">
      <dgm:prSet presAssocID="{7474CDCA-9A11-6F47-B041-D2AA18430548}" presName="rootComposite" presStyleCnt="0"/>
      <dgm:spPr/>
    </dgm:pt>
    <dgm:pt modelId="{758153E8-C61A-3F4C-A255-786E5BBE2259}" type="pres">
      <dgm:prSet presAssocID="{7474CDCA-9A11-6F47-B041-D2AA18430548}" presName="rootText" presStyleLbl="node3" presStyleIdx="6" presStyleCnt="7" custScaleY="50631">
        <dgm:presLayoutVars>
          <dgm:chPref val="3"/>
        </dgm:presLayoutVars>
      </dgm:prSet>
      <dgm:spPr/>
    </dgm:pt>
    <dgm:pt modelId="{AA5129C3-C26B-D646-B478-A2E138BCC6C1}" type="pres">
      <dgm:prSet presAssocID="{7474CDCA-9A11-6F47-B041-D2AA18430548}" presName="rootConnector" presStyleLbl="node3" presStyleIdx="6" presStyleCnt="7"/>
      <dgm:spPr/>
    </dgm:pt>
    <dgm:pt modelId="{9F0BFD2E-888A-E840-BFA7-ADBBF2E9AEB8}" type="pres">
      <dgm:prSet presAssocID="{7474CDCA-9A11-6F47-B041-D2AA18430548}" presName="hierChild4" presStyleCnt="0"/>
      <dgm:spPr/>
    </dgm:pt>
    <dgm:pt modelId="{8CE57559-2312-ED4D-B2BF-3C59676ECB25}" type="pres">
      <dgm:prSet presAssocID="{7474CDCA-9A11-6F47-B041-D2AA18430548}" presName="hierChild5" presStyleCnt="0"/>
      <dgm:spPr/>
    </dgm:pt>
    <dgm:pt modelId="{79EEE3D5-038F-8349-A1EF-EBC541C2C3BD}" type="pres">
      <dgm:prSet presAssocID="{932E8E8C-3DCA-C748-9F66-C07C2B99784C}" presName="hierChild5" presStyleCnt="0"/>
      <dgm:spPr/>
    </dgm:pt>
    <dgm:pt modelId="{EA108941-56BE-B54D-84DA-354B1AC43713}" type="pres">
      <dgm:prSet presAssocID="{7AC76271-18F2-7A47-B559-2049B3C3C1C8}" presName="hierChild3" presStyleCnt="0"/>
      <dgm:spPr/>
    </dgm:pt>
  </dgm:ptLst>
  <dgm:cxnLst>
    <dgm:cxn modelId="{5B46B50B-5BD2-2447-BF4C-E4AFB25FF856}" srcId="{932E8E8C-3DCA-C748-9F66-C07C2B99784C}" destId="{7474CDCA-9A11-6F47-B041-D2AA18430548}" srcOrd="1" destOrd="0" parTransId="{1EF27915-F269-E345-9597-BBD7CBAC144F}" sibTransId="{7614D054-CE0C-FE40-92C8-048734D23EBD}"/>
    <dgm:cxn modelId="{2713E611-2EE6-124A-8A72-58E14538E37F}" type="presOf" srcId="{F5FCF04F-6DEA-D44A-96BC-0C47004673D2}" destId="{03959FB2-A27D-B74A-A845-67A93D0D2E35}" srcOrd="0" destOrd="0" presId="urn:microsoft.com/office/officeart/2009/3/layout/HorizontalOrganizationChart"/>
    <dgm:cxn modelId="{A222B213-CFAA-FD44-9CA5-8F543C70BF39}" type="presOf" srcId="{932E8E8C-3DCA-C748-9F66-C07C2B99784C}" destId="{E4B9A2D1-9802-0946-9470-AE4C120011FE}" srcOrd="1" destOrd="0" presId="urn:microsoft.com/office/officeart/2009/3/layout/HorizontalOrganizationChart"/>
    <dgm:cxn modelId="{F61B5015-855F-214E-87A1-F7637FF716C3}" type="presOf" srcId="{F9C46B2E-4884-6E4B-AFCE-FD09E06BCF99}" destId="{531C0387-0BA9-C240-BF03-CDAEADE25AF5}" srcOrd="0" destOrd="0" presId="urn:microsoft.com/office/officeart/2009/3/layout/HorizontalOrganizationChart"/>
    <dgm:cxn modelId="{2DE4F815-2E5D-1941-B477-974400486312}" type="presOf" srcId="{51884A21-5558-C34B-AA5D-2A74E9461240}" destId="{9AEC0AFC-5F1F-2D4D-B005-E1EBCD8F887A}" srcOrd="1" destOrd="0" presId="urn:microsoft.com/office/officeart/2009/3/layout/HorizontalOrganizationChart"/>
    <dgm:cxn modelId="{E3FA2718-5706-CE4E-B830-30FB34E73404}" type="presOf" srcId="{1EF27915-F269-E345-9597-BBD7CBAC144F}" destId="{0E504125-E757-1E4C-8259-F9A955367C94}" srcOrd="0" destOrd="0" presId="urn:microsoft.com/office/officeart/2009/3/layout/HorizontalOrganizationChart"/>
    <dgm:cxn modelId="{04390619-428F-A344-9C75-3CF4A7D5DE2B}" type="presOf" srcId="{932E8E8C-3DCA-C748-9F66-C07C2B99784C}" destId="{561A0B61-1A67-E94A-A996-26E1EF068B45}" srcOrd="0" destOrd="0" presId="urn:microsoft.com/office/officeart/2009/3/layout/HorizontalOrganizationChart"/>
    <dgm:cxn modelId="{4D68F71B-3636-544E-B559-29CD82AFD762}" type="presOf" srcId="{0936A387-8B8E-344F-A179-AD1B96E64858}" destId="{B430ADE0-A23C-0444-BDE6-2694DA7F1B90}" srcOrd="0" destOrd="0" presId="urn:microsoft.com/office/officeart/2009/3/layout/HorizontalOrganizationChart"/>
    <dgm:cxn modelId="{FA583C20-7820-AF4F-BC78-634CD2692A80}" type="presOf" srcId="{DEA4767C-4CD9-044D-9837-FE31B7B9AF2C}" destId="{0D7020A8-F76A-C14D-8D34-0E9828086E9C}" srcOrd="0" destOrd="0" presId="urn:microsoft.com/office/officeart/2009/3/layout/HorizontalOrganizationChart"/>
    <dgm:cxn modelId="{1B28F729-623B-8F4A-A88D-9DC6565A7722}" srcId="{DEA4767C-4CD9-044D-9837-FE31B7B9AF2C}" destId="{51884A21-5558-C34B-AA5D-2A74E9461240}" srcOrd="1" destOrd="0" parTransId="{D44236EF-ED20-3945-A01C-1BA568A802B7}" sibTransId="{3D289A3B-D499-8E49-9D1A-C5D8ACCC71EC}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E1EF0F40-8736-FC44-A7F0-1086635D5F4C}" srcId="{DEA4767C-4CD9-044D-9837-FE31B7B9AF2C}" destId="{06008238-52E7-AE48-AD0E-AB80AD86BEB8}" srcOrd="0" destOrd="0" parTransId="{F5FCF04F-6DEA-D44A-96BC-0C47004673D2}" sibTransId="{554F8961-7363-764D-A7BB-AE48194AF6D5}"/>
    <dgm:cxn modelId="{1A4D7844-2A9F-2B4A-B7DC-56F5667D7648}" type="presOf" srcId="{7474CDCA-9A11-6F47-B041-D2AA18430548}" destId="{AA5129C3-C26B-D646-B478-A2E138BCC6C1}" srcOrd="1" destOrd="0" presId="urn:microsoft.com/office/officeart/2009/3/layout/HorizontalOrganizationChart"/>
    <dgm:cxn modelId="{1B756651-5FB7-2A4D-B044-1F5E6F5514F5}" srcId="{7AC76271-18F2-7A47-B559-2049B3C3C1C8}" destId="{932E8E8C-3DCA-C748-9F66-C07C2B99784C}" srcOrd="3" destOrd="0" parTransId="{9E95B420-365F-1C46-A726-3207AAEE7EED}" sibTransId="{5F7C5835-84C2-AC4E-94CF-5AAD686005B3}"/>
    <dgm:cxn modelId="{EA5C0A66-188A-0348-9665-EAFDA59D929E}" type="presOf" srcId="{FCC25F37-06D9-1443-AFEA-5A6C414AABA0}" destId="{6FA4B490-2D19-EB42-9218-D264827DBFCD}" srcOrd="0" destOrd="0" presId="urn:microsoft.com/office/officeart/2009/3/layout/HorizontalOrganizationChart"/>
    <dgm:cxn modelId="{6F8A4767-34DC-BB49-A964-F06B49D59320}" type="presOf" srcId="{06008238-52E7-AE48-AD0E-AB80AD86BEB8}" destId="{576F552B-6466-E040-973B-9103D557E677}" srcOrd="0" destOrd="0" presId="urn:microsoft.com/office/officeart/2009/3/layout/HorizontalOrganizationChart"/>
    <dgm:cxn modelId="{2E9A666C-BF41-514A-A1F2-95213D190B38}" type="presOf" srcId="{055EC518-8338-3548-B4FA-6D1976611D2C}" destId="{968C95FD-BCB9-A045-8A40-E96B2661FA48}" srcOrd="0" destOrd="0" presId="urn:microsoft.com/office/officeart/2009/3/layout/HorizontalOrganizationChart"/>
    <dgm:cxn modelId="{A48EFB73-32A4-0C4A-A50D-053ACDF3A65E}" type="presOf" srcId="{06008238-52E7-AE48-AD0E-AB80AD86BEB8}" destId="{E13E3249-EABD-324C-920D-D923CF4D6A1D}" srcOrd="1" destOrd="0" presId="urn:microsoft.com/office/officeart/2009/3/layout/HorizontalOrganizationChart"/>
    <dgm:cxn modelId="{491FD578-9F2B-4548-AFF3-BC3B50E0073D}" type="presOf" srcId="{14716794-FB64-7B4D-ACE7-3174E58EEB16}" destId="{DFC47E43-3FF6-6D48-B2F7-2286DEC2A1C7}" srcOrd="0" destOrd="0" presId="urn:microsoft.com/office/officeart/2009/3/layout/HorizontalOrganizationChart"/>
    <dgm:cxn modelId="{B96A0B7A-4D3A-7746-A4A0-9B7A4140B942}" type="presOf" srcId="{B0A74685-082B-664A-8B9C-B57B74C9878A}" destId="{BE36BA47-37A5-B141-9DCB-76C05FA9EAAA}" srcOrd="1" destOrd="0" presId="urn:microsoft.com/office/officeart/2009/3/layout/HorizontalOrganizationChart"/>
    <dgm:cxn modelId="{FDDF347D-DA33-F24A-92B0-05AD79EAC75D}" srcId="{FCC25F37-06D9-1443-AFEA-5A6C414AABA0}" destId="{0936A387-8B8E-344F-A179-AD1B96E64858}" srcOrd="0" destOrd="0" parTransId="{F9523BBA-6185-AF40-8C34-F82EE034E7A9}" sibTransId="{69A14BDE-C85A-0143-885D-5D62329888BE}"/>
    <dgm:cxn modelId="{F9CE6B7F-62CD-2D40-91E9-8E8E179FDA56}" type="presOf" srcId="{5CDBBE32-4F9E-194F-BDF9-D3D5455D24E3}" destId="{ECE8E33E-C1F1-FB40-8FEC-44EC5636AE8A}" srcOrd="1" destOrd="0" presId="urn:microsoft.com/office/officeart/2009/3/layout/HorizontalOrganizationChart"/>
    <dgm:cxn modelId="{76DFED83-2CBF-A44A-AC06-06E645A9113A}" srcId="{F5448318-91D7-4145-94E8-8AA1C54F4050}" destId="{C9F63D79-3FEE-844F-B54F-10D20E6A9B82}" srcOrd="0" destOrd="0" parTransId="{ACB204AD-1169-6541-8CEA-005D74C39F7A}" sibTransId="{1B1196FC-2BCD-9349-90C5-95EF1091D532}"/>
    <dgm:cxn modelId="{EC605586-3343-284D-B53D-A1769D658447}" type="presOf" srcId="{F5448318-91D7-4145-94E8-8AA1C54F4050}" destId="{BA33944F-1942-C149-BDEA-444F01290A2D}" srcOrd="1" destOrd="0" presId="urn:microsoft.com/office/officeart/2009/3/layout/HorizontalOrganizationChart"/>
    <dgm:cxn modelId="{747C7A87-9DD0-E542-AC0D-418BBC4C7FBE}" type="presOf" srcId="{9E95B420-365F-1C46-A726-3207AAEE7EED}" destId="{70996467-B8C1-2149-AB1E-C3D013D1FE44}" srcOrd="0" destOrd="0" presId="urn:microsoft.com/office/officeart/2009/3/layout/HorizontalOrganizationChart"/>
    <dgm:cxn modelId="{6325868B-E001-7E4C-BAD7-45AE5E7E36EA}" type="presOf" srcId="{7474CDCA-9A11-6F47-B041-D2AA18430548}" destId="{758153E8-C61A-3F4C-A255-786E5BBE2259}" srcOrd="0" destOrd="0" presId="urn:microsoft.com/office/officeart/2009/3/layout/HorizontalOrganizationChart"/>
    <dgm:cxn modelId="{9CDBD88D-2AE1-9341-8E94-682C930FD778}" type="presOf" srcId="{D44236EF-ED20-3945-A01C-1BA568A802B7}" destId="{06B5387C-5A04-6741-BEDA-18C9CC5AE20A}" srcOrd="0" destOrd="0" presId="urn:microsoft.com/office/officeart/2009/3/layout/HorizontalOrganizationChart"/>
    <dgm:cxn modelId="{FF697990-A37E-2449-8013-D434EEBC68A4}" srcId="{19960767-A02E-7541-9D89-B09779251E21}" destId="{7AC76271-18F2-7A47-B559-2049B3C3C1C8}" srcOrd="0" destOrd="0" parTransId="{463752C0-6AF8-0A41-980A-6FFC0AA3C9A3}" sibTransId="{F06EECFE-3376-CD4E-83D6-9A23FE860974}"/>
    <dgm:cxn modelId="{AA267391-7280-794C-9B72-4D9DD29D4697}" type="presOf" srcId="{7AC76271-18F2-7A47-B559-2049B3C3C1C8}" destId="{119F3046-69E3-C348-B131-1D638D46E57B}" srcOrd="0" destOrd="0" presId="urn:microsoft.com/office/officeart/2009/3/layout/HorizontalOrganizationChart"/>
    <dgm:cxn modelId="{3CEBA691-FAD7-1B4B-8C46-7188C4A48F39}" srcId="{DEA4767C-4CD9-044D-9837-FE31B7B9AF2C}" destId="{5CDBBE32-4F9E-194F-BDF9-D3D5455D24E3}" srcOrd="2" destOrd="0" parTransId="{055EC518-8338-3548-B4FA-6D1976611D2C}" sibTransId="{FA09EEAD-B4EA-1340-8595-82328A18C420}"/>
    <dgm:cxn modelId="{97C1D994-5AF3-B24E-8371-94241C51CFB1}" type="presOf" srcId="{F5448318-91D7-4145-94E8-8AA1C54F4050}" destId="{7E7B88D0-C116-C74A-9D9E-930F14CC97DE}" srcOrd="0" destOrd="0" presId="urn:microsoft.com/office/officeart/2009/3/layout/HorizontalOrganizationChart"/>
    <dgm:cxn modelId="{144E77A4-7622-344A-B979-4DA9CBF1D9C6}" srcId="{7AC76271-18F2-7A47-B559-2049B3C3C1C8}" destId="{FCC25F37-06D9-1443-AFEA-5A6C414AABA0}" srcOrd="1" destOrd="0" parTransId="{648B79E8-1A59-9241-8B83-DCD12F253363}" sibTransId="{45906254-F5CB-414D-9937-6FBCBC4D2142}"/>
    <dgm:cxn modelId="{F78072A9-F2BE-7541-A081-1250701550C9}" srcId="{932E8E8C-3DCA-C748-9F66-C07C2B99784C}" destId="{B0A74685-082B-664A-8B9C-B57B74C9878A}" srcOrd="0" destOrd="0" parTransId="{F9C46B2E-4884-6E4B-AFCE-FD09E06BCF99}" sibTransId="{81ECB3D7-4B5C-BD46-AE35-70C722BB1826}"/>
    <dgm:cxn modelId="{4F6603AB-49C8-CC40-8120-BF542EB3483A}" type="presOf" srcId="{648B79E8-1A59-9241-8B83-DCD12F253363}" destId="{2CCC5344-AE58-D149-81C2-6083B364BDE1}" srcOrd="0" destOrd="0" presId="urn:microsoft.com/office/officeart/2009/3/layout/HorizontalOrganizationChart"/>
    <dgm:cxn modelId="{A691D1AD-7DD5-D44E-A4AA-3EB0DC2279EC}" type="presOf" srcId="{51884A21-5558-C34B-AA5D-2A74E9461240}" destId="{6C9335AA-071E-154D-919B-6DD60BF55FE8}" srcOrd="0" destOrd="0" presId="urn:microsoft.com/office/officeart/2009/3/layout/HorizontalOrganizationChart"/>
    <dgm:cxn modelId="{DC6935AF-FEB9-0B4C-8F4C-D49F13DB42D5}" type="presOf" srcId="{0936A387-8B8E-344F-A179-AD1B96E64858}" destId="{6B2FF467-2E4C-264E-81AA-32DFB6240D08}" srcOrd="1" destOrd="0" presId="urn:microsoft.com/office/officeart/2009/3/layout/HorizontalOrganizationChart"/>
    <dgm:cxn modelId="{EB8810B7-5FCE-8B48-90CC-8110990D4741}" type="presOf" srcId="{19960767-A02E-7541-9D89-B09779251E21}" destId="{E68C5451-ECDD-0045-A198-AF1EEEBB5C90}" srcOrd="0" destOrd="0" presId="urn:microsoft.com/office/officeart/2009/3/layout/HorizontalOrganizationChart"/>
    <dgm:cxn modelId="{62169BBC-0FBE-6541-82DA-CCDCAF4C7741}" type="presOf" srcId="{C9F63D79-3FEE-844F-B54F-10D20E6A9B82}" destId="{94D26654-47AC-A74D-AA16-3749AD1F61E5}" srcOrd="1" destOrd="0" presId="urn:microsoft.com/office/officeart/2009/3/layout/HorizontalOrganizationChart"/>
    <dgm:cxn modelId="{24DFB3C3-0F50-F943-A24A-0BFC9A6902BE}" type="presOf" srcId="{5CDBBE32-4F9E-194F-BDF9-D3D5455D24E3}" destId="{CF555DD8-6564-9044-90F2-A0AA79856CA8}" srcOrd="0" destOrd="0" presId="urn:microsoft.com/office/officeart/2009/3/layout/HorizontalOrganizationChart"/>
    <dgm:cxn modelId="{5284BEC5-1F1D-C349-B864-D1A90A07E77D}" type="presOf" srcId="{F9523BBA-6185-AF40-8C34-F82EE034E7A9}" destId="{04C012E2-CA04-024A-87AE-E3A6F8922338}" srcOrd="0" destOrd="0" presId="urn:microsoft.com/office/officeart/2009/3/layout/HorizontalOrganizationChart"/>
    <dgm:cxn modelId="{F88D87DA-04C1-6D48-AE3B-31C27BB26ED6}" type="presOf" srcId="{6B604449-F01A-AC4B-B5AD-B968394219D6}" destId="{D72E2698-E414-1749-83A2-399DF1B5E62D}" srcOrd="0" destOrd="0" presId="urn:microsoft.com/office/officeart/2009/3/layout/HorizontalOrganizationChart"/>
    <dgm:cxn modelId="{A779DCE2-DCCE-184B-B244-B84EB2A42FAF}" type="presOf" srcId="{DEA4767C-4CD9-044D-9837-FE31B7B9AF2C}" destId="{9AE853A7-1954-1E4C-ADFB-7BC094616B45}" srcOrd="1" destOrd="0" presId="urn:microsoft.com/office/officeart/2009/3/layout/HorizontalOrganizationChart"/>
    <dgm:cxn modelId="{F70DBCE4-A1BB-AB45-8B4E-70724BE7CB55}" type="presOf" srcId="{ACB204AD-1169-6541-8CEA-005D74C39F7A}" destId="{7EF0F123-8F72-7D45-B730-CCCCB157AEDE}" srcOrd="0" destOrd="0" presId="urn:microsoft.com/office/officeart/2009/3/layout/HorizontalOrganizationChart"/>
    <dgm:cxn modelId="{13177AE7-1BE7-C448-8635-FF877CB6F176}" type="presOf" srcId="{FCC25F37-06D9-1443-AFEA-5A6C414AABA0}" destId="{C3A55E51-E3A5-B143-8996-6D31100BF093}" srcOrd="1" destOrd="0" presId="urn:microsoft.com/office/officeart/2009/3/layout/HorizontalOrganizationChart"/>
    <dgm:cxn modelId="{DFC68CEB-DAE1-9042-90B2-987C4B583C21}" type="presOf" srcId="{C9F63D79-3FEE-844F-B54F-10D20E6A9B82}" destId="{E6C21237-1170-F240-8C04-85E3F3B689F6}" srcOrd="0" destOrd="0" presId="urn:microsoft.com/office/officeart/2009/3/layout/HorizontalOrganizationChart"/>
    <dgm:cxn modelId="{34CCC9EE-E9FE-2747-944C-CAFDD84A85D8}" srcId="{7AC76271-18F2-7A47-B559-2049B3C3C1C8}" destId="{DEA4767C-4CD9-044D-9837-FE31B7B9AF2C}" srcOrd="2" destOrd="0" parTransId="{14716794-FB64-7B4D-ACE7-3174E58EEB16}" sibTransId="{168A3FCD-3F52-004E-8C9A-F61C9BE53710}"/>
    <dgm:cxn modelId="{50F7C7F2-6AA7-8442-ACBA-0F7965DCA214}" type="presOf" srcId="{B0A74685-082B-664A-8B9C-B57B74C9878A}" destId="{CCAA00C9-6214-D74E-AF22-1EEF1ED54E95}" srcOrd="0" destOrd="0" presId="urn:microsoft.com/office/officeart/2009/3/layout/HorizontalOrganizationChart"/>
    <dgm:cxn modelId="{1A4996F5-E151-A148-A900-09020FAB816C}" type="presOf" srcId="{7AC76271-18F2-7A47-B559-2049B3C3C1C8}" destId="{0F9DAF98-187E-E948-A190-51A168890D74}" srcOrd="1" destOrd="0" presId="urn:microsoft.com/office/officeart/2009/3/layout/HorizontalOrganizationChart"/>
    <dgm:cxn modelId="{91F10AA4-1C06-8546-A2EB-82F141DFB702}" type="presParOf" srcId="{E68C5451-ECDD-0045-A198-AF1EEEBB5C90}" destId="{D4E76BAE-B7E7-9940-BB91-82692567E3F2}" srcOrd="0" destOrd="0" presId="urn:microsoft.com/office/officeart/2009/3/layout/HorizontalOrganizationChart"/>
    <dgm:cxn modelId="{F90873A3-5A67-5F42-BA38-D308BF1BCE18}" type="presParOf" srcId="{D4E76BAE-B7E7-9940-BB91-82692567E3F2}" destId="{AB2705EC-C27B-4843-81B8-7B642AE16255}" srcOrd="0" destOrd="0" presId="urn:microsoft.com/office/officeart/2009/3/layout/HorizontalOrganizationChart"/>
    <dgm:cxn modelId="{FC064140-F9B4-574D-93FC-0DCEB5548314}" type="presParOf" srcId="{AB2705EC-C27B-4843-81B8-7B642AE16255}" destId="{119F3046-69E3-C348-B131-1D638D46E57B}" srcOrd="0" destOrd="0" presId="urn:microsoft.com/office/officeart/2009/3/layout/HorizontalOrganizationChart"/>
    <dgm:cxn modelId="{E6867A05-4120-984E-BB5A-3F829238B3EA}" type="presParOf" srcId="{AB2705EC-C27B-4843-81B8-7B642AE16255}" destId="{0F9DAF98-187E-E948-A190-51A168890D74}" srcOrd="1" destOrd="0" presId="urn:microsoft.com/office/officeart/2009/3/layout/HorizontalOrganizationChart"/>
    <dgm:cxn modelId="{E2033722-81F4-7441-AC27-3BCDE32BC68F}" type="presParOf" srcId="{D4E76BAE-B7E7-9940-BB91-82692567E3F2}" destId="{FAA1DFDC-6EB2-3040-9BCE-4F44CBE9D551}" srcOrd="1" destOrd="0" presId="urn:microsoft.com/office/officeart/2009/3/layout/HorizontalOrganizationChart"/>
    <dgm:cxn modelId="{77FC2DBD-B51D-BB45-A463-E4D9A153EF4B}" type="presParOf" srcId="{FAA1DFDC-6EB2-3040-9BCE-4F44CBE9D551}" destId="{D72E2698-E414-1749-83A2-399DF1B5E62D}" srcOrd="0" destOrd="0" presId="urn:microsoft.com/office/officeart/2009/3/layout/HorizontalOrganizationChart"/>
    <dgm:cxn modelId="{B3693E8E-501A-8D45-B9A5-E0B87071C777}" type="presParOf" srcId="{FAA1DFDC-6EB2-3040-9BCE-4F44CBE9D551}" destId="{8FEEE5B5-9C46-D547-8AD5-48096387AE77}" srcOrd="1" destOrd="0" presId="urn:microsoft.com/office/officeart/2009/3/layout/HorizontalOrganizationChart"/>
    <dgm:cxn modelId="{3657315C-26E0-D246-A86B-E26997855792}" type="presParOf" srcId="{8FEEE5B5-9C46-D547-8AD5-48096387AE77}" destId="{5ECDF473-806C-5042-8E86-D3F0370B1ACC}" srcOrd="0" destOrd="0" presId="urn:microsoft.com/office/officeart/2009/3/layout/HorizontalOrganizationChart"/>
    <dgm:cxn modelId="{D1CD4AE2-F51D-8B4F-A1CD-08F40BE71E33}" type="presParOf" srcId="{5ECDF473-806C-5042-8E86-D3F0370B1ACC}" destId="{7E7B88D0-C116-C74A-9D9E-930F14CC97DE}" srcOrd="0" destOrd="0" presId="urn:microsoft.com/office/officeart/2009/3/layout/HorizontalOrganizationChart"/>
    <dgm:cxn modelId="{3A8689F8-5B3E-D14B-99E0-52275831FA12}" type="presParOf" srcId="{5ECDF473-806C-5042-8E86-D3F0370B1ACC}" destId="{BA33944F-1942-C149-BDEA-444F01290A2D}" srcOrd="1" destOrd="0" presId="urn:microsoft.com/office/officeart/2009/3/layout/HorizontalOrganizationChart"/>
    <dgm:cxn modelId="{B0C178B8-076A-F14C-88E2-B45EE9FE2F8E}" type="presParOf" srcId="{8FEEE5B5-9C46-D547-8AD5-48096387AE77}" destId="{0E18882C-B016-E24E-B5C4-C48208E206C6}" srcOrd="1" destOrd="0" presId="urn:microsoft.com/office/officeart/2009/3/layout/HorizontalOrganizationChart"/>
    <dgm:cxn modelId="{8B984B91-42CC-CE42-BF81-DA8078091403}" type="presParOf" srcId="{0E18882C-B016-E24E-B5C4-C48208E206C6}" destId="{7EF0F123-8F72-7D45-B730-CCCCB157AEDE}" srcOrd="0" destOrd="0" presId="urn:microsoft.com/office/officeart/2009/3/layout/HorizontalOrganizationChart"/>
    <dgm:cxn modelId="{9A809B09-F840-9A4F-BFE0-62CFA51134A9}" type="presParOf" srcId="{0E18882C-B016-E24E-B5C4-C48208E206C6}" destId="{55E97FBD-A675-8847-8913-7F7512E7F928}" srcOrd="1" destOrd="0" presId="urn:microsoft.com/office/officeart/2009/3/layout/HorizontalOrganizationChart"/>
    <dgm:cxn modelId="{D2FAB498-19C5-464D-9D26-57175D659E88}" type="presParOf" srcId="{55E97FBD-A675-8847-8913-7F7512E7F928}" destId="{81104166-DA05-124D-AE35-FD3F77D5E36A}" srcOrd="0" destOrd="0" presId="urn:microsoft.com/office/officeart/2009/3/layout/HorizontalOrganizationChart"/>
    <dgm:cxn modelId="{30B4434E-5BB3-5440-8EB8-29890F010213}" type="presParOf" srcId="{81104166-DA05-124D-AE35-FD3F77D5E36A}" destId="{E6C21237-1170-F240-8C04-85E3F3B689F6}" srcOrd="0" destOrd="0" presId="urn:microsoft.com/office/officeart/2009/3/layout/HorizontalOrganizationChart"/>
    <dgm:cxn modelId="{6741DFBF-80A6-D44E-8118-BABDC674A62F}" type="presParOf" srcId="{81104166-DA05-124D-AE35-FD3F77D5E36A}" destId="{94D26654-47AC-A74D-AA16-3749AD1F61E5}" srcOrd="1" destOrd="0" presId="urn:microsoft.com/office/officeart/2009/3/layout/HorizontalOrganizationChart"/>
    <dgm:cxn modelId="{C985927D-EBA5-A848-B6DF-249281D5BE84}" type="presParOf" srcId="{55E97FBD-A675-8847-8913-7F7512E7F928}" destId="{B2E866B7-D8E9-0246-B634-CE61C11F6662}" srcOrd="1" destOrd="0" presId="urn:microsoft.com/office/officeart/2009/3/layout/HorizontalOrganizationChart"/>
    <dgm:cxn modelId="{00F02627-F541-DA4B-A73C-9B6940A9D18D}" type="presParOf" srcId="{55E97FBD-A675-8847-8913-7F7512E7F928}" destId="{50A5077B-E42E-E14A-A753-58C9075345FF}" srcOrd="2" destOrd="0" presId="urn:microsoft.com/office/officeart/2009/3/layout/HorizontalOrganizationChart"/>
    <dgm:cxn modelId="{9F7FCE40-96B4-9345-A6CA-AE7B85745791}" type="presParOf" srcId="{8FEEE5B5-9C46-D547-8AD5-48096387AE77}" destId="{C000B764-1124-E74C-AE58-C4D7B7CFCAEF}" srcOrd="2" destOrd="0" presId="urn:microsoft.com/office/officeart/2009/3/layout/HorizontalOrganizationChart"/>
    <dgm:cxn modelId="{45CB4785-E008-6A48-8572-530095D773F6}" type="presParOf" srcId="{FAA1DFDC-6EB2-3040-9BCE-4F44CBE9D551}" destId="{2CCC5344-AE58-D149-81C2-6083B364BDE1}" srcOrd="2" destOrd="0" presId="urn:microsoft.com/office/officeart/2009/3/layout/HorizontalOrganizationChart"/>
    <dgm:cxn modelId="{B617214B-935F-6748-BC77-8D3843AB6A59}" type="presParOf" srcId="{FAA1DFDC-6EB2-3040-9BCE-4F44CBE9D551}" destId="{46FA8613-1DF9-AC45-A824-B3DCFE20A768}" srcOrd="3" destOrd="0" presId="urn:microsoft.com/office/officeart/2009/3/layout/HorizontalOrganizationChart"/>
    <dgm:cxn modelId="{C9AE6DDE-45F0-1647-BFBD-5F73BB050FCE}" type="presParOf" srcId="{46FA8613-1DF9-AC45-A824-B3DCFE20A768}" destId="{01429BCA-7481-C24E-971A-DBA63BDBA072}" srcOrd="0" destOrd="0" presId="urn:microsoft.com/office/officeart/2009/3/layout/HorizontalOrganizationChart"/>
    <dgm:cxn modelId="{758C67AE-C07F-BD4A-9417-C6E20A81D1BB}" type="presParOf" srcId="{01429BCA-7481-C24E-971A-DBA63BDBA072}" destId="{6FA4B490-2D19-EB42-9218-D264827DBFCD}" srcOrd="0" destOrd="0" presId="urn:microsoft.com/office/officeart/2009/3/layout/HorizontalOrganizationChart"/>
    <dgm:cxn modelId="{D2EE169A-1CD5-9E40-ADCB-B8A35074C8C4}" type="presParOf" srcId="{01429BCA-7481-C24E-971A-DBA63BDBA072}" destId="{C3A55E51-E3A5-B143-8996-6D31100BF093}" srcOrd="1" destOrd="0" presId="urn:microsoft.com/office/officeart/2009/3/layout/HorizontalOrganizationChart"/>
    <dgm:cxn modelId="{245086A0-6C9A-ED45-B90B-182E1D274E7D}" type="presParOf" srcId="{46FA8613-1DF9-AC45-A824-B3DCFE20A768}" destId="{9D5FDC91-748E-2449-B68E-5B23AF55E219}" srcOrd="1" destOrd="0" presId="urn:microsoft.com/office/officeart/2009/3/layout/HorizontalOrganizationChart"/>
    <dgm:cxn modelId="{AD8D8935-3732-FC48-94D9-08B5506B2252}" type="presParOf" srcId="{9D5FDC91-748E-2449-B68E-5B23AF55E219}" destId="{04C012E2-CA04-024A-87AE-E3A6F8922338}" srcOrd="0" destOrd="0" presId="urn:microsoft.com/office/officeart/2009/3/layout/HorizontalOrganizationChart"/>
    <dgm:cxn modelId="{B4EA6A91-D67E-0949-B888-71561655481A}" type="presParOf" srcId="{9D5FDC91-748E-2449-B68E-5B23AF55E219}" destId="{DC803AAA-A1E3-944E-9DEA-F0E768E6F29A}" srcOrd="1" destOrd="0" presId="urn:microsoft.com/office/officeart/2009/3/layout/HorizontalOrganizationChart"/>
    <dgm:cxn modelId="{120B3655-E18C-E54C-B221-62992CBD1A33}" type="presParOf" srcId="{DC803AAA-A1E3-944E-9DEA-F0E768E6F29A}" destId="{739258C9-03C2-D449-A9E5-C00B5C872EB7}" srcOrd="0" destOrd="0" presId="urn:microsoft.com/office/officeart/2009/3/layout/HorizontalOrganizationChart"/>
    <dgm:cxn modelId="{A774BA77-78CD-FD4D-BD48-DA8DEB7A5C80}" type="presParOf" srcId="{739258C9-03C2-D449-A9E5-C00B5C872EB7}" destId="{B430ADE0-A23C-0444-BDE6-2694DA7F1B90}" srcOrd="0" destOrd="0" presId="urn:microsoft.com/office/officeart/2009/3/layout/HorizontalOrganizationChart"/>
    <dgm:cxn modelId="{FE3CB5E8-F939-774D-AA82-4DF23F497A53}" type="presParOf" srcId="{739258C9-03C2-D449-A9E5-C00B5C872EB7}" destId="{6B2FF467-2E4C-264E-81AA-32DFB6240D08}" srcOrd="1" destOrd="0" presId="urn:microsoft.com/office/officeart/2009/3/layout/HorizontalOrganizationChart"/>
    <dgm:cxn modelId="{A03AC79A-A09E-9141-82A6-9EA3943ECE7B}" type="presParOf" srcId="{DC803AAA-A1E3-944E-9DEA-F0E768E6F29A}" destId="{959DFB14-9FC8-4A47-9535-176A1DDE9460}" srcOrd="1" destOrd="0" presId="urn:microsoft.com/office/officeart/2009/3/layout/HorizontalOrganizationChart"/>
    <dgm:cxn modelId="{F9A50056-1CA3-B340-86E6-FBBBBE76582E}" type="presParOf" srcId="{DC803AAA-A1E3-944E-9DEA-F0E768E6F29A}" destId="{6B2578A2-7CBF-384F-B746-1520BA0E60FA}" srcOrd="2" destOrd="0" presId="urn:microsoft.com/office/officeart/2009/3/layout/HorizontalOrganizationChart"/>
    <dgm:cxn modelId="{DF614EAB-0F38-464E-AAEB-9555F24E69B0}" type="presParOf" srcId="{46FA8613-1DF9-AC45-A824-B3DCFE20A768}" destId="{BBF71286-53E1-FC41-A587-C28E3BC2196F}" srcOrd="2" destOrd="0" presId="urn:microsoft.com/office/officeart/2009/3/layout/HorizontalOrganizationChart"/>
    <dgm:cxn modelId="{BF614053-F917-B946-A66B-CB3E3FD33A67}" type="presParOf" srcId="{FAA1DFDC-6EB2-3040-9BCE-4F44CBE9D551}" destId="{DFC47E43-3FF6-6D48-B2F7-2286DEC2A1C7}" srcOrd="4" destOrd="0" presId="urn:microsoft.com/office/officeart/2009/3/layout/HorizontalOrganizationChart"/>
    <dgm:cxn modelId="{D27E3EA4-FE34-404D-90DB-DA151DBDED03}" type="presParOf" srcId="{FAA1DFDC-6EB2-3040-9BCE-4F44CBE9D551}" destId="{665846EB-A3D2-434F-962E-79C7D4A76F9A}" srcOrd="5" destOrd="0" presId="urn:microsoft.com/office/officeart/2009/3/layout/HorizontalOrganizationChart"/>
    <dgm:cxn modelId="{8DD57F71-EB52-734B-8A2C-4004FC7EDA42}" type="presParOf" srcId="{665846EB-A3D2-434F-962E-79C7D4A76F9A}" destId="{2514E47D-358E-CF42-B724-14EAE7F7660B}" srcOrd="0" destOrd="0" presId="urn:microsoft.com/office/officeart/2009/3/layout/HorizontalOrganizationChart"/>
    <dgm:cxn modelId="{D60017C7-A13F-4948-94AF-CE8B89557F21}" type="presParOf" srcId="{2514E47D-358E-CF42-B724-14EAE7F7660B}" destId="{0D7020A8-F76A-C14D-8D34-0E9828086E9C}" srcOrd="0" destOrd="0" presId="urn:microsoft.com/office/officeart/2009/3/layout/HorizontalOrganizationChart"/>
    <dgm:cxn modelId="{EA1FD9AB-C7E0-6E49-AAD0-D5AACB79FA50}" type="presParOf" srcId="{2514E47D-358E-CF42-B724-14EAE7F7660B}" destId="{9AE853A7-1954-1E4C-ADFB-7BC094616B45}" srcOrd="1" destOrd="0" presId="urn:microsoft.com/office/officeart/2009/3/layout/HorizontalOrganizationChart"/>
    <dgm:cxn modelId="{EE431F09-0735-6840-BAB2-90B2DDC8A501}" type="presParOf" srcId="{665846EB-A3D2-434F-962E-79C7D4A76F9A}" destId="{7952B313-7F65-AC4C-91A2-F6DA4ACDFEA1}" srcOrd="1" destOrd="0" presId="urn:microsoft.com/office/officeart/2009/3/layout/HorizontalOrganizationChart"/>
    <dgm:cxn modelId="{A277536D-19CA-CF44-8CC6-B9865D20B43D}" type="presParOf" srcId="{7952B313-7F65-AC4C-91A2-F6DA4ACDFEA1}" destId="{03959FB2-A27D-B74A-A845-67A93D0D2E35}" srcOrd="0" destOrd="0" presId="urn:microsoft.com/office/officeart/2009/3/layout/HorizontalOrganizationChart"/>
    <dgm:cxn modelId="{960ABEA3-FB53-F647-90D3-D081536FE5CA}" type="presParOf" srcId="{7952B313-7F65-AC4C-91A2-F6DA4ACDFEA1}" destId="{B62415F9-75DD-4C42-BEE0-36482516686C}" srcOrd="1" destOrd="0" presId="urn:microsoft.com/office/officeart/2009/3/layout/HorizontalOrganizationChart"/>
    <dgm:cxn modelId="{6AFCDE0A-2180-C54F-A395-3F3E9036748C}" type="presParOf" srcId="{B62415F9-75DD-4C42-BEE0-36482516686C}" destId="{8B06C42F-3ED4-D740-AEF5-2A7195E7B72A}" srcOrd="0" destOrd="0" presId="urn:microsoft.com/office/officeart/2009/3/layout/HorizontalOrganizationChart"/>
    <dgm:cxn modelId="{7CA332E0-6328-2746-B391-AB17442CFD00}" type="presParOf" srcId="{8B06C42F-3ED4-D740-AEF5-2A7195E7B72A}" destId="{576F552B-6466-E040-973B-9103D557E677}" srcOrd="0" destOrd="0" presId="urn:microsoft.com/office/officeart/2009/3/layout/HorizontalOrganizationChart"/>
    <dgm:cxn modelId="{B3D0A456-B6A5-4C46-8FE8-71BEF0659FD5}" type="presParOf" srcId="{8B06C42F-3ED4-D740-AEF5-2A7195E7B72A}" destId="{E13E3249-EABD-324C-920D-D923CF4D6A1D}" srcOrd="1" destOrd="0" presId="urn:microsoft.com/office/officeart/2009/3/layout/HorizontalOrganizationChart"/>
    <dgm:cxn modelId="{A5FDDB48-10CA-9D40-B6C4-4A531614B9E2}" type="presParOf" srcId="{B62415F9-75DD-4C42-BEE0-36482516686C}" destId="{BBB606BA-D339-E94D-BAB4-D2B8BCF4265E}" srcOrd="1" destOrd="0" presId="urn:microsoft.com/office/officeart/2009/3/layout/HorizontalOrganizationChart"/>
    <dgm:cxn modelId="{1753370A-4DDC-754C-9F77-BE41A358BC20}" type="presParOf" srcId="{B62415F9-75DD-4C42-BEE0-36482516686C}" destId="{4B39F7C1-49A5-2F49-B7EA-2CB7668302FF}" srcOrd="2" destOrd="0" presId="urn:microsoft.com/office/officeart/2009/3/layout/HorizontalOrganizationChart"/>
    <dgm:cxn modelId="{FD6F20D2-013A-5C46-A191-CC1A174C009B}" type="presParOf" srcId="{7952B313-7F65-AC4C-91A2-F6DA4ACDFEA1}" destId="{06B5387C-5A04-6741-BEDA-18C9CC5AE20A}" srcOrd="2" destOrd="0" presId="urn:microsoft.com/office/officeart/2009/3/layout/HorizontalOrganizationChart"/>
    <dgm:cxn modelId="{B0E96F2D-59AE-3E48-BDFE-184AED0A238D}" type="presParOf" srcId="{7952B313-7F65-AC4C-91A2-F6DA4ACDFEA1}" destId="{656A4D24-F695-054F-BEF8-CC641F89579B}" srcOrd="3" destOrd="0" presId="urn:microsoft.com/office/officeart/2009/3/layout/HorizontalOrganizationChart"/>
    <dgm:cxn modelId="{6274B187-DEEF-B34E-BE87-1B3DCB45BE1E}" type="presParOf" srcId="{656A4D24-F695-054F-BEF8-CC641F89579B}" destId="{F1F1110C-166F-A446-96AE-8DF5689076CF}" srcOrd="0" destOrd="0" presId="urn:microsoft.com/office/officeart/2009/3/layout/HorizontalOrganizationChart"/>
    <dgm:cxn modelId="{08A742E1-6D45-1340-9879-8AD674AF079E}" type="presParOf" srcId="{F1F1110C-166F-A446-96AE-8DF5689076CF}" destId="{6C9335AA-071E-154D-919B-6DD60BF55FE8}" srcOrd="0" destOrd="0" presId="urn:microsoft.com/office/officeart/2009/3/layout/HorizontalOrganizationChart"/>
    <dgm:cxn modelId="{7525E135-2C65-624F-86CA-5C344B662DAD}" type="presParOf" srcId="{F1F1110C-166F-A446-96AE-8DF5689076CF}" destId="{9AEC0AFC-5F1F-2D4D-B005-E1EBCD8F887A}" srcOrd="1" destOrd="0" presId="urn:microsoft.com/office/officeart/2009/3/layout/HorizontalOrganizationChart"/>
    <dgm:cxn modelId="{4AE571B8-A9D0-D94A-AA3B-F25D2033A27A}" type="presParOf" srcId="{656A4D24-F695-054F-BEF8-CC641F89579B}" destId="{12989858-54ED-C744-91AC-F19F74D574B2}" srcOrd="1" destOrd="0" presId="urn:microsoft.com/office/officeart/2009/3/layout/HorizontalOrganizationChart"/>
    <dgm:cxn modelId="{66808CFC-41D3-CE46-975F-FCA1CCE7983A}" type="presParOf" srcId="{656A4D24-F695-054F-BEF8-CC641F89579B}" destId="{DA6739EF-1186-E148-86F1-13C093165A62}" srcOrd="2" destOrd="0" presId="urn:microsoft.com/office/officeart/2009/3/layout/HorizontalOrganizationChart"/>
    <dgm:cxn modelId="{F2D9043C-7C91-9440-99F2-B347B2DCC896}" type="presParOf" srcId="{7952B313-7F65-AC4C-91A2-F6DA4ACDFEA1}" destId="{968C95FD-BCB9-A045-8A40-E96B2661FA48}" srcOrd="4" destOrd="0" presId="urn:microsoft.com/office/officeart/2009/3/layout/HorizontalOrganizationChart"/>
    <dgm:cxn modelId="{E866E9EB-776A-EC4D-AE30-A18734998170}" type="presParOf" srcId="{7952B313-7F65-AC4C-91A2-F6DA4ACDFEA1}" destId="{DA44C57E-612F-654A-BCC2-02FDBEF41138}" srcOrd="5" destOrd="0" presId="urn:microsoft.com/office/officeart/2009/3/layout/HorizontalOrganizationChart"/>
    <dgm:cxn modelId="{8FE2499B-AA5A-7147-A8D5-A726D5DD4A92}" type="presParOf" srcId="{DA44C57E-612F-654A-BCC2-02FDBEF41138}" destId="{5C159E0E-5EE1-AD44-BB05-58FD081E1497}" srcOrd="0" destOrd="0" presId="urn:microsoft.com/office/officeart/2009/3/layout/HorizontalOrganizationChart"/>
    <dgm:cxn modelId="{2984269C-1B38-2141-BDCA-D6FF182FFE69}" type="presParOf" srcId="{5C159E0E-5EE1-AD44-BB05-58FD081E1497}" destId="{CF555DD8-6564-9044-90F2-A0AA79856CA8}" srcOrd="0" destOrd="0" presId="urn:microsoft.com/office/officeart/2009/3/layout/HorizontalOrganizationChart"/>
    <dgm:cxn modelId="{8BE0BBD4-E6BA-B04B-B49A-A25272ECCC7D}" type="presParOf" srcId="{5C159E0E-5EE1-AD44-BB05-58FD081E1497}" destId="{ECE8E33E-C1F1-FB40-8FEC-44EC5636AE8A}" srcOrd="1" destOrd="0" presId="urn:microsoft.com/office/officeart/2009/3/layout/HorizontalOrganizationChart"/>
    <dgm:cxn modelId="{964D7A3D-797B-5D4F-A0C9-87438789F8BC}" type="presParOf" srcId="{DA44C57E-612F-654A-BCC2-02FDBEF41138}" destId="{4CA1E68B-D0EA-AA42-BF0A-D49C7F9E2281}" srcOrd="1" destOrd="0" presId="urn:microsoft.com/office/officeart/2009/3/layout/HorizontalOrganizationChart"/>
    <dgm:cxn modelId="{5FAF9279-F18E-B84E-B600-EB145E266D0E}" type="presParOf" srcId="{DA44C57E-612F-654A-BCC2-02FDBEF41138}" destId="{317FEB2E-10EC-1344-A8FA-9B90E9062F7D}" srcOrd="2" destOrd="0" presId="urn:microsoft.com/office/officeart/2009/3/layout/HorizontalOrganizationChart"/>
    <dgm:cxn modelId="{2DB17315-F123-C945-A45D-77B506E1C952}" type="presParOf" srcId="{665846EB-A3D2-434F-962E-79C7D4A76F9A}" destId="{E279C2B2-7E9B-8342-B531-77130B895B80}" srcOrd="2" destOrd="0" presId="urn:microsoft.com/office/officeart/2009/3/layout/HorizontalOrganizationChart"/>
    <dgm:cxn modelId="{7087A7A2-4B58-F94D-A224-400DF8CC5685}" type="presParOf" srcId="{FAA1DFDC-6EB2-3040-9BCE-4F44CBE9D551}" destId="{70996467-B8C1-2149-AB1E-C3D013D1FE44}" srcOrd="6" destOrd="0" presId="urn:microsoft.com/office/officeart/2009/3/layout/HorizontalOrganizationChart"/>
    <dgm:cxn modelId="{7EE4AB5D-381F-DE43-B7D0-966DF7784FF7}" type="presParOf" srcId="{FAA1DFDC-6EB2-3040-9BCE-4F44CBE9D551}" destId="{28B26940-59A1-8743-A55B-09BEA87B2A0A}" srcOrd="7" destOrd="0" presId="urn:microsoft.com/office/officeart/2009/3/layout/HorizontalOrganizationChart"/>
    <dgm:cxn modelId="{426FCFC6-CCC1-3443-A5C1-8432037645D7}" type="presParOf" srcId="{28B26940-59A1-8743-A55B-09BEA87B2A0A}" destId="{107E54B2-E6C4-0A43-A2CC-FE0C10E293D8}" srcOrd="0" destOrd="0" presId="urn:microsoft.com/office/officeart/2009/3/layout/HorizontalOrganizationChart"/>
    <dgm:cxn modelId="{6C9E9722-2A55-8F4F-8C43-660560CC8D5B}" type="presParOf" srcId="{107E54B2-E6C4-0A43-A2CC-FE0C10E293D8}" destId="{561A0B61-1A67-E94A-A996-26E1EF068B45}" srcOrd="0" destOrd="0" presId="urn:microsoft.com/office/officeart/2009/3/layout/HorizontalOrganizationChart"/>
    <dgm:cxn modelId="{AF290D02-2EF5-0F47-A84E-E5482F4A9090}" type="presParOf" srcId="{107E54B2-E6C4-0A43-A2CC-FE0C10E293D8}" destId="{E4B9A2D1-9802-0946-9470-AE4C120011FE}" srcOrd="1" destOrd="0" presId="urn:microsoft.com/office/officeart/2009/3/layout/HorizontalOrganizationChart"/>
    <dgm:cxn modelId="{2C678D82-6568-3F40-BF4C-0DD1AC9EBDF1}" type="presParOf" srcId="{28B26940-59A1-8743-A55B-09BEA87B2A0A}" destId="{02C2F28D-D433-B643-AE96-FDC30C87621D}" srcOrd="1" destOrd="0" presId="urn:microsoft.com/office/officeart/2009/3/layout/HorizontalOrganizationChart"/>
    <dgm:cxn modelId="{A5800EDC-6F10-8E4E-9F85-BCAE1EFA84D4}" type="presParOf" srcId="{02C2F28D-D433-B643-AE96-FDC30C87621D}" destId="{531C0387-0BA9-C240-BF03-CDAEADE25AF5}" srcOrd="0" destOrd="0" presId="urn:microsoft.com/office/officeart/2009/3/layout/HorizontalOrganizationChart"/>
    <dgm:cxn modelId="{50571051-A808-7F4F-B463-E93E3A0B913C}" type="presParOf" srcId="{02C2F28D-D433-B643-AE96-FDC30C87621D}" destId="{CA14700E-EB24-C243-AAFE-E80E429CE9D8}" srcOrd="1" destOrd="0" presId="urn:microsoft.com/office/officeart/2009/3/layout/HorizontalOrganizationChart"/>
    <dgm:cxn modelId="{7B170A63-44D2-1F49-B8AE-891E90D5EE1F}" type="presParOf" srcId="{CA14700E-EB24-C243-AAFE-E80E429CE9D8}" destId="{A26C150D-3B39-714E-8DBA-FDE70EEF814A}" srcOrd="0" destOrd="0" presId="urn:microsoft.com/office/officeart/2009/3/layout/HorizontalOrganizationChart"/>
    <dgm:cxn modelId="{CDA919C5-E79F-5442-A4EA-AC93090D8D49}" type="presParOf" srcId="{A26C150D-3B39-714E-8DBA-FDE70EEF814A}" destId="{CCAA00C9-6214-D74E-AF22-1EEF1ED54E95}" srcOrd="0" destOrd="0" presId="urn:microsoft.com/office/officeart/2009/3/layout/HorizontalOrganizationChart"/>
    <dgm:cxn modelId="{9DF2B741-2F8D-A940-9B38-C26607EB5235}" type="presParOf" srcId="{A26C150D-3B39-714E-8DBA-FDE70EEF814A}" destId="{BE36BA47-37A5-B141-9DCB-76C05FA9EAAA}" srcOrd="1" destOrd="0" presId="urn:microsoft.com/office/officeart/2009/3/layout/HorizontalOrganizationChart"/>
    <dgm:cxn modelId="{0B70DF91-CDDD-9544-BCF6-16FA29C794CB}" type="presParOf" srcId="{CA14700E-EB24-C243-AAFE-E80E429CE9D8}" destId="{06B7019F-4486-1F42-B9B1-311B70B0C1A9}" srcOrd="1" destOrd="0" presId="urn:microsoft.com/office/officeart/2009/3/layout/HorizontalOrganizationChart"/>
    <dgm:cxn modelId="{520CC99A-EDE4-984A-ACE3-09FBC1B72E5D}" type="presParOf" srcId="{CA14700E-EB24-C243-AAFE-E80E429CE9D8}" destId="{AF52600F-995C-594E-91BA-28BC739FBC60}" srcOrd="2" destOrd="0" presId="urn:microsoft.com/office/officeart/2009/3/layout/HorizontalOrganizationChart"/>
    <dgm:cxn modelId="{69DCA611-37B3-6448-8578-FD4B4DC13A7F}" type="presParOf" srcId="{02C2F28D-D433-B643-AE96-FDC30C87621D}" destId="{0E504125-E757-1E4C-8259-F9A955367C94}" srcOrd="2" destOrd="0" presId="urn:microsoft.com/office/officeart/2009/3/layout/HorizontalOrganizationChart"/>
    <dgm:cxn modelId="{33863528-CCFB-E34C-AB89-E79AC80A3390}" type="presParOf" srcId="{02C2F28D-D433-B643-AE96-FDC30C87621D}" destId="{FF74B6F7-B78A-D44F-80DF-B5B2C6C6C6FD}" srcOrd="3" destOrd="0" presId="urn:microsoft.com/office/officeart/2009/3/layout/HorizontalOrganizationChart"/>
    <dgm:cxn modelId="{3B38184A-EF82-7341-95F5-2104F3548984}" type="presParOf" srcId="{FF74B6F7-B78A-D44F-80DF-B5B2C6C6C6FD}" destId="{BB0D9D3D-03FB-9544-A03C-F26A0D3DB33C}" srcOrd="0" destOrd="0" presId="urn:microsoft.com/office/officeart/2009/3/layout/HorizontalOrganizationChart"/>
    <dgm:cxn modelId="{D3FC26D2-C972-3E43-8204-332F79000649}" type="presParOf" srcId="{BB0D9D3D-03FB-9544-A03C-F26A0D3DB33C}" destId="{758153E8-C61A-3F4C-A255-786E5BBE2259}" srcOrd="0" destOrd="0" presId="urn:microsoft.com/office/officeart/2009/3/layout/HorizontalOrganizationChart"/>
    <dgm:cxn modelId="{7FE1C089-9694-1947-A90E-A4D673BB3664}" type="presParOf" srcId="{BB0D9D3D-03FB-9544-A03C-F26A0D3DB33C}" destId="{AA5129C3-C26B-D646-B478-A2E138BCC6C1}" srcOrd="1" destOrd="0" presId="urn:microsoft.com/office/officeart/2009/3/layout/HorizontalOrganizationChart"/>
    <dgm:cxn modelId="{D9B2D5EF-03F1-264A-BC4D-36588FFB527A}" type="presParOf" srcId="{FF74B6F7-B78A-D44F-80DF-B5B2C6C6C6FD}" destId="{9F0BFD2E-888A-E840-BFA7-ADBBF2E9AEB8}" srcOrd="1" destOrd="0" presId="urn:microsoft.com/office/officeart/2009/3/layout/HorizontalOrganizationChart"/>
    <dgm:cxn modelId="{F25D08D7-4A10-9F4A-BE39-8BC21C945B7A}" type="presParOf" srcId="{FF74B6F7-B78A-D44F-80DF-B5B2C6C6C6FD}" destId="{8CE57559-2312-ED4D-B2BF-3C59676ECB25}" srcOrd="2" destOrd="0" presId="urn:microsoft.com/office/officeart/2009/3/layout/HorizontalOrganizationChart"/>
    <dgm:cxn modelId="{E8AD01C3-F0F9-1049-AD8E-3B953EC5A462}" type="presParOf" srcId="{28B26940-59A1-8743-A55B-09BEA87B2A0A}" destId="{79EEE3D5-038F-8349-A1EF-EBC541C2C3BD}" srcOrd="2" destOrd="0" presId="urn:microsoft.com/office/officeart/2009/3/layout/HorizontalOrganizationChart"/>
    <dgm:cxn modelId="{71230CF9-AEE6-384C-B7E8-008C833224EC}" type="presParOf" srcId="{D4E76BAE-B7E7-9940-BB91-82692567E3F2}" destId="{EA108941-56BE-B54D-84DA-354B1AC43713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第二次飞跃：理性认识到实践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认识的</a:t>
          </a:r>
        </a:p>
        <a:p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辩证运动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CCF82280-8115-444F-8EDD-0A48955404BF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多次反复，有限与无限的统一</a:t>
          </a:r>
        </a:p>
      </dgm:t>
    </dgm:pt>
    <dgm:pt modelId="{2B8B592A-714B-2A46-A0D8-33464EFF396E}" type="parTrans" cxnId="{19B136E8-3899-2E42-8E0C-3AB41EC2EE5D}">
      <dgm:prSet/>
      <dgm:spPr/>
      <dgm:t>
        <a:bodyPr/>
        <a:lstStyle/>
        <a:p>
          <a:endParaRPr lang="zh-CN" altLang="en-US"/>
        </a:p>
      </dgm:t>
    </dgm:pt>
    <dgm:pt modelId="{6A437B65-49E8-FC4D-9E32-DAA8588F9C29}" type="sibTrans" cxnId="{19B136E8-3899-2E42-8E0C-3AB41EC2EE5D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48159" custScaleY="172838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198606" custScaleY="79028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174212" custScaleY="59795" custLinFactNeighborY="-9015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1F95873F-B77B-4644-B293-857F56E6750F}" type="pres">
      <dgm:prSet presAssocID="{2B8B592A-714B-2A46-A0D8-33464EFF396E}" presName="Name64" presStyleLbl="parChTrans1D2" presStyleIdx="2" presStyleCnt="3"/>
      <dgm:spPr/>
    </dgm:pt>
    <dgm:pt modelId="{456129BB-CBF4-3F4F-A205-6DE36ECB35FF}" type="pres">
      <dgm:prSet presAssocID="{CCF82280-8115-444F-8EDD-0A48955404BF}" presName="hierRoot2" presStyleCnt="0">
        <dgm:presLayoutVars>
          <dgm:hierBranch val="init"/>
        </dgm:presLayoutVars>
      </dgm:prSet>
      <dgm:spPr/>
    </dgm:pt>
    <dgm:pt modelId="{73EC6868-8F30-3344-A78C-5260414E6AE8}" type="pres">
      <dgm:prSet presAssocID="{CCF82280-8115-444F-8EDD-0A48955404BF}" presName="rootComposite" presStyleCnt="0"/>
      <dgm:spPr/>
    </dgm:pt>
    <dgm:pt modelId="{DC20D2AC-FAE5-9441-9A9D-DC36ECDCBC02}" type="pres">
      <dgm:prSet presAssocID="{CCF82280-8115-444F-8EDD-0A48955404BF}" presName="rootText" presStyleLbl="node2" presStyleIdx="2" presStyleCnt="3" custScaleX="194405" custScaleY="63836" custLinFactNeighborX="-820" custLinFactNeighborY="-16122">
        <dgm:presLayoutVars>
          <dgm:chPref val="3"/>
        </dgm:presLayoutVars>
      </dgm:prSet>
      <dgm:spPr/>
    </dgm:pt>
    <dgm:pt modelId="{02E4857D-AE9B-7242-A56A-A2777F462B23}" type="pres">
      <dgm:prSet presAssocID="{CCF82280-8115-444F-8EDD-0A48955404BF}" presName="rootConnector" presStyleLbl="node2" presStyleIdx="2" presStyleCnt="3"/>
      <dgm:spPr/>
    </dgm:pt>
    <dgm:pt modelId="{B7BADBFA-A5A4-0C4C-9334-721C6114CC00}" type="pres">
      <dgm:prSet presAssocID="{CCF82280-8115-444F-8EDD-0A48955404BF}" presName="hierChild4" presStyleCnt="0"/>
      <dgm:spPr/>
    </dgm:pt>
    <dgm:pt modelId="{0264689D-6D8A-A345-BD00-E7D8786EE7B2}" type="pres">
      <dgm:prSet presAssocID="{CCF82280-8115-444F-8EDD-0A48955404BF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0E2D350B-2847-E74E-A7F4-7154550C634F}" type="presOf" srcId="{538AEF0D-98D3-B545-AC4C-DE03138A5DC3}" destId="{88DD7B1A-A996-264C-AB77-952A0F9A2058}" srcOrd="0" destOrd="0" presId="urn:microsoft.com/office/officeart/2009/3/layout/HorizontalOrganizationChart"/>
    <dgm:cxn modelId="{B6177E10-9C34-C14C-B718-FC5E9BF526E7}" type="presOf" srcId="{CCF82280-8115-444F-8EDD-0A48955404BF}" destId="{DC20D2AC-FAE5-9441-9A9D-DC36ECDCBC02}" srcOrd="0" destOrd="0" presId="urn:microsoft.com/office/officeart/2009/3/layout/HorizontalOrganizationChart"/>
    <dgm:cxn modelId="{1A899112-DC4B-4749-89DF-6AE762E0D32D}" type="presOf" srcId="{19960767-A02E-7541-9D89-B09779251E21}" destId="{E68C5451-ECDD-0045-A198-AF1EEEBB5C90}" srcOrd="0" destOrd="0" presId="urn:microsoft.com/office/officeart/2009/3/layout/HorizontalOrganizationChart"/>
    <dgm:cxn modelId="{0EA72D60-220F-0A48-B3D3-63A2D8C3948C}" type="presOf" srcId="{1112FB57-E696-FA45-AF72-1E97D2E669FB}" destId="{75E11FCC-1C53-604E-88A3-2412EF138EE1}" srcOrd="1" destOrd="0" presId="urn:microsoft.com/office/officeart/2009/3/layout/HorizontalOrganizationChart"/>
    <dgm:cxn modelId="{A8154F60-D9DC-4843-9081-E3679B0C1BAF}" type="presOf" srcId="{1112FB57-E696-FA45-AF72-1E97D2E669FB}" destId="{A963D848-574A-4243-9F22-D442D719A969}" srcOrd="0" destOrd="0" presId="urn:microsoft.com/office/officeart/2009/3/layout/HorizontalOrganizationChart"/>
    <dgm:cxn modelId="{C11D067D-D5C9-DE41-8EE1-518D69C282FC}" type="presOf" srcId="{2B8B592A-714B-2A46-A0D8-33464EFF396E}" destId="{1F95873F-B77B-4644-B293-857F56E6750F}" srcOrd="0" destOrd="0" presId="urn:microsoft.com/office/officeart/2009/3/layout/HorizontalOrganizationChart"/>
    <dgm:cxn modelId="{7B0CB882-A7E0-3D45-BFDE-124A48DFD180}" type="presOf" srcId="{538AEF0D-98D3-B545-AC4C-DE03138A5DC3}" destId="{A1D4D5BF-0720-3140-A557-3799A1127C3E}" srcOrd="1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86DBFBAE-C10D-1947-AC54-11F9AD7C896D}" type="presOf" srcId="{7AC76271-18F2-7A47-B559-2049B3C3C1C8}" destId="{FB213CCC-E8AC-6947-BD68-49391BB3F9AF}" srcOrd="1" destOrd="0" presId="urn:microsoft.com/office/officeart/2009/3/layout/HorizontalOrganizationChart"/>
    <dgm:cxn modelId="{A1B2B4B4-5EA2-A048-A56F-6CDA00EA0CD6}" type="presOf" srcId="{CCF82280-8115-444F-8EDD-0A48955404BF}" destId="{02E4857D-AE9B-7242-A56A-A2777F462B23}" srcOrd="1" destOrd="0" presId="urn:microsoft.com/office/officeart/2009/3/layout/HorizontalOrganizationChart"/>
    <dgm:cxn modelId="{3D0414B5-20BB-2841-AC63-49F3E46C7DEC}" type="presOf" srcId="{476D8D70-DBB1-7B41-8CD3-30459D90DC95}" destId="{89C34139-8A26-094B-A977-4576EC34CFCA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1B4E5ED7-C41D-FF41-8834-48B878F9F377}" type="presOf" srcId="{7AC76271-18F2-7A47-B559-2049B3C3C1C8}" destId="{CC7F5FF6-07F7-9346-AA7E-8310FE435B20}" srcOrd="0" destOrd="0" presId="urn:microsoft.com/office/officeart/2009/3/layout/HorizontalOrganizationChart"/>
    <dgm:cxn modelId="{DE2F22DE-9773-144E-B834-1BA9B729F49F}" type="presOf" srcId="{463752C0-6AF8-0A41-980A-6FFC0AA3C9A3}" destId="{18F9DF53-F5EA-8140-B7D0-A536645FEBAC}" srcOrd="0" destOrd="0" presId="urn:microsoft.com/office/officeart/2009/3/layout/HorizontalOrganizationChart"/>
    <dgm:cxn modelId="{19B136E8-3899-2E42-8E0C-3AB41EC2EE5D}" srcId="{1112FB57-E696-FA45-AF72-1E97D2E669FB}" destId="{CCF82280-8115-444F-8EDD-0A48955404BF}" srcOrd="2" destOrd="0" parTransId="{2B8B592A-714B-2A46-A0D8-33464EFF396E}" sibTransId="{6A437B65-49E8-FC4D-9E32-DAA8588F9C29}"/>
    <dgm:cxn modelId="{5CBDFAC6-08FB-8D4B-95E0-200DA9F36EB7}" type="presParOf" srcId="{E68C5451-ECDD-0045-A198-AF1EEEBB5C90}" destId="{A019121B-12F3-6B47-9962-0B84BC437CFA}" srcOrd="0" destOrd="0" presId="urn:microsoft.com/office/officeart/2009/3/layout/HorizontalOrganizationChart"/>
    <dgm:cxn modelId="{D6C436AE-EFAF-E94C-928C-B3A564A0E6A3}" type="presParOf" srcId="{A019121B-12F3-6B47-9962-0B84BC437CFA}" destId="{D7A521E9-1FCF-E44C-8838-A45A68F08133}" srcOrd="0" destOrd="0" presId="urn:microsoft.com/office/officeart/2009/3/layout/HorizontalOrganizationChart"/>
    <dgm:cxn modelId="{447C33A0-E11C-DD45-ADC2-365AFE73D1EC}" type="presParOf" srcId="{D7A521E9-1FCF-E44C-8838-A45A68F08133}" destId="{A963D848-574A-4243-9F22-D442D719A969}" srcOrd="0" destOrd="0" presId="urn:microsoft.com/office/officeart/2009/3/layout/HorizontalOrganizationChart"/>
    <dgm:cxn modelId="{82F9BC57-C998-F040-8DB7-46EC66E62E9C}" type="presParOf" srcId="{D7A521E9-1FCF-E44C-8838-A45A68F08133}" destId="{75E11FCC-1C53-604E-88A3-2412EF138EE1}" srcOrd="1" destOrd="0" presId="urn:microsoft.com/office/officeart/2009/3/layout/HorizontalOrganizationChart"/>
    <dgm:cxn modelId="{765317A3-2A25-9749-9E3D-879FB56B8B77}" type="presParOf" srcId="{A019121B-12F3-6B47-9962-0B84BC437CFA}" destId="{32C7C9EE-D61B-EA4A-A953-4317B5389533}" srcOrd="1" destOrd="0" presId="urn:microsoft.com/office/officeart/2009/3/layout/HorizontalOrganizationChart"/>
    <dgm:cxn modelId="{977F580E-F371-3049-A4AD-366A4AE81A55}" type="presParOf" srcId="{32C7C9EE-D61B-EA4A-A953-4317B5389533}" destId="{18F9DF53-F5EA-8140-B7D0-A536645FEBAC}" srcOrd="0" destOrd="0" presId="urn:microsoft.com/office/officeart/2009/3/layout/HorizontalOrganizationChart"/>
    <dgm:cxn modelId="{226D2CE9-9BA5-874B-93A9-466BF8717AB6}" type="presParOf" srcId="{32C7C9EE-D61B-EA4A-A953-4317B5389533}" destId="{D35AA5AD-566B-4A4B-B49D-F854E6546142}" srcOrd="1" destOrd="0" presId="urn:microsoft.com/office/officeart/2009/3/layout/HorizontalOrganizationChart"/>
    <dgm:cxn modelId="{1C8FFA7C-3204-EF48-9DC9-2671C06CDC59}" type="presParOf" srcId="{D35AA5AD-566B-4A4B-B49D-F854E6546142}" destId="{BBCBB33F-032F-054E-99D9-E922F164A789}" srcOrd="0" destOrd="0" presId="urn:microsoft.com/office/officeart/2009/3/layout/HorizontalOrganizationChart"/>
    <dgm:cxn modelId="{E63DB4C9-4236-7748-A912-292107689115}" type="presParOf" srcId="{BBCBB33F-032F-054E-99D9-E922F164A789}" destId="{CC7F5FF6-07F7-9346-AA7E-8310FE435B20}" srcOrd="0" destOrd="0" presId="urn:microsoft.com/office/officeart/2009/3/layout/HorizontalOrganizationChart"/>
    <dgm:cxn modelId="{2393B221-3480-7A4F-A2F7-AAB63BE643D1}" type="presParOf" srcId="{BBCBB33F-032F-054E-99D9-E922F164A789}" destId="{FB213CCC-E8AC-6947-BD68-49391BB3F9AF}" srcOrd="1" destOrd="0" presId="urn:microsoft.com/office/officeart/2009/3/layout/HorizontalOrganizationChart"/>
    <dgm:cxn modelId="{776DF017-7DC2-E54C-A108-91A866A0DA24}" type="presParOf" srcId="{D35AA5AD-566B-4A4B-B49D-F854E6546142}" destId="{8AE3D352-5E15-CA4F-866E-652225CABADC}" srcOrd="1" destOrd="0" presId="urn:microsoft.com/office/officeart/2009/3/layout/HorizontalOrganizationChart"/>
    <dgm:cxn modelId="{D05DED3D-92B0-264E-8DAD-174CA303E071}" type="presParOf" srcId="{D35AA5AD-566B-4A4B-B49D-F854E6546142}" destId="{91A7E090-7CF2-B24A-B3DB-6BCDAC2835CC}" srcOrd="2" destOrd="0" presId="urn:microsoft.com/office/officeart/2009/3/layout/HorizontalOrganizationChart"/>
    <dgm:cxn modelId="{04CA1031-A675-0042-BE2D-452E143DF86B}" type="presParOf" srcId="{32C7C9EE-D61B-EA4A-A953-4317B5389533}" destId="{89C34139-8A26-094B-A977-4576EC34CFCA}" srcOrd="2" destOrd="0" presId="urn:microsoft.com/office/officeart/2009/3/layout/HorizontalOrganizationChart"/>
    <dgm:cxn modelId="{22C06928-9DE8-0345-AE70-1600961AC097}" type="presParOf" srcId="{32C7C9EE-D61B-EA4A-A953-4317B5389533}" destId="{95F35713-1B5F-7442-BB79-73820166B778}" srcOrd="3" destOrd="0" presId="urn:microsoft.com/office/officeart/2009/3/layout/HorizontalOrganizationChart"/>
    <dgm:cxn modelId="{4641913B-3542-CA49-BFA3-69A63BE01E0F}" type="presParOf" srcId="{95F35713-1B5F-7442-BB79-73820166B778}" destId="{B54E6418-8234-C849-99BD-449E8780144B}" srcOrd="0" destOrd="0" presId="urn:microsoft.com/office/officeart/2009/3/layout/HorizontalOrganizationChart"/>
    <dgm:cxn modelId="{5330E7ED-00E3-4E43-9B34-4427D7D70957}" type="presParOf" srcId="{B54E6418-8234-C849-99BD-449E8780144B}" destId="{88DD7B1A-A996-264C-AB77-952A0F9A2058}" srcOrd="0" destOrd="0" presId="urn:microsoft.com/office/officeart/2009/3/layout/HorizontalOrganizationChart"/>
    <dgm:cxn modelId="{B818F04B-53E5-F040-B57E-8416A1237526}" type="presParOf" srcId="{B54E6418-8234-C849-99BD-449E8780144B}" destId="{A1D4D5BF-0720-3140-A557-3799A1127C3E}" srcOrd="1" destOrd="0" presId="urn:microsoft.com/office/officeart/2009/3/layout/HorizontalOrganizationChart"/>
    <dgm:cxn modelId="{3CAAD0FE-10EA-1B4C-9D87-9390BD57E974}" type="presParOf" srcId="{95F35713-1B5F-7442-BB79-73820166B778}" destId="{BF83B0BC-A7E1-7342-AA4B-12E99ED5A37B}" srcOrd="1" destOrd="0" presId="urn:microsoft.com/office/officeart/2009/3/layout/HorizontalOrganizationChart"/>
    <dgm:cxn modelId="{BA7477CA-234B-6549-9278-FD198D319B7B}" type="presParOf" srcId="{95F35713-1B5F-7442-BB79-73820166B778}" destId="{26177F9D-419A-1F44-91D4-ED1561C01151}" srcOrd="2" destOrd="0" presId="urn:microsoft.com/office/officeart/2009/3/layout/HorizontalOrganizationChart"/>
    <dgm:cxn modelId="{16DADADD-ACF0-DA4F-BBC9-62DA0C995270}" type="presParOf" srcId="{32C7C9EE-D61B-EA4A-A953-4317B5389533}" destId="{1F95873F-B77B-4644-B293-857F56E6750F}" srcOrd="4" destOrd="0" presId="urn:microsoft.com/office/officeart/2009/3/layout/HorizontalOrganizationChart"/>
    <dgm:cxn modelId="{830D06A8-9AB4-2442-9879-71F132F8BE72}" type="presParOf" srcId="{32C7C9EE-D61B-EA4A-A953-4317B5389533}" destId="{456129BB-CBF4-3F4F-A205-6DE36ECB35FF}" srcOrd="5" destOrd="0" presId="urn:microsoft.com/office/officeart/2009/3/layout/HorizontalOrganizationChart"/>
    <dgm:cxn modelId="{9653B5FF-5C16-1A49-BC03-EE13D995D3EA}" type="presParOf" srcId="{456129BB-CBF4-3F4F-A205-6DE36ECB35FF}" destId="{73EC6868-8F30-3344-A78C-5260414E6AE8}" srcOrd="0" destOrd="0" presId="urn:microsoft.com/office/officeart/2009/3/layout/HorizontalOrganizationChart"/>
    <dgm:cxn modelId="{1C56CF49-73B7-7148-8F9B-E6ED17806072}" type="presParOf" srcId="{73EC6868-8F30-3344-A78C-5260414E6AE8}" destId="{DC20D2AC-FAE5-9441-9A9D-DC36ECDCBC02}" srcOrd="0" destOrd="0" presId="urn:microsoft.com/office/officeart/2009/3/layout/HorizontalOrganizationChart"/>
    <dgm:cxn modelId="{AD8FCE4D-493A-BE40-A67B-A5B76BEE9A32}" type="presParOf" srcId="{73EC6868-8F30-3344-A78C-5260414E6AE8}" destId="{02E4857D-AE9B-7242-A56A-A2777F462B23}" srcOrd="1" destOrd="0" presId="urn:microsoft.com/office/officeart/2009/3/layout/HorizontalOrganizationChart"/>
    <dgm:cxn modelId="{5AEB0886-50DE-3D4C-80FB-A16F9D06EB88}" type="presParOf" srcId="{456129BB-CBF4-3F4F-A205-6DE36ECB35FF}" destId="{B7BADBFA-A5A4-0C4C-9334-721C6114CC00}" srcOrd="1" destOrd="0" presId="urn:microsoft.com/office/officeart/2009/3/layout/HorizontalOrganizationChart"/>
    <dgm:cxn modelId="{6A8F5B88-E002-0145-8064-064CCFCF4A3D}" type="presParOf" srcId="{456129BB-CBF4-3F4F-A205-6DE36ECB35FF}" destId="{0264689D-6D8A-A345-BD00-E7D8786EE7B2}" srcOrd="2" destOrd="0" presId="urn:microsoft.com/office/officeart/2009/3/layout/HorizontalOrganizationChart"/>
    <dgm:cxn modelId="{C0E95FB5-DCF1-874E-A1B0-C626602A8DF5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第二次飞跃：理性认识到实践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认识的</a:t>
          </a:r>
        </a:p>
        <a:p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辩证运动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CCF82280-8115-444F-8EDD-0A48955404BF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多次反复，有限与无限的统一</a:t>
          </a:r>
        </a:p>
      </dgm:t>
    </dgm:pt>
    <dgm:pt modelId="{2B8B592A-714B-2A46-A0D8-33464EFF396E}" type="parTrans" cxnId="{19B136E8-3899-2E42-8E0C-3AB41EC2EE5D}">
      <dgm:prSet/>
      <dgm:spPr/>
      <dgm:t>
        <a:bodyPr/>
        <a:lstStyle/>
        <a:p>
          <a:endParaRPr lang="zh-CN" altLang="en-US"/>
        </a:p>
      </dgm:t>
    </dgm:pt>
    <dgm:pt modelId="{6A437B65-49E8-FC4D-9E32-DAA8588F9C29}" type="sibTrans" cxnId="{19B136E8-3899-2E42-8E0C-3AB41EC2EE5D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48159" custScaleY="172838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198606" custScaleY="79028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174212" custScaleY="59795" custLinFactNeighborY="-9015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1F95873F-B77B-4644-B293-857F56E6750F}" type="pres">
      <dgm:prSet presAssocID="{2B8B592A-714B-2A46-A0D8-33464EFF396E}" presName="Name64" presStyleLbl="parChTrans1D2" presStyleIdx="2" presStyleCnt="3"/>
      <dgm:spPr/>
    </dgm:pt>
    <dgm:pt modelId="{456129BB-CBF4-3F4F-A205-6DE36ECB35FF}" type="pres">
      <dgm:prSet presAssocID="{CCF82280-8115-444F-8EDD-0A48955404BF}" presName="hierRoot2" presStyleCnt="0">
        <dgm:presLayoutVars>
          <dgm:hierBranch val="init"/>
        </dgm:presLayoutVars>
      </dgm:prSet>
      <dgm:spPr/>
    </dgm:pt>
    <dgm:pt modelId="{73EC6868-8F30-3344-A78C-5260414E6AE8}" type="pres">
      <dgm:prSet presAssocID="{CCF82280-8115-444F-8EDD-0A48955404BF}" presName="rootComposite" presStyleCnt="0"/>
      <dgm:spPr/>
    </dgm:pt>
    <dgm:pt modelId="{DC20D2AC-FAE5-9441-9A9D-DC36ECDCBC02}" type="pres">
      <dgm:prSet presAssocID="{CCF82280-8115-444F-8EDD-0A48955404BF}" presName="rootText" presStyleLbl="node2" presStyleIdx="2" presStyleCnt="3" custScaleX="194405" custScaleY="63836" custLinFactNeighborX="-820" custLinFactNeighborY="-16122">
        <dgm:presLayoutVars>
          <dgm:chPref val="3"/>
        </dgm:presLayoutVars>
      </dgm:prSet>
      <dgm:spPr/>
    </dgm:pt>
    <dgm:pt modelId="{02E4857D-AE9B-7242-A56A-A2777F462B23}" type="pres">
      <dgm:prSet presAssocID="{CCF82280-8115-444F-8EDD-0A48955404BF}" presName="rootConnector" presStyleLbl="node2" presStyleIdx="2" presStyleCnt="3"/>
      <dgm:spPr/>
    </dgm:pt>
    <dgm:pt modelId="{B7BADBFA-A5A4-0C4C-9334-721C6114CC00}" type="pres">
      <dgm:prSet presAssocID="{CCF82280-8115-444F-8EDD-0A48955404BF}" presName="hierChild4" presStyleCnt="0"/>
      <dgm:spPr/>
    </dgm:pt>
    <dgm:pt modelId="{0264689D-6D8A-A345-BD00-E7D8786EE7B2}" type="pres">
      <dgm:prSet presAssocID="{CCF82280-8115-444F-8EDD-0A48955404BF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94E8C603-A865-274A-B28A-73B915386B81}" type="presOf" srcId="{1112FB57-E696-FA45-AF72-1E97D2E669FB}" destId="{75E11FCC-1C53-604E-88A3-2412EF138EE1}" srcOrd="1" destOrd="0" presId="urn:microsoft.com/office/officeart/2009/3/layout/HorizontalOrganizationChart"/>
    <dgm:cxn modelId="{5B1D3906-3A2B-CD44-A3C5-BA819187836F}" type="presOf" srcId="{7AC76271-18F2-7A47-B559-2049B3C3C1C8}" destId="{CC7F5FF6-07F7-9346-AA7E-8310FE435B20}" srcOrd="0" destOrd="0" presId="urn:microsoft.com/office/officeart/2009/3/layout/HorizontalOrganizationChart"/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00998223-2D18-ED44-A57C-C2F33AC3AA5D}" type="presOf" srcId="{538AEF0D-98D3-B545-AC4C-DE03138A5DC3}" destId="{A1D4D5BF-0720-3140-A557-3799A1127C3E}" srcOrd="1" destOrd="0" presId="urn:microsoft.com/office/officeart/2009/3/layout/HorizontalOrganizationChart"/>
    <dgm:cxn modelId="{4A727847-80DF-CC45-811C-8C4C719D7A4F}" type="presOf" srcId="{CCF82280-8115-444F-8EDD-0A48955404BF}" destId="{02E4857D-AE9B-7242-A56A-A2777F462B23}" srcOrd="1" destOrd="0" presId="urn:microsoft.com/office/officeart/2009/3/layout/HorizontalOrganizationChart"/>
    <dgm:cxn modelId="{9BC0A050-E4EF-4649-A203-0189A3423292}" type="presOf" srcId="{463752C0-6AF8-0A41-980A-6FFC0AA3C9A3}" destId="{18F9DF53-F5EA-8140-B7D0-A536645FEBAC}" srcOrd="0" destOrd="0" presId="urn:microsoft.com/office/officeart/2009/3/layout/HorizontalOrganizationChart"/>
    <dgm:cxn modelId="{3D874763-0968-7645-BE13-06EA30D7A7BF}" type="presOf" srcId="{1112FB57-E696-FA45-AF72-1E97D2E669FB}" destId="{A963D848-574A-4243-9F22-D442D719A969}" srcOrd="0" destOrd="0" presId="urn:microsoft.com/office/officeart/2009/3/layout/HorizontalOrganizationChart"/>
    <dgm:cxn modelId="{1582C069-7BCC-8B47-9E57-D29B029B78C4}" type="presOf" srcId="{7AC76271-18F2-7A47-B559-2049B3C3C1C8}" destId="{FB213CCC-E8AC-6947-BD68-49391BB3F9AF}" srcOrd="1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ABCD9397-82D4-EE4A-AF00-781886F62846}" type="presOf" srcId="{19960767-A02E-7541-9D89-B09779251E21}" destId="{E68C5451-ECDD-0045-A198-AF1EEEBB5C90}" srcOrd="0" destOrd="0" presId="urn:microsoft.com/office/officeart/2009/3/layout/HorizontalOrganizationChart"/>
    <dgm:cxn modelId="{7D77609A-F278-294E-B09D-5E488AC313FD}" type="presOf" srcId="{476D8D70-DBB1-7B41-8CD3-30459D90DC95}" destId="{89C34139-8A26-094B-A977-4576EC34CFCA}" srcOrd="0" destOrd="0" presId="urn:microsoft.com/office/officeart/2009/3/layout/HorizontalOrganizationChart"/>
    <dgm:cxn modelId="{AD0F91C6-B63B-B64C-8E34-4F605871611B}" type="presOf" srcId="{538AEF0D-98D3-B545-AC4C-DE03138A5DC3}" destId="{88DD7B1A-A996-264C-AB77-952A0F9A2058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DB9F07CC-9683-4C42-8DF9-95C40AE5779D}" type="presOf" srcId="{CCF82280-8115-444F-8EDD-0A48955404BF}" destId="{DC20D2AC-FAE5-9441-9A9D-DC36ECDCBC02}" srcOrd="0" destOrd="0" presId="urn:microsoft.com/office/officeart/2009/3/layout/HorizontalOrganizationChart"/>
    <dgm:cxn modelId="{8AFC4AD1-4279-A641-AA61-8706C9974303}" type="presOf" srcId="{2B8B592A-714B-2A46-A0D8-33464EFF396E}" destId="{1F95873F-B77B-4644-B293-857F56E6750F}" srcOrd="0" destOrd="0" presId="urn:microsoft.com/office/officeart/2009/3/layout/HorizontalOrganizationChart"/>
    <dgm:cxn modelId="{19B136E8-3899-2E42-8E0C-3AB41EC2EE5D}" srcId="{1112FB57-E696-FA45-AF72-1E97D2E669FB}" destId="{CCF82280-8115-444F-8EDD-0A48955404BF}" srcOrd="2" destOrd="0" parTransId="{2B8B592A-714B-2A46-A0D8-33464EFF396E}" sibTransId="{6A437B65-49E8-FC4D-9E32-DAA8588F9C29}"/>
    <dgm:cxn modelId="{399C705C-26BB-3D45-9C25-816DD87011F0}" type="presParOf" srcId="{E68C5451-ECDD-0045-A198-AF1EEEBB5C90}" destId="{A019121B-12F3-6B47-9962-0B84BC437CFA}" srcOrd="0" destOrd="0" presId="urn:microsoft.com/office/officeart/2009/3/layout/HorizontalOrganizationChart"/>
    <dgm:cxn modelId="{D5F6C1FB-FA02-294E-BE64-4A225FF738B0}" type="presParOf" srcId="{A019121B-12F3-6B47-9962-0B84BC437CFA}" destId="{D7A521E9-1FCF-E44C-8838-A45A68F08133}" srcOrd="0" destOrd="0" presId="urn:microsoft.com/office/officeart/2009/3/layout/HorizontalOrganizationChart"/>
    <dgm:cxn modelId="{A9A386F6-3476-AE44-9810-05955283495B}" type="presParOf" srcId="{D7A521E9-1FCF-E44C-8838-A45A68F08133}" destId="{A963D848-574A-4243-9F22-D442D719A969}" srcOrd="0" destOrd="0" presId="urn:microsoft.com/office/officeart/2009/3/layout/HorizontalOrganizationChart"/>
    <dgm:cxn modelId="{E4476112-AD13-264A-99F7-A0B995DFDA7E}" type="presParOf" srcId="{D7A521E9-1FCF-E44C-8838-A45A68F08133}" destId="{75E11FCC-1C53-604E-88A3-2412EF138EE1}" srcOrd="1" destOrd="0" presId="urn:microsoft.com/office/officeart/2009/3/layout/HorizontalOrganizationChart"/>
    <dgm:cxn modelId="{1DE7EF8E-C96A-7F46-89B6-4BE3A5E3B34C}" type="presParOf" srcId="{A019121B-12F3-6B47-9962-0B84BC437CFA}" destId="{32C7C9EE-D61B-EA4A-A953-4317B5389533}" srcOrd="1" destOrd="0" presId="urn:microsoft.com/office/officeart/2009/3/layout/HorizontalOrganizationChart"/>
    <dgm:cxn modelId="{01EC4D3F-457A-9842-B7E6-3DA8D471D9C5}" type="presParOf" srcId="{32C7C9EE-D61B-EA4A-A953-4317B5389533}" destId="{18F9DF53-F5EA-8140-B7D0-A536645FEBAC}" srcOrd="0" destOrd="0" presId="urn:microsoft.com/office/officeart/2009/3/layout/HorizontalOrganizationChart"/>
    <dgm:cxn modelId="{F65D2224-DF8A-9E4A-ACCB-2466AB354F68}" type="presParOf" srcId="{32C7C9EE-D61B-EA4A-A953-4317B5389533}" destId="{D35AA5AD-566B-4A4B-B49D-F854E6546142}" srcOrd="1" destOrd="0" presId="urn:microsoft.com/office/officeart/2009/3/layout/HorizontalOrganizationChart"/>
    <dgm:cxn modelId="{76C51382-840B-334F-A49D-9DB954DC7028}" type="presParOf" srcId="{D35AA5AD-566B-4A4B-B49D-F854E6546142}" destId="{BBCBB33F-032F-054E-99D9-E922F164A789}" srcOrd="0" destOrd="0" presId="urn:microsoft.com/office/officeart/2009/3/layout/HorizontalOrganizationChart"/>
    <dgm:cxn modelId="{78B8A5B3-426D-AA4D-88CB-A3FE2943A83B}" type="presParOf" srcId="{BBCBB33F-032F-054E-99D9-E922F164A789}" destId="{CC7F5FF6-07F7-9346-AA7E-8310FE435B20}" srcOrd="0" destOrd="0" presId="urn:microsoft.com/office/officeart/2009/3/layout/HorizontalOrganizationChart"/>
    <dgm:cxn modelId="{1CDC512B-89EB-084D-9C86-9F2DC091E22F}" type="presParOf" srcId="{BBCBB33F-032F-054E-99D9-E922F164A789}" destId="{FB213CCC-E8AC-6947-BD68-49391BB3F9AF}" srcOrd="1" destOrd="0" presId="urn:microsoft.com/office/officeart/2009/3/layout/HorizontalOrganizationChart"/>
    <dgm:cxn modelId="{36887A94-29F6-E549-8BFA-B14CCAE28303}" type="presParOf" srcId="{D35AA5AD-566B-4A4B-B49D-F854E6546142}" destId="{8AE3D352-5E15-CA4F-866E-652225CABADC}" srcOrd="1" destOrd="0" presId="urn:microsoft.com/office/officeart/2009/3/layout/HorizontalOrganizationChart"/>
    <dgm:cxn modelId="{9DA1F03F-2C04-FF4E-97D8-C1B164B31EDB}" type="presParOf" srcId="{D35AA5AD-566B-4A4B-B49D-F854E6546142}" destId="{91A7E090-7CF2-B24A-B3DB-6BCDAC2835CC}" srcOrd="2" destOrd="0" presId="urn:microsoft.com/office/officeart/2009/3/layout/HorizontalOrganizationChart"/>
    <dgm:cxn modelId="{168D3159-13E0-034C-8CC3-8B1879FF8DE8}" type="presParOf" srcId="{32C7C9EE-D61B-EA4A-A953-4317B5389533}" destId="{89C34139-8A26-094B-A977-4576EC34CFCA}" srcOrd="2" destOrd="0" presId="urn:microsoft.com/office/officeart/2009/3/layout/HorizontalOrganizationChart"/>
    <dgm:cxn modelId="{CBA07C8D-AF86-A547-9652-E081A625833A}" type="presParOf" srcId="{32C7C9EE-D61B-EA4A-A953-4317B5389533}" destId="{95F35713-1B5F-7442-BB79-73820166B778}" srcOrd="3" destOrd="0" presId="urn:microsoft.com/office/officeart/2009/3/layout/HorizontalOrganizationChart"/>
    <dgm:cxn modelId="{42F1ED34-CECA-D344-AE94-A35992999BEB}" type="presParOf" srcId="{95F35713-1B5F-7442-BB79-73820166B778}" destId="{B54E6418-8234-C849-99BD-449E8780144B}" srcOrd="0" destOrd="0" presId="urn:microsoft.com/office/officeart/2009/3/layout/HorizontalOrganizationChart"/>
    <dgm:cxn modelId="{33992062-8123-A841-9FA1-7041A18B4934}" type="presParOf" srcId="{B54E6418-8234-C849-99BD-449E8780144B}" destId="{88DD7B1A-A996-264C-AB77-952A0F9A2058}" srcOrd="0" destOrd="0" presId="urn:microsoft.com/office/officeart/2009/3/layout/HorizontalOrganizationChart"/>
    <dgm:cxn modelId="{EAA54F61-84D4-1B4F-A9A6-B5E8573DF539}" type="presParOf" srcId="{B54E6418-8234-C849-99BD-449E8780144B}" destId="{A1D4D5BF-0720-3140-A557-3799A1127C3E}" srcOrd="1" destOrd="0" presId="urn:microsoft.com/office/officeart/2009/3/layout/HorizontalOrganizationChart"/>
    <dgm:cxn modelId="{F88C7B95-3AB8-0746-B086-F88D34529F1C}" type="presParOf" srcId="{95F35713-1B5F-7442-BB79-73820166B778}" destId="{BF83B0BC-A7E1-7342-AA4B-12E99ED5A37B}" srcOrd="1" destOrd="0" presId="urn:microsoft.com/office/officeart/2009/3/layout/HorizontalOrganizationChart"/>
    <dgm:cxn modelId="{60F63BE2-E3A1-5F41-A5C3-6417401D1C59}" type="presParOf" srcId="{95F35713-1B5F-7442-BB79-73820166B778}" destId="{26177F9D-419A-1F44-91D4-ED1561C01151}" srcOrd="2" destOrd="0" presId="urn:microsoft.com/office/officeart/2009/3/layout/HorizontalOrganizationChart"/>
    <dgm:cxn modelId="{B8895DE3-0BCB-204D-8300-8CBE6D73F2D1}" type="presParOf" srcId="{32C7C9EE-D61B-EA4A-A953-4317B5389533}" destId="{1F95873F-B77B-4644-B293-857F56E6750F}" srcOrd="4" destOrd="0" presId="urn:microsoft.com/office/officeart/2009/3/layout/HorizontalOrganizationChart"/>
    <dgm:cxn modelId="{A6E5D95D-6A8D-AC4C-BBD1-D5376474DE3E}" type="presParOf" srcId="{32C7C9EE-D61B-EA4A-A953-4317B5389533}" destId="{456129BB-CBF4-3F4F-A205-6DE36ECB35FF}" srcOrd="5" destOrd="0" presId="urn:microsoft.com/office/officeart/2009/3/layout/HorizontalOrganizationChart"/>
    <dgm:cxn modelId="{B3CC0715-C10E-DF40-B1D3-C4B1D0B41B95}" type="presParOf" srcId="{456129BB-CBF4-3F4F-A205-6DE36ECB35FF}" destId="{73EC6868-8F30-3344-A78C-5260414E6AE8}" srcOrd="0" destOrd="0" presId="urn:microsoft.com/office/officeart/2009/3/layout/HorizontalOrganizationChart"/>
    <dgm:cxn modelId="{738BF299-6CC3-624E-ACA7-D7FBF7E4EFEE}" type="presParOf" srcId="{73EC6868-8F30-3344-A78C-5260414E6AE8}" destId="{DC20D2AC-FAE5-9441-9A9D-DC36ECDCBC02}" srcOrd="0" destOrd="0" presId="urn:microsoft.com/office/officeart/2009/3/layout/HorizontalOrganizationChart"/>
    <dgm:cxn modelId="{07F77F9E-B464-554A-87D3-87B8906CF515}" type="presParOf" srcId="{73EC6868-8F30-3344-A78C-5260414E6AE8}" destId="{02E4857D-AE9B-7242-A56A-A2777F462B23}" srcOrd="1" destOrd="0" presId="urn:microsoft.com/office/officeart/2009/3/layout/HorizontalOrganizationChart"/>
    <dgm:cxn modelId="{2190B080-425B-AB42-8DDD-AD1FF61F7F4C}" type="presParOf" srcId="{456129BB-CBF4-3F4F-A205-6DE36ECB35FF}" destId="{B7BADBFA-A5A4-0C4C-9334-721C6114CC00}" srcOrd="1" destOrd="0" presId="urn:microsoft.com/office/officeart/2009/3/layout/HorizontalOrganizationChart"/>
    <dgm:cxn modelId="{EDEB468D-A327-F94E-AE24-D193BDBF9473}" type="presParOf" srcId="{456129BB-CBF4-3F4F-A205-6DE36ECB35FF}" destId="{0264689D-6D8A-A345-BD00-E7D8786EE7B2}" srcOrd="2" destOrd="0" presId="urn:microsoft.com/office/officeart/2009/3/layout/HorizontalOrganizationChart"/>
    <dgm:cxn modelId="{D727088C-AA21-F04B-97B0-548DA1E04EFA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第二次飞跃：理性认识到实践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认识的</a:t>
          </a:r>
        </a:p>
        <a:p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辩证运动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CCF82280-8115-444F-8EDD-0A48955404BF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多次反复，有限与无限的统一</a:t>
          </a:r>
        </a:p>
      </dgm:t>
    </dgm:pt>
    <dgm:pt modelId="{2B8B592A-714B-2A46-A0D8-33464EFF396E}" type="parTrans" cxnId="{19B136E8-3899-2E42-8E0C-3AB41EC2EE5D}">
      <dgm:prSet/>
      <dgm:spPr/>
      <dgm:t>
        <a:bodyPr/>
        <a:lstStyle/>
        <a:p>
          <a:endParaRPr lang="zh-CN" altLang="en-US"/>
        </a:p>
      </dgm:t>
    </dgm:pt>
    <dgm:pt modelId="{6A437B65-49E8-FC4D-9E32-DAA8588F9C29}" type="sibTrans" cxnId="{19B136E8-3899-2E42-8E0C-3AB41EC2EE5D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48159" custScaleY="172838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198606" custScaleY="79028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174212" custScaleY="59795" custLinFactNeighborY="-9015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1F95873F-B77B-4644-B293-857F56E6750F}" type="pres">
      <dgm:prSet presAssocID="{2B8B592A-714B-2A46-A0D8-33464EFF396E}" presName="Name64" presStyleLbl="parChTrans1D2" presStyleIdx="2" presStyleCnt="3"/>
      <dgm:spPr/>
    </dgm:pt>
    <dgm:pt modelId="{456129BB-CBF4-3F4F-A205-6DE36ECB35FF}" type="pres">
      <dgm:prSet presAssocID="{CCF82280-8115-444F-8EDD-0A48955404BF}" presName="hierRoot2" presStyleCnt="0">
        <dgm:presLayoutVars>
          <dgm:hierBranch val="init"/>
        </dgm:presLayoutVars>
      </dgm:prSet>
      <dgm:spPr/>
    </dgm:pt>
    <dgm:pt modelId="{73EC6868-8F30-3344-A78C-5260414E6AE8}" type="pres">
      <dgm:prSet presAssocID="{CCF82280-8115-444F-8EDD-0A48955404BF}" presName="rootComposite" presStyleCnt="0"/>
      <dgm:spPr/>
    </dgm:pt>
    <dgm:pt modelId="{DC20D2AC-FAE5-9441-9A9D-DC36ECDCBC02}" type="pres">
      <dgm:prSet presAssocID="{CCF82280-8115-444F-8EDD-0A48955404BF}" presName="rootText" presStyleLbl="node2" presStyleIdx="2" presStyleCnt="3" custScaleX="194405" custScaleY="63836" custLinFactNeighborX="-820" custLinFactNeighborY="-16122">
        <dgm:presLayoutVars>
          <dgm:chPref val="3"/>
        </dgm:presLayoutVars>
      </dgm:prSet>
      <dgm:spPr/>
    </dgm:pt>
    <dgm:pt modelId="{02E4857D-AE9B-7242-A56A-A2777F462B23}" type="pres">
      <dgm:prSet presAssocID="{CCF82280-8115-444F-8EDD-0A48955404BF}" presName="rootConnector" presStyleLbl="node2" presStyleIdx="2" presStyleCnt="3"/>
      <dgm:spPr/>
    </dgm:pt>
    <dgm:pt modelId="{B7BADBFA-A5A4-0C4C-9334-721C6114CC00}" type="pres">
      <dgm:prSet presAssocID="{CCF82280-8115-444F-8EDD-0A48955404BF}" presName="hierChild4" presStyleCnt="0"/>
      <dgm:spPr/>
    </dgm:pt>
    <dgm:pt modelId="{0264689D-6D8A-A345-BD00-E7D8786EE7B2}" type="pres">
      <dgm:prSet presAssocID="{CCF82280-8115-444F-8EDD-0A48955404BF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6BC92E0C-E11F-0644-A7C0-D53DED587E08}" type="presOf" srcId="{538AEF0D-98D3-B545-AC4C-DE03138A5DC3}" destId="{88DD7B1A-A996-264C-AB77-952A0F9A2058}" srcOrd="0" destOrd="0" presId="urn:microsoft.com/office/officeart/2009/3/layout/HorizontalOrganizationChart"/>
    <dgm:cxn modelId="{BCDBEA42-32DB-C945-81EB-2F9B5A69B0FE}" type="presOf" srcId="{19960767-A02E-7541-9D89-B09779251E21}" destId="{E68C5451-ECDD-0045-A198-AF1EEEBB5C90}" srcOrd="0" destOrd="0" presId="urn:microsoft.com/office/officeart/2009/3/layout/HorizontalOrganizationChart"/>
    <dgm:cxn modelId="{3D398A51-2ABD-8849-9531-3942394D2684}" type="presOf" srcId="{7AC76271-18F2-7A47-B559-2049B3C3C1C8}" destId="{CC7F5FF6-07F7-9346-AA7E-8310FE435B20}" srcOrd="0" destOrd="0" presId="urn:microsoft.com/office/officeart/2009/3/layout/HorizontalOrganizationChart"/>
    <dgm:cxn modelId="{989B0358-36A5-1C4B-B2D6-8D9E669013E1}" type="presOf" srcId="{CCF82280-8115-444F-8EDD-0A48955404BF}" destId="{DC20D2AC-FAE5-9441-9A9D-DC36ECDCBC02}" srcOrd="0" destOrd="0" presId="urn:microsoft.com/office/officeart/2009/3/layout/HorizontalOrganizationChart"/>
    <dgm:cxn modelId="{6E060686-0467-EA47-A45A-86528B6622AF}" type="presOf" srcId="{1112FB57-E696-FA45-AF72-1E97D2E669FB}" destId="{A963D848-574A-4243-9F22-D442D719A969}" srcOrd="0" destOrd="0" presId="urn:microsoft.com/office/officeart/2009/3/layout/HorizontalOrganizationChart"/>
    <dgm:cxn modelId="{B92F808D-2342-A248-BD7C-70CD3A1B9E79}" type="presOf" srcId="{CCF82280-8115-444F-8EDD-0A48955404BF}" destId="{02E4857D-AE9B-7242-A56A-A2777F462B23}" srcOrd="1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FADD72A4-4FEC-8D4F-B74E-35DCFD188DFB}" type="presOf" srcId="{538AEF0D-98D3-B545-AC4C-DE03138A5DC3}" destId="{A1D4D5BF-0720-3140-A557-3799A1127C3E}" srcOrd="1" destOrd="0" presId="urn:microsoft.com/office/officeart/2009/3/layout/HorizontalOrganizationChart"/>
    <dgm:cxn modelId="{F83C7CC5-AD7B-3242-8474-DB8BC7D10658}" type="presOf" srcId="{7AC76271-18F2-7A47-B559-2049B3C3C1C8}" destId="{FB213CCC-E8AC-6947-BD68-49391BB3F9AF}" srcOrd="1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58FAC1D5-9275-A149-8185-42018D7E8C6A}" type="presOf" srcId="{463752C0-6AF8-0A41-980A-6FFC0AA3C9A3}" destId="{18F9DF53-F5EA-8140-B7D0-A536645FEBAC}" srcOrd="0" destOrd="0" presId="urn:microsoft.com/office/officeart/2009/3/layout/HorizontalOrganizationChart"/>
    <dgm:cxn modelId="{19B136E8-3899-2E42-8E0C-3AB41EC2EE5D}" srcId="{1112FB57-E696-FA45-AF72-1E97D2E669FB}" destId="{CCF82280-8115-444F-8EDD-0A48955404BF}" srcOrd="2" destOrd="0" parTransId="{2B8B592A-714B-2A46-A0D8-33464EFF396E}" sibTransId="{6A437B65-49E8-FC4D-9E32-DAA8588F9C29}"/>
    <dgm:cxn modelId="{E5C877EA-4064-3141-B340-9885D5068D95}" type="presOf" srcId="{2B8B592A-714B-2A46-A0D8-33464EFF396E}" destId="{1F95873F-B77B-4644-B293-857F56E6750F}" srcOrd="0" destOrd="0" presId="urn:microsoft.com/office/officeart/2009/3/layout/HorizontalOrganizationChart"/>
    <dgm:cxn modelId="{3368C3EB-095B-7C4B-8FCC-84B1244368DA}" type="presOf" srcId="{476D8D70-DBB1-7B41-8CD3-30459D90DC95}" destId="{89C34139-8A26-094B-A977-4576EC34CFCA}" srcOrd="0" destOrd="0" presId="urn:microsoft.com/office/officeart/2009/3/layout/HorizontalOrganizationChart"/>
    <dgm:cxn modelId="{EB7BA0F0-5E81-4A43-8A62-0A969C9AF355}" type="presOf" srcId="{1112FB57-E696-FA45-AF72-1E97D2E669FB}" destId="{75E11FCC-1C53-604E-88A3-2412EF138EE1}" srcOrd="1" destOrd="0" presId="urn:microsoft.com/office/officeart/2009/3/layout/HorizontalOrganizationChart"/>
    <dgm:cxn modelId="{B528E748-51F8-7C4B-91E0-FFA8B0D81035}" type="presParOf" srcId="{E68C5451-ECDD-0045-A198-AF1EEEBB5C90}" destId="{A019121B-12F3-6B47-9962-0B84BC437CFA}" srcOrd="0" destOrd="0" presId="urn:microsoft.com/office/officeart/2009/3/layout/HorizontalOrganizationChart"/>
    <dgm:cxn modelId="{4E0AFFC1-1442-574F-AE56-DBA65F246B18}" type="presParOf" srcId="{A019121B-12F3-6B47-9962-0B84BC437CFA}" destId="{D7A521E9-1FCF-E44C-8838-A45A68F08133}" srcOrd="0" destOrd="0" presId="urn:microsoft.com/office/officeart/2009/3/layout/HorizontalOrganizationChart"/>
    <dgm:cxn modelId="{A5C68F58-7DFC-9744-A211-7FE8DDB7E931}" type="presParOf" srcId="{D7A521E9-1FCF-E44C-8838-A45A68F08133}" destId="{A963D848-574A-4243-9F22-D442D719A969}" srcOrd="0" destOrd="0" presId="urn:microsoft.com/office/officeart/2009/3/layout/HorizontalOrganizationChart"/>
    <dgm:cxn modelId="{50338B0D-4666-3F42-A5EC-3941B8044CC6}" type="presParOf" srcId="{D7A521E9-1FCF-E44C-8838-A45A68F08133}" destId="{75E11FCC-1C53-604E-88A3-2412EF138EE1}" srcOrd="1" destOrd="0" presId="urn:microsoft.com/office/officeart/2009/3/layout/HorizontalOrganizationChart"/>
    <dgm:cxn modelId="{EB9FD9CE-C580-354F-B357-F4F4CA6E8C8B}" type="presParOf" srcId="{A019121B-12F3-6B47-9962-0B84BC437CFA}" destId="{32C7C9EE-D61B-EA4A-A953-4317B5389533}" srcOrd="1" destOrd="0" presId="urn:microsoft.com/office/officeart/2009/3/layout/HorizontalOrganizationChart"/>
    <dgm:cxn modelId="{AE49958E-C6D2-1E41-B800-4784386D9DB3}" type="presParOf" srcId="{32C7C9EE-D61B-EA4A-A953-4317B5389533}" destId="{18F9DF53-F5EA-8140-B7D0-A536645FEBAC}" srcOrd="0" destOrd="0" presId="urn:microsoft.com/office/officeart/2009/3/layout/HorizontalOrganizationChart"/>
    <dgm:cxn modelId="{2B671763-B2E9-6E47-AF85-96E314A7CE22}" type="presParOf" srcId="{32C7C9EE-D61B-EA4A-A953-4317B5389533}" destId="{D35AA5AD-566B-4A4B-B49D-F854E6546142}" srcOrd="1" destOrd="0" presId="urn:microsoft.com/office/officeart/2009/3/layout/HorizontalOrganizationChart"/>
    <dgm:cxn modelId="{E41B8FA2-46B6-1B48-93AC-9A0D98689031}" type="presParOf" srcId="{D35AA5AD-566B-4A4B-B49D-F854E6546142}" destId="{BBCBB33F-032F-054E-99D9-E922F164A789}" srcOrd="0" destOrd="0" presId="urn:microsoft.com/office/officeart/2009/3/layout/HorizontalOrganizationChart"/>
    <dgm:cxn modelId="{15FE5D96-9393-2E43-B362-BFADDB6A03D4}" type="presParOf" srcId="{BBCBB33F-032F-054E-99D9-E922F164A789}" destId="{CC7F5FF6-07F7-9346-AA7E-8310FE435B20}" srcOrd="0" destOrd="0" presId="urn:microsoft.com/office/officeart/2009/3/layout/HorizontalOrganizationChart"/>
    <dgm:cxn modelId="{983F6EE7-DD26-FF41-B940-3FEB1788FC11}" type="presParOf" srcId="{BBCBB33F-032F-054E-99D9-E922F164A789}" destId="{FB213CCC-E8AC-6947-BD68-49391BB3F9AF}" srcOrd="1" destOrd="0" presId="urn:microsoft.com/office/officeart/2009/3/layout/HorizontalOrganizationChart"/>
    <dgm:cxn modelId="{0CE4BA24-8662-3D47-A57C-48B724864F45}" type="presParOf" srcId="{D35AA5AD-566B-4A4B-B49D-F854E6546142}" destId="{8AE3D352-5E15-CA4F-866E-652225CABADC}" srcOrd="1" destOrd="0" presId="urn:microsoft.com/office/officeart/2009/3/layout/HorizontalOrganizationChart"/>
    <dgm:cxn modelId="{A0928503-BDB1-2B4F-88AF-627DFF3C89C8}" type="presParOf" srcId="{D35AA5AD-566B-4A4B-B49D-F854E6546142}" destId="{91A7E090-7CF2-B24A-B3DB-6BCDAC2835CC}" srcOrd="2" destOrd="0" presId="urn:microsoft.com/office/officeart/2009/3/layout/HorizontalOrganizationChart"/>
    <dgm:cxn modelId="{CF7A7D68-6A6E-4A40-9B21-FDFC86B2CC66}" type="presParOf" srcId="{32C7C9EE-D61B-EA4A-A953-4317B5389533}" destId="{89C34139-8A26-094B-A977-4576EC34CFCA}" srcOrd="2" destOrd="0" presId="urn:microsoft.com/office/officeart/2009/3/layout/HorizontalOrganizationChart"/>
    <dgm:cxn modelId="{6D911F62-5949-3D44-A55A-B1D199BF7598}" type="presParOf" srcId="{32C7C9EE-D61B-EA4A-A953-4317B5389533}" destId="{95F35713-1B5F-7442-BB79-73820166B778}" srcOrd="3" destOrd="0" presId="urn:microsoft.com/office/officeart/2009/3/layout/HorizontalOrganizationChart"/>
    <dgm:cxn modelId="{0F6CAE49-745B-0E46-8EC7-AE059639DAAF}" type="presParOf" srcId="{95F35713-1B5F-7442-BB79-73820166B778}" destId="{B54E6418-8234-C849-99BD-449E8780144B}" srcOrd="0" destOrd="0" presId="urn:microsoft.com/office/officeart/2009/3/layout/HorizontalOrganizationChart"/>
    <dgm:cxn modelId="{D8EEFAFA-B30A-DD43-866D-82A0ABD04D6A}" type="presParOf" srcId="{B54E6418-8234-C849-99BD-449E8780144B}" destId="{88DD7B1A-A996-264C-AB77-952A0F9A2058}" srcOrd="0" destOrd="0" presId="urn:microsoft.com/office/officeart/2009/3/layout/HorizontalOrganizationChart"/>
    <dgm:cxn modelId="{64BAC8EE-F51B-9046-936C-6568D0CE5CD1}" type="presParOf" srcId="{B54E6418-8234-C849-99BD-449E8780144B}" destId="{A1D4D5BF-0720-3140-A557-3799A1127C3E}" srcOrd="1" destOrd="0" presId="urn:microsoft.com/office/officeart/2009/3/layout/HorizontalOrganizationChart"/>
    <dgm:cxn modelId="{37394F7D-7F56-1946-B64D-5ADC68E88D7A}" type="presParOf" srcId="{95F35713-1B5F-7442-BB79-73820166B778}" destId="{BF83B0BC-A7E1-7342-AA4B-12E99ED5A37B}" srcOrd="1" destOrd="0" presId="urn:microsoft.com/office/officeart/2009/3/layout/HorizontalOrganizationChart"/>
    <dgm:cxn modelId="{FB063C09-1634-D04A-94FA-341A4C3B99D0}" type="presParOf" srcId="{95F35713-1B5F-7442-BB79-73820166B778}" destId="{26177F9D-419A-1F44-91D4-ED1561C01151}" srcOrd="2" destOrd="0" presId="urn:microsoft.com/office/officeart/2009/3/layout/HorizontalOrganizationChart"/>
    <dgm:cxn modelId="{0DD80174-D639-134C-84E8-8A56D1344B4A}" type="presParOf" srcId="{32C7C9EE-D61B-EA4A-A953-4317B5389533}" destId="{1F95873F-B77B-4644-B293-857F56E6750F}" srcOrd="4" destOrd="0" presId="urn:microsoft.com/office/officeart/2009/3/layout/HorizontalOrganizationChart"/>
    <dgm:cxn modelId="{A8C6802F-2FAC-B047-A19B-DC52D18DBC82}" type="presParOf" srcId="{32C7C9EE-D61B-EA4A-A953-4317B5389533}" destId="{456129BB-CBF4-3F4F-A205-6DE36ECB35FF}" srcOrd="5" destOrd="0" presId="urn:microsoft.com/office/officeart/2009/3/layout/HorizontalOrganizationChart"/>
    <dgm:cxn modelId="{E191A4E9-6B85-E04D-907E-4F0B669FCD3E}" type="presParOf" srcId="{456129BB-CBF4-3F4F-A205-6DE36ECB35FF}" destId="{73EC6868-8F30-3344-A78C-5260414E6AE8}" srcOrd="0" destOrd="0" presId="urn:microsoft.com/office/officeart/2009/3/layout/HorizontalOrganizationChart"/>
    <dgm:cxn modelId="{8B176608-8804-0747-BC1F-04177BF0FE56}" type="presParOf" srcId="{73EC6868-8F30-3344-A78C-5260414E6AE8}" destId="{DC20D2AC-FAE5-9441-9A9D-DC36ECDCBC02}" srcOrd="0" destOrd="0" presId="urn:microsoft.com/office/officeart/2009/3/layout/HorizontalOrganizationChart"/>
    <dgm:cxn modelId="{16EDA9FD-9640-1040-B384-C04FDC1FFE63}" type="presParOf" srcId="{73EC6868-8F30-3344-A78C-5260414E6AE8}" destId="{02E4857D-AE9B-7242-A56A-A2777F462B23}" srcOrd="1" destOrd="0" presId="urn:microsoft.com/office/officeart/2009/3/layout/HorizontalOrganizationChart"/>
    <dgm:cxn modelId="{40180FF3-8293-C847-A592-5B2DDBCD3DF7}" type="presParOf" srcId="{456129BB-CBF4-3F4F-A205-6DE36ECB35FF}" destId="{B7BADBFA-A5A4-0C4C-9334-721C6114CC00}" srcOrd="1" destOrd="0" presId="urn:microsoft.com/office/officeart/2009/3/layout/HorizontalOrganizationChart"/>
    <dgm:cxn modelId="{6E8872BF-2040-8B40-82E5-73D414CDCF84}" type="presParOf" srcId="{456129BB-CBF4-3F4F-A205-6DE36ECB35FF}" destId="{0264689D-6D8A-A345-BD00-E7D8786EE7B2}" srcOrd="2" destOrd="0" presId="urn:microsoft.com/office/officeart/2009/3/layout/HorizontalOrganizationChart"/>
    <dgm:cxn modelId="{9BFEA852-2E49-7346-87BA-98E135093DBE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noFill/>
      </dgm:spPr>
      <dgm:t>
        <a:bodyPr/>
        <a:lstStyle/>
        <a:p>
          <a:r>
            <a:rPr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第二次飞跃：理性认识到实践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认识的</a:t>
          </a:r>
        </a:p>
        <a:p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辩证运动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CCF82280-8115-444F-8EDD-0A48955404BF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多次反复，有限与无限的统一</a:t>
          </a:r>
        </a:p>
      </dgm:t>
    </dgm:pt>
    <dgm:pt modelId="{2B8B592A-714B-2A46-A0D8-33464EFF396E}" type="parTrans" cxnId="{19B136E8-3899-2E42-8E0C-3AB41EC2EE5D}">
      <dgm:prSet/>
      <dgm:spPr/>
      <dgm:t>
        <a:bodyPr/>
        <a:lstStyle/>
        <a:p>
          <a:endParaRPr lang="zh-CN" altLang="en-US"/>
        </a:p>
      </dgm:t>
    </dgm:pt>
    <dgm:pt modelId="{6A437B65-49E8-FC4D-9E32-DAA8588F9C29}" type="sibTrans" cxnId="{19B136E8-3899-2E42-8E0C-3AB41EC2EE5D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48159" custScaleY="172838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198606" custScaleY="79028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174212" custScaleY="59795" custLinFactNeighborY="-9015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1F95873F-B77B-4644-B293-857F56E6750F}" type="pres">
      <dgm:prSet presAssocID="{2B8B592A-714B-2A46-A0D8-33464EFF396E}" presName="Name64" presStyleLbl="parChTrans1D2" presStyleIdx="2" presStyleCnt="3"/>
      <dgm:spPr/>
    </dgm:pt>
    <dgm:pt modelId="{456129BB-CBF4-3F4F-A205-6DE36ECB35FF}" type="pres">
      <dgm:prSet presAssocID="{CCF82280-8115-444F-8EDD-0A48955404BF}" presName="hierRoot2" presStyleCnt="0">
        <dgm:presLayoutVars>
          <dgm:hierBranch val="init"/>
        </dgm:presLayoutVars>
      </dgm:prSet>
      <dgm:spPr/>
    </dgm:pt>
    <dgm:pt modelId="{73EC6868-8F30-3344-A78C-5260414E6AE8}" type="pres">
      <dgm:prSet presAssocID="{CCF82280-8115-444F-8EDD-0A48955404BF}" presName="rootComposite" presStyleCnt="0"/>
      <dgm:spPr/>
    </dgm:pt>
    <dgm:pt modelId="{DC20D2AC-FAE5-9441-9A9D-DC36ECDCBC02}" type="pres">
      <dgm:prSet presAssocID="{CCF82280-8115-444F-8EDD-0A48955404BF}" presName="rootText" presStyleLbl="node2" presStyleIdx="2" presStyleCnt="3" custScaleX="194405" custScaleY="63836" custLinFactNeighborX="-820" custLinFactNeighborY="-16122">
        <dgm:presLayoutVars>
          <dgm:chPref val="3"/>
        </dgm:presLayoutVars>
      </dgm:prSet>
      <dgm:spPr/>
    </dgm:pt>
    <dgm:pt modelId="{02E4857D-AE9B-7242-A56A-A2777F462B23}" type="pres">
      <dgm:prSet presAssocID="{CCF82280-8115-444F-8EDD-0A48955404BF}" presName="rootConnector" presStyleLbl="node2" presStyleIdx="2" presStyleCnt="3"/>
      <dgm:spPr/>
    </dgm:pt>
    <dgm:pt modelId="{B7BADBFA-A5A4-0C4C-9334-721C6114CC00}" type="pres">
      <dgm:prSet presAssocID="{CCF82280-8115-444F-8EDD-0A48955404BF}" presName="hierChild4" presStyleCnt="0"/>
      <dgm:spPr/>
    </dgm:pt>
    <dgm:pt modelId="{0264689D-6D8A-A345-BD00-E7D8786EE7B2}" type="pres">
      <dgm:prSet presAssocID="{CCF82280-8115-444F-8EDD-0A48955404BF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4C6AEE18-A2DD-484A-B356-529BE2901317}" type="presOf" srcId="{476D8D70-DBB1-7B41-8CD3-30459D90DC95}" destId="{89C34139-8A26-094B-A977-4576EC34CFCA}" srcOrd="0" destOrd="0" presId="urn:microsoft.com/office/officeart/2009/3/layout/HorizontalOrganizationChart"/>
    <dgm:cxn modelId="{E83BBB1A-98A2-7749-8ABB-F194661E400C}" type="presOf" srcId="{7AC76271-18F2-7A47-B559-2049B3C3C1C8}" destId="{FB213CCC-E8AC-6947-BD68-49391BB3F9AF}" srcOrd="1" destOrd="0" presId="urn:microsoft.com/office/officeart/2009/3/layout/HorizontalOrganizationChart"/>
    <dgm:cxn modelId="{B5823D26-028B-A145-B9FE-85D667BD17C2}" type="presOf" srcId="{CCF82280-8115-444F-8EDD-0A48955404BF}" destId="{DC20D2AC-FAE5-9441-9A9D-DC36ECDCBC02}" srcOrd="0" destOrd="0" presId="urn:microsoft.com/office/officeart/2009/3/layout/HorizontalOrganizationChart"/>
    <dgm:cxn modelId="{1C1DF15D-94F0-8346-BAE0-AAD5EB5E8D9A}" type="presOf" srcId="{7AC76271-18F2-7A47-B559-2049B3C3C1C8}" destId="{CC7F5FF6-07F7-9346-AA7E-8310FE435B20}" srcOrd="0" destOrd="0" presId="urn:microsoft.com/office/officeart/2009/3/layout/HorizontalOrganizationChart"/>
    <dgm:cxn modelId="{A7A5AD82-81CA-0242-90B7-751EFE67AF17}" type="presOf" srcId="{538AEF0D-98D3-B545-AC4C-DE03138A5DC3}" destId="{88DD7B1A-A996-264C-AB77-952A0F9A2058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6315ED97-0B60-9F49-8D9A-53F0681A6CD3}" type="presOf" srcId="{19960767-A02E-7541-9D89-B09779251E21}" destId="{E68C5451-ECDD-0045-A198-AF1EEEBB5C90}" srcOrd="0" destOrd="0" presId="urn:microsoft.com/office/officeart/2009/3/layout/HorizontalOrganizationChart"/>
    <dgm:cxn modelId="{799DE6A2-B757-184A-8C13-70628F956309}" type="presOf" srcId="{2B8B592A-714B-2A46-A0D8-33464EFF396E}" destId="{1F95873F-B77B-4644-B293-857F56E6750F}" srcOrd="0" destOrd="0" presId="urn:microsoft.com/office/officeart/2009/3/layout/HorizontalOrganizationChart"/>
    <dgm:cxn modelId="{FB1B62A9-7C13-BE48-88F9-AE6896C3F654}" type="presOf" srcId="{463752C0-6AF8-0A41-980A-6FFC0AA3C9A3}" destId="{18F9DF53-F5EA-8140-B7D0-A536645FEBAC}" srcOrd="0" destOrd="0" presId="urn:microsoft.com/office/officeart/2009/3/layout/HorizontalOrganizationChart"/>
    <dgm:cxn modelId="{DADA69C2-83BA-DF4E-BAB5-803C25AA86EB}" type="presOf" srcId="{1112FB57-E696-FA45-AF72-1E97D2E669FB}" destId="{75E11FCC-1C53-604E-88A3-2412EF138EE1}" srcOrd="1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F96FE7D1-CFFA-5E4F-8C06-D09D020B82F1}" type="presOf" srcId="{1112FB57-E696-FA45-AF72-1E97D2E669FB}" destId="{A963D848-574A-4243-9F22-D442D719A969}" srcOrd="0" destOrd="0" presId="urn:microsoft.com/office/officeart/2009/3/layout/HorizontalOrganizationChart"/>
    <dgm:cxn modelId="{9350F7DF-5535-B448-B0E0-FFA82A6C36FC}" type="presOf" srcId="{CCF82280-8115-444F-8EDD-0A48955404BF}" destId="{02E4857D-AE9B-7242-A56A-A2777F462B23}" srcOrd="1" destOrd="0" presId="urn:microsoft.com/office/officeart/2009/3/layout/HorizontalOrganizationChart"/>
    <dgm:cxn modelId="{02B1D0E3-1544-594A-8B4C-57EF6FA5A04C}" type="presOf" srcId="{538AEF0D-98D3-B545-AC4C-DE03138A5DC3}" destId="{A1D4D5BF-0720-3140-A557-3799A1127C3E}" srcOrd="1" destOrd="0" presId="urn:microsoft.com/office/officeart/2009/3/layout/HorizontalOrganizationChart"/>
    <dgm:cxn modelId="{19B136E8-3899-2E42-8E0C-3AB41EC2EE5D}" srcId="{1112FB57-E696-FA45-AF72-1E97D2E669FB}" destId="{CCF82280-8115-444F-8EDD-0A48955404BF}" srcOrd="2" destOrd="0" parTransId="{2B8B592A-714B-2A46-A0D8-33464EFF396E}" sibTransId="{6A437B65-49E8-FC4D-9E32-DAA8588F9C29}"/>
    <dgm:cxn modelId="{431D710F-E88D-EC44-A2B0-B380FE4C6ADC}" type="presParOf" srcId="{E68C5451-ECDD-0045-A198-AF1EEEBB5C90}" destId="{A019121B-12F3-6B47-9962-0B84BC437CFA}" srcOrd="0" destOrd="0" presId="urn:microsoft.com/office/officeart/2009/3/layout/HorizontalOrganizationChart"/>
    <dgm:cxn modelId="{475ECE08-FD5D-1E4D-893D-1AF1E526260C}" type="presParOf" srcId="{A019121B-12F3-6B47-9962-0B84BC437CFA}" destId="{D7A521E9-1FCF-E44C-8838-A45A68F08133}" srcOrd="0" destOrd="0" presId="urn:microsoft.com/office/officeart/2009/3/layout/HorizontalOrganizationChart"/>
    <dgm:cxn modelId="{24D240C2-65B9-934C-8B11-A5CBD1A52C67}" type="presParOf" srcId="{D7A521E9-1FCF-E44C-8838-A45A68F08133}" destId="{A963D848-574A-4243-9F22-D442D719A969}" srcOrd="0" destOrd="0" presId="urn:microsoft.com/office/officeart/2009/3/layout/HorizontalOrganizationChart"/>
    <dgm:cxn modelId="{A8BFB2FF-178F-224F-B97D-0439D35CE700}" type="presParOf" srcId="{D7A521E9-1FCF-E44C-8838-A45A68F08133}" destId="{75E11FCC-1C53-604E-88A3-2412EF138EE1}" srcOrd="1" destOrd="0" presId="urn:microsoft.com/office/officeart/2009/3/layout/HorizontalOrganizationChart"/>
    <dgm:cxn modelId="{05FF52F7-6549-E548-A256-6837C6C58BA4}" type="presParOf" srcId="{A019121B-12F3-6B47-9962-0B84BC437CFA}" destId="{32C7C9EE-D61B-EA4A-A953-4317B5389533}" srcOrd="1" destOrd="0" presId="urn:microsoft.com/office/officeart/2009/3/layout/HorizontalOrganizationChart"/>
    <dgm:cxn modelId="{C537208D-4345-1244-B815-A781B3219BF9}" type="presParOf" srcId="{32C7C9EE-D61B-EA4A-A953-4317B5389533}" destId="{18F9DF53-F5EA-8140-B7D0-A536645FEBAC}" srcOrd="0" destOrd="0" presId="urn:microsoft.com/office/officeart/2009/3/layout/HorizontalOrganizationChart"/>
    <dgm:cxn modelId="{4FFADB61-E4F2-B940-854E-F65A6350B9E4}" type="presParOf" srcId="{32C7C9EE-D61B-EA4A-A953-4317B5389533}" destId="{D35AA5AD-566B-4A4B-B49D-F854E6546142}" srcOrd="1" destOrd="0" presId="urn:microsoft.com/office/officeart/2009/3/layout/HorizontalOrganizationChart"/>
    <dgm:cxn modelId="{FE47D5C7-32EF-8349-A238-4C998A8BDD72}" type="presParOf" srcId="{D35AA5AD-566B-4A4B-B49D-F854E6546142}" destId="{BBCBB33F-032F-054E-99D9-E922F164A789}" srcOrd="0" destOrd="0" presId="urn:microsoft.com/office/officeart/2009/3/layout/HorizontalOrganizationChart"/>
    <dgm:cxn modelId="{2C96E443-61CC-3146-8505-03D3D0455F9F}" type="presParOf" srcId="{BBCBB33F-032F-054E-99D9-E922F164A789}" destId="{CC7F5FF6-07F7-9346-AA7E-8310FE435B20}" srcOrd="0" destOrd="0" presId="urn:microsoft.com/office/officeart/2009/3/layout/HorizontalOrganizationChart"/>
    <dgm:cxn modelId="{C5543A7D-728A-E448-8F2E-D3CBD537FA5D}" type="presParOf" srcId="{BBCBB33F-032F-054E-99D9-E922F164A789}" destId="{FB213CCC-E8AC-6947-BD68-49391BB3F9AF}" srcOrd="1" destOrd="0" presId="urn:microsoft.com/office/officeart/2009/3/layout/HorizontalOrganizationChart"/>
    <dgm:cxn modelId="{7515ADA0-FA21-E94E-993F-AA5216BFD4E2}" type="presParOf" srcId="{D35AA5AD-566B-4A4B-B49D-F854E6546142}" destId="{8AE3D352-5E15-CA4F-866E-652225CABADC}" srcOrd="1" destOrd="0" presId="urn:microsoft.com/office/officeart/2009/3/layout/HorizontalOrganizationChart"/>
    <dgm:cxn modelId="{BE0F0E3F-F6E2-684D-9CE5-BAAAB25EE7A1}" type="presParOf" srcId="{D35AA5AD-566B-4A4B-B49D-F854E6546142}" destId="{91A7E090-7CF2-B24A-B3DB-6BCDAC2835CC}" srcOrd="2" destOrd="0" presId="urn:microsoft.com/office/officeart/2009/3/layout/HorizontalOrganizationChart"/>
    <dgm:cxn modelId="{948C4907-F56A-4142-BAD0-6717B1AFDC02}" type="presParOf" srcId="{32C7C9EE-D61B-EA4A-A953-4317B5389533}" destId="{89C34139-8A26-094B-A977-4576EC34CFCA}" srcOrd="2" destOrd="0" presId="urn:microsoft.com/office/officeart/2009/3/layout/HorizontalOrganizationChart"/>
    <dgm:cxn modelId="{AC352DED-6AD5-D247-95A3-EB933D6B1797}" type="presParOf" srcId="{32C7C9EE-D61B-EA4A-A953-4317B5389533}" destId="{95F35713-1B5F-7442-BB79-73820166B778}" srcOrd="3" destOrd="0" presId="urn:microsoft.com/office/officeart/2009/3/layout/HorizontalOrganizationChart"/>
    <dgm:cxn modelId="{7E424252-E66B-E34B-9643-7504B175E1B6}" type="presParOf" srcId="{95F35713-1B5F-7442-BB79-73820166B778}" destId="{B54E6418-8234-C849-99BD-449E8780144B}" srcOrd="0" destOrd="0" presId="urn:microsoft.com/office/officeart/2009/3/layout/HorizontalOrganizationChart"/>
    <dgm:cxn modelId="{4EA69316-F87F-0040-91E5-C0105C867E4B}" type="presParOf" srcId="{B54E6418-8234-C849-99BD-449E8780144B}" destId="{88DD7B1A-A996-264C-AB77-952A0F9A2058}" srcOrd="0" destOrd="0" presId="urn:microsoft.com/office/officeart/2009/3/layout/HorizontalOrganizationChart"/>
    <dgm:cxn modelId="{61B21B3E-9FFD-AD4C-9539-8A1AD4E2D4FB}" type="presParOf" srcId="{B54E6418-8234-C849-99BD-449E8780144B}" destId="{A1D4D5BF-0720-3140-A557-3799A1127C3E}" srcOrd="1" destOrd="0" presId="urn:microsoft.com/office/officeart/2009/3/layout/HorizontalOrganizationChart"/>
    <dgm:cxn modelId="{F19CC4BB-1DF3-774B-B604-5E3795510A83}" type="presParOf" srcId="{95F35713-1B5F-7442-BB79-73820166B778}" destId="{BF83B0BC-A7E1-7342-AA4B-12E99ED5A37B}" srcOrd="1" destOrd="0" presId="urn:microsoft.com/office/officeart/2009/3/layout/HorizontalOrganizationChart"/>
    <dgm:cxn modelId="{61B3D23C-E6DC-B447-8EFE-6BA29D4DA9B9}" type="presParOf" srcId="{95F35713-1B5F-7442-BB79-73820166B778}" destId="{26177F9D-419A-1F44-91D4-ED1561C01151}" srcOrd="2" destOrd="0" presId="urn:microsoft.com/office/officeart/2009/3/layout/HorizontalOrganizationChart"/>
    <dgm:cxn modelId="{AC193363-A495-DC47-B7A2-A8F6512B1C5A}" type="presParOf" srcId="{32C7C9EE-D61B-EA4A-A953-4317B5389533}" destId="{1F95873F-B77B-4644-B293-857F56E6750F}" srcOrd="4" destOrd="0" presId="urn:microsoft.com/office/officeart/2009/3/layout/HorizontalOrganizationChart"/>
    <dgm:cxn modelId="{2DF7C905-6C21-E848-857C-681DA6AE2279}" type="presParOf" srcId="{32C7C9EE-D61B-EA4A-A953-4317B5389533}" destId="{456129BB-CBF4-3F4F-A205-6DE36ECB35FF}" srcOrd="5" destOrd="0" presId="urn:microsoft.com/office/officeart/2009/3/layout/HorizontalOrganizationChart"/>
    <dgm:cxn modelId="{7B5C7D8E-138C-B74D-BE33-0BBD8C991D66}" type="presParOf" srcId="{456129BB-CBF4-3F4F-A205-6DE36ECB35FF}" destId="{73EC6868-8F30-3344-A78C-5260414E6AE8}" srcOrd="0" destOrd="0" presId="urn:microsoft.com/office/officeart/2009/3/layout/HorizontalOrganizationChart"/>
    <dgm:cxn modelId="{6714180A-F64D-AA4E-9918-C74F1E3DDD17}" type="presParOf" srcId="{73EC6868-8F30-3344-A78C-5260414E6AE8}" destId="{DC20D2AC-FAE5-9441-9A9D-DC36ECDCBC02}" srcOrd="0" destOrd="0" presId="urn:microsoft.com/office/officeart/2009/3/layout/HorizontalOrganizationChart"/>
    <dgm:cxn modelId="{0150A4B4-57A9-1A4B-9E8F-51C36D393617}" type="presParOf" srcId="{73EC6868-8F30-3344-A78C-5260414E6AE8}" destId="{02E4857D-AE9B-7242-A56A-A2777F462B23}" srcOrd="1" destOrd="0" presId="urn:microsoft.com/office/officeart/2009/3/layout/HorizontalOrganizationChart"/>
    <dgm:cxn modelId="{0AC3F7A0-E3BA-024A-87C6-045B5A71EE01}" type="presParOf" srcId="{456129BB-CBF4-3F4F-A205-6DE36ECB35FF}" destId="{B7BADBFA-A5A4-0C4C-9334-721C6114CC00}" srcOrd="1" destOrd="0" presId="urn:microsoft.com/office/officeart/2009/3/layout/HorizontalOrganizationChart"/>
    <dgm:cxn modelId="{1E57AC80-2F3D-8841-A6CB-B9A6F7F92DF9}" type="presParOf" srcId="{456129BB-CBF4-3F4F-A205-6DE36ECB35FF}" destId="{0264689D-6D8A-A345-BD00-E7D8786EE7B2}" srcOrd="2" destOrd="0" presId="urn:microsoft.com/office/officeart/2009/3/layout/HorizontalOrganizationChart"/>
    <dgm:cxn modelId="{733FAA87-BE0F-CD40-9C8C-F4D31EC81AAA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noFill/>
      </dgm:spPr>
      <dgm:t>
        <a:bodyPr/>
        <a:lstStyle/>
        <a:p>
          <a:r>
            <a:rPr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第二次飞跃：理性认识到实践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认识的</a:t>
          </a:r>
        </a:p>
        <a:p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辩证运动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CCF82280-8115-444F-8EDD-0A48955404BF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多次反复，有限与无限的统一</a:t>
          </a:r>
        </a:p>
      </dgm:t>
    </dgm:pt>
    <dgm:pt modelId="{2B8B592A-714B-2A46-A0D8-33464EFF396E}" type="parTrans" cxnId="{19B136E8-3899-2E42-8E0C-3AB41EC2EE5D}">
      <dgm:prSet/>
      <dgm:spPr/>
      <dgm:t>
        <a:bodyPr/>
        <a:lstStyle/>
        <a:p>
          <a:endParaRPr lang="zh-CN" altLang="en-US"/>
        </a:p>
      </dgm:t>
    </dgm:pt>
    <dgm:pt modelId="{6A437B65-49E8-FC4D-9E32-DAA8588F9C29}" type="sibTrans" cxnId="{19B136E8-3899-2E42-8E0C-3AB41EC2EE5D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48159" custScaleY="172838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198606" custScaleY="79028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174212" custScaleY="59795" custLinFactNeighborY="-9015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1F95873F-B77B-4644-B293-857F56E6750F}" type="pres">
      <dgm:prSet presAssocID="{2B8B592A-714B-2A46-A0D8-33464EFF396E}" presName="Name64" presStyleLbl="parChTrans1D2" presStyleIdx="2" presStyleCnt="3"/>
      <dgm:spPr/>
    </dgm:pt>
    <dgm:pt modelId="{456129BB-CBF4-3F4F-A205-6DE36ECB35FF}" type="pres">
      <dgm:prSet presAssocID="{CCF82280-8115-444F-8EDD-0A48955404BF}" presName="hierRoot2" presStyleCnt="0">
        <dgm:presLayoutVars>
          <dgm:hierBranch val="init"/>
        </dgm:presLayoutVars>
      </dgm:prSet>
      <dgm:spPr/>
    </dgm:pt>
    <dgm:pt modelId="{73EC6868-8F30-3344-A78C-5260414E6AE8}" type="pres">
      <dgm:prSet presAssocID="{CCF82280-8115-444F-8EDD-0A48955404BF}" presName="rootComposite" presStyleCnt="0"/>
      <dgm:spPr/>
    </dgm:pt>
    <dgm:pt modelId="{DC20D2AC-FAE5-9441-9A9D-DC36ECDCBC02}" type="pres">
      <dgm:prSet presAssocID="{CCF82280-8115-444F-8EDD-0A48955404BF}" presName="rootText" presStyleLbl="node2" presStyleIdx="2" presStyleCnt="3" custScaleX="194405" custScaleY="63836" custLinFactNeighborX="-820" custLinFactNeighborY="-16122">
        <dgm:presLayoutVars>
          <dgm:chPref val="3"/>
        </dgm:presLayoutVars>
      </dgm:prSet>
      <dgm:spPr/>
    </dgm:pt>
    <dgm:pt modelId="{02E4857D-AE9B-7242-A56A-A2777F462B23}" type="pres">
      <dgm:prSet presAssocID="{CCF82280-8115-444F-8EDD-0A48955404BF}" presName="rootConnector" presStyleLbl="node2" presStyleIdx="2" presStyleCnt="3"/>
      <dgm:spPr/>
    </dgm:pt>
    <dgm:pt modelId="{B7BADBFA-A5A4-0C4C-9334-721C6114CC00}" type="pres">
      <dgm:prSet presAssocID="{CCF82280-8115-444F-8EDD-0A48955404BF}" presName="hierChild4" presStyleCnt="0"/>
      <dgm:spPr/>
    </dgm:pt>
    <dgm:pt modelId="{0264689D-6D8A-A345-BD00-E7D8786EE7B2}" type="pres">
      <dgm:prSet presAssocID="{CCF82280-8115-444F-8EDD-0A48955404BF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BEC9CA4C-8B28-1F45-B3AA-9FFB5735E44B}" type="presOf" srcId="{476D8D70-DBB1-7B41-8CD3-30459D90DC95}" destId="{89C34139-8A26-094B-A977-4576EC34CFCA}" srcOrd="0" destOrd="0" presId="urn:microsoft.com/office/officeart/2009/3/layout/HorizontalOrganizationChart"/>
    <dgm:cxn modelId="{9B6A2F75-4B0D-A64B-9E9C-149E3E483110}" type="presOf" srcId="{7AC76271-18F2-7A47-B559-2049B3C3C1C8}" destId="{FB213CCC-E8AC-6947-BD68-49391BB3F9AF}" srcOrd="1" destOrd="0" presId="urn:microsoft.com/office/officeart/2009/3/layout/HorizontalOrganizationChart"/>
    <dgm:cxn modelId="{3D3D807E-52CF-0B49-9CCA-F9A96A1CA8CD}" type="presOf" srcId="{2B8B592A-714B-2A46-A0D8-33464EFF396E}" destId="{1F95873F-B77B-4644-B293-857F56E6750F}" srcOrd="0" destOrd="0" presId="urn:microsoft.com/office/officeart/2009/3/layout/HorizontalOrganizationChart"/>
    <dgm:cxn modelId="{EAC2068B-1AD9-5042-9ED9-F25126EC2547}" type="presOf" srcId="{CCF82280-8115-444F-8EDD-0A48955404BF}" destId="{02E4857D-AE9B-7242-A56A-A2777F462B23}" srcOrd="1" destOrd="0" presId="urn:microsoft.com/office/officeart/2009/3/layout/HorizontalOrganizationChart"/>
    <dgm:cxn modelId="{0469218C-44D3-944B-9405-3F8253A9E689}" type="presOf" srcId="{1112FB57-E696-FA45-AF72-1E97D2E669FB}" destId="{75E11FCC-1C53-604E-88A3-2412EF138EE1}" srcOrd="1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463F9EA0-576B-6C4E-8BE6-20E8B9BDAE4B}" type="presOf" srcId="{1112FB57-E696-FA45-AF72-1E97D2E669FB}" destId="{A963D848-574A-4243-9F22-D442D719A969}" srcOrd="0" destOrd="0" presId="urn:microsoft.com/office/officeart/2009/3/layout/HorizontalOrganizationChart"/>
    <dgm:cxn modelId="{6973F0A5-33F0-D24B-B40F-783F73DA2338}" type="presOf" srcId="{7AC76271-18F2-7A47-B559-2049B3C3C1C8}" destId="{CC7F5FF6-07F7-9346-AA7E-8310FE435B20}" srcOrd="0" destOrd="0" presId="urn:microsoft.com/office/officeart/2009/3/layout/HorizontalOrganizationChart"/>
    <dgm:cxn modelId="{62D26DBC-44AD-464A-9084-4B5F073D1CC6}" type="presOf" srcId="{538AEF0D-98D3-B545-AC4C-DE03138A5DC3}" destId="{88DD7B1A-A996-264C-AB77-952A0F9A2058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2BBF48D1-3ECC-B049-9291-621F138C639C}" type="presOf" srcId="{CCF82280-8115-444F-8EDD-0A48955404BF}" destId="{DC20D2AC-FAE5-9441-9A9D-DC36ECDCBC02}" srcOrd="0" destOrd="0" presId="urn:microsoft.com/office/officeart/2009/3/layout/HorizontalOrganizationChart"/>
    <dgm:cxn modelId="{5D326CDF-101B-9343-A8C5-28FF0BB4E716}" type="presOf" srcId="{463752C0-6AF8-0A41-980A-6FFC0AA3C9A3}" destId="{18F9DF53-F5EA-8140-B7D0-A536645FEBAC}" srcOrd="0" destOrd="0" presId="urn:microsoft.com/office/officeart/2009/3/layout/HorizontalOrganizationChart"/>
    <dgm:cxn modelId="{19B136E8-3899-2E42-8E0C-3AB41EC2EE5D}" srcId="{1112FB57-E696-FA45-AF72-1E97D2E669FB}" destId="{CCF82280-8115-444F-8EDD-0A48955404BF}" srcOrd="2" destOrd="0" parTransId="{2B8B592A-714B-2A46-A0D8-33464EFF396E}" sibTransId="{6A437B65-49E8-FC4D-9E32-DAA8588F9C29}"/>
    <dgm:cxn modelId="{EE27D4ED-EF92-294D-924A-59D96D586107}" type="presOf" srcId="{538AEF0D-98D3-B545-AC4C-DE03138A5DC3}" destId="{A1D4D5BF-0720-3140-A557-3799A1127C3E}" srcOrd="1" destOrd="0" presId="urn:microsoft.com/office/officeart/2009/3/layout/HorizontalOrganizationChart"/>
    <dgm:cxn modelId="{FFCDA2F2-9CB0-0947-8D7D-4FE9B1DA4DEE}" type="presOf" srcId="{19960767-A02E-7541-9D89-B09779251E21}" destId="{E68C5451-ECDD-0045-A198-AF1EEEBB5C90}" srcOrd="0" destOrd="0" presId="urn:microsoft.com/office/officeart/2009/3/layout/HorizontalOrganizationChart"/>
    <dgm:cxn modelId="{1425A7DF-3091-AA4E-BA09-B85DC9C2187C}" type="presParOf" srcId="{E68C5451-ECDD-0045-A198-AF1EEEBB5C90}" destId="{A019121B-12F3-6B47-9962-0B84BC437CFA}" srcOrd="0" destOrd="0" presId="urn:microsoft.com/office/officeart/2009/3/layout/HorizontalOrganizationChart"/>
    <dgm:cxn modelId="{69EBF8EF-085F-304D-A9B0-64C814E7E951}" type="presParOf" srcId="{A019121B-12F3-6B47-9962-0B84BC437CFA}" destId="{D7A521E9-1FCF-E44C-8838-A45A68F08133}" srcOrd="0" destOrd="0" presId="urn:microsoft.com/office/officeart/2009/3/layout/HorizontalOrganizationChart"/>
    <dgm:cxn modelId="{2C0F582C-5809-5945-AB91-8CDD26F02C5A}" type="presParOf" srcId="{D7A521E9-1FCF-E44C-8838-A45A68F08133}" destId="{A963D848-574A-4243-9F22-D442D719A969}" srcOrd="0" destOrd="0" presId="urn:microsoft.com/office/officeart/2009/3/layout/HorizontalOrganizationChart"/>
    <dgm:cxn modelId="{042D0264-9D72-6949-B096-59EEE4650065}" type="presParOf" srcId="{D7A521E9-1FCF-E44C-8838-A45A68F08133}" destId="{75E11FCC-1C53-604E-88A3-2412EF138EE1}" srcOrd="1" destOrd="0" presId="urn:microsoft.com/office/officeart/2009/3/layout/HorizontalOrganizationChart"/>
    <dgm:cxn modelId="{DDD3426B-EF80-4840-90EE-BD579EEBC752}" type="presParOf" srcId="{A019121B-12F3-6B47-9962-0B84BC437CFA}" destId="{32C7C9EE-D61B-EA4A-A953-4317B5389533}" srcOrd="1" destOrd="0" presId="urn:microsoft.com/office/officeart/2009/3/layout/HorizontalOrganizationChart"/>
    <dgm:cxn modelId="{6EC5BAE5-76AB-4F4B-A6DD-FEDA5EC68C2E}" type="presParOf" srcId="{32C7C9EE-D61B-EA4A-A953-4317B5389533}" destId="{18F9DF53-F5EA-8140-B7D0-A536645FEBAC}" srcOrd="0" destOrd="0" presId="urn:microsoft.com/office/officeart/2009/3/layout/HorizontalOrganizationChart"/>
    <dgm:cxn modelId="{7D0D50A4-70DB-1148-80BD-5438B58C5F4B}" type="presParOf" srcId="{32C7C9EE-D61B-EA4A-A953-4317B5389533}" destId="{D35AA5AD-566B-4A4B-B49D-F854E6546142}" srcOrd="1" destOrd="0" presId="urn:microsoft.com/office/officeart/2009/3/layout/HorizontalOrganizationChart"/>
    <dgm:cxn modelId="{C187F890-E88F-B54B-9209-7E2C2A6BA6F8}" type="presParOf" srcId="{D35AA5AD-566B-4A4B-B49D-F854E6546142}" destId="{BBCBB33F-032F-054E-99D9-E922F164A789}" srcOrd="0" destOrd="0" presId="urn:microsoft.com/office/officeart/2009/3/layout/HorizontalOrganizationChart"/>
    <dgm:cxn modelId="{C4C17E68-40D7-E94A-93E8-DD8AC1613570}" type="presParOf" srcId="{BBCBB33F-032F-054E-99D9-E922F164A789}" destId="{CC7F5FF6-07F7-9346-AA7E-8310FE435B20}" srcOrd="0" destOrd="0" presId="urn:microsoft.com/office/officeart/2009/3/layout/HorizontalOrganizationChart"/>
    <dgm:cxn modelId="{7E7BB0E4-1E84-5949-9529-D38D10A50EDB}" type="presParOf" srcId="{BBCBB33F-032F-054E-99D9-E922F164A789}" destId="{FB213CCC-E8AC-6947-BD68-49391BB3F9AF}" srcOrd="1" destOrd="0" presId="urn:microsoft.com/office/officeart/2009/3/layout/HorizontalOrganizationChart"/>
    <dgm:cxn modelId="{82454E34-3D13-4B48-81BF-0527F3A087F0}" type="presParOf" srcId="{D35AA5AD-566B-4A4B-B49D-F854E6546142}" destId="{8AE3D352-5E15-CA4F-866E-652225CABADC}" srcOrd="1" destOrd="0" presId="urn:microsoft.com/office/officeart/2009/3/layout/HorizontalOrganizationChart"/>
    <dgm:cxn modelId="{0FF7A9CA-2C60-4D43-B0EF-AE2F3E1E6D20}" type="presParOf" srcId="{D35AA5AD-566B-4A4B-B49D-F854E6546142}" destId="{91A7E090-7CF2-B24A-B3DB-6BCDAC2835CC}" srcOrd="2" destOrd="0" presId="urn:microsoft.com/office/officeart/2009/3/layout/HorizontalOrganizationChart"/>
    <dgm:cxn modelId="{3D8A114C-B2A7-9B4C-A4E1-0F423905C7B2}" type="presParOf" srcId="{32C7C9EE-D61B-EA4A-A953-4317B5389533}" destId="{89C34139-8A26-094B-A977-4576EC34CFCA}" srcOrd="2" destOrd="0" presId="urn:microsoft.com/office/officeart/2009/3/layout/HorizontalOrganizationChart"/>
    <dgm:cxn modelId="{6643307E-FCC0-1B4A-98AA-6BD81AC2C09B}" type="presParOf" srcId="{32C7C9EE-D61B-EA4A-A953-4317B5389533}" destId="{95F35713-1B5F-7442-BB79-73820166B778}" srcOrd="3" destOrd="0" presId="urn:microsoft.com/office/officeart/2009/3/layout/HorizontalOrganizationChart"/>
    <dgm:cxn modelId="{F2E8183A-B282-414B-8068-8B6532353584}" type="presParOf" srcId="{95F35713-1B5F-7442-BB79-73820166B778}" destId="{B54E6418-8234-C849-99BD-449E8780144B}" srcOrd="0" destOrd="0" presId="urn:microsoft.com/office/officeart/2009/3/layout/HorizontalOrganizationChart"/>
    <dgm:cxn modelId="{D625698F-E0BF-624A-8289-8E4CD1B17579}" type="presParOf" srcId="{B54E6418-8234-C849-99BD-449E8780144B}" destId="{88DD7B1A-A996-264C-AB77-952A0F9A2058}" srcOrd="0" destOrd="0" presId="urn:microsoft.com/office/officeart/2009/3/layout/HorizontalOrganizationChart"/>
    <dgm:cxn modelId="{76B1AB68-4D0D-F441-8867-0A3D69B29592}" type="presParOf" srcId="{B54E6418-8234-C849-99BD-449E8780144B}" destId="{A1D4D5BF-0720-3140-A557-3799A1127C3E}" srcOrd="1" destOrd="0" presId="urn:microsoft.com/office/officeart/2009/3/layout/HorizontalOrganizationChart"/>
    <dgm:cxn modelId="{4756F3E5-D692-6146-9EEB-4A897BB52F5C}" type="presParOf" srcId="{95F35713-1B5F-7442-BB79-73820166B778}" destId="{BF83B0BC-A7E1-7342-AA4B-12E99ED5A37B}" srcOrd="1" destOrd="0" presId="urn:microsoft.com/office/officeart/2009/3/layout/HorizontalOrganizationChart"/>
    <dgm:cxn modelId="{7EC8AF0D-70EC-0B42-9BE1-2BB769B342E9}" type="presParOf" srcId="{95F35713-1B5F-7442-BB79-73820166B778}" destId="{26177F9D-419A-1F44-91D4-ED1561C01151}" srcOrd="2" destOrd="0" presId="urn:microsoft.com/office/officeart/2009/3/layout/HorizontalOrganizationChart"/>
    <dgm:cxn modelId="{1E5F198C-76D3-6840-84C5-84385EBFBE14}" type="presParOf" srcId="{32C7C9EE-D61B-EA4A-A953-4317B5389533}" destId="{1F95873F-B77B-4644-B293-857F56E6750F}" srcOrd="4" destOrd="0" presId="urn:microsoft.com/office/officeart/2009/3/layout/HorizontalOrganizationChart"/>
    <dgm:cxn modelId="{0C316366-6A71-4B40-8249-A3EDC881407F}" type="presParOf" srcId="{32C7C9EE-D61B-EA4A-A953-4317B5389533}" destId="{456129BB-CBF4-3F4F-A205-6DE36ECB35FF}" srcOrd="5" destOrd="0" presId="urn:microsoft.com/office/officeart/2009/3/layout/HorizontalOrganizationChart"/>
    <dgm:cxn modelId="{C5094031-FE78-804C-866A-046846CB0E7E}" type="presParOf" srcId="{456129BB-CBF4-3F4F-A205-6DE36ECB35FF}" destId="{73EC6868-8F30-3344-A78C-5260414E6AE8}" srcOrd="0" destOrd="0" presId="urn:microsoft.com/office/officeart/2009/3/layout/HorizontalOrganizationChart"/>
    <dgm:cxn modelId="{5E90FBAE-4303-B44F-822D-F9D5A42CF1D2}" type="presParOf" srcId="{73EC6868-8F30-3344-A78C-5260414E6AE8}" destId="{DC20D2AC-FAE5-9441-9A9D-DC36ECDCBC02}" srcOrd="0" destOrd="0" presId="urn:microsoft.com/office/officeart/2009/3/layout/HorizontalOrganizationChart"/>
    <dgm:cxn modelId="{EFC09DB4-39C7-3243-A982-C27A47D24627}" type="presParOf" srcId="{73EC6868-8F30-3344-A78C-5260414E6AE8}" destId="{02E4857D-AE9B-7242-A56A-A2777F462B23}" srcOrd="1" destOrd="0" presId="urn:microsoft.com/office/officeart/2009/3/layout/HorizontalOrganizationChart"/>
    <dgm:cxn modelId="{46D44903-E97A-7241-A076-9BB3216790F7}" type="presParOf" srcId="{456129BB-CBF4-3F4F-A205-6DE36ECB35FF}" destId="{B7BADBFA-A5A4-0C4C-9334-721C6114CC00}" srcOrd="1" destOrd="0" presId="urn:microsoft.com/office/officeart/2009/3/layout/HorizontalOrganizationChart"/>
    <dgm:cxn modelId="{4CC62DF6-AE0A-B243-A37E-F00BDDCF7A17}" type="presParOf" srcId="{456129BB-CBF4-3F4F-A205-6DE36ECB35FF}" destId="{0264689D-6D8A-A345-BD00-E7D8786EE7B2}" srcOrd="2" destOrd="0" presId="urn:microsoft.com/office/officeart/2009/3/layout/HorizontalOrganizationChart"/>
    <dgm:cxn modelId="{3B5B4A9D-49DE-5747-88EC-3629DCD9F724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noFill/>
      </dgm:spPr>
      <dgm:t>
        <a:bodyPr/>
        <a:lstStyle/>
        <a:p>
          <a:r>
            <a:rPr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>
        <a:noFill/>
      </dgm:spPr>
      <dgm:t>
        <a:bodyPr/>
        <a:lstStyle/>
        <a:p>
          <a:r>
            <a:rPr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第二次飞跃：理性认识到实践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认识的</a:t>
          </a:r>
        </a:p>
        <a:p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辩证运动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CCF82280-8115-444F-8EDD-0A48955404BF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多次反复，有限与无限的统一</a:t>
          </a:r>
        </a:p>
      </dgm:t>
    </dgm:pt>
    <dgm:pt modelId="{2B8B592A-714B-2A46-A0D8-33464EFF396E}" type="parTrans" cxnId="{19B136E8-3899-2E42-8E0C-3AB41EC2EE5D}">
      <dgm:prSet/>
      <dgm:spPr/>
      <dgm:t>
        <a:bodyPr/>
        <a:lstStyle/>
        <a:p>
          <a:endParaRPr lang="zh-CN" altLang="en-US"/>
        </a:p>
      </dgm:t>
    </dgm:pt>
    <dgm:pt modelId="{6A437B65-49E8-FC4D-9E32-DAA8588F9C29}" type="sibTrans" cxnId="{19B136E8-3899-2E42-8E0C-3AB41EC2EE5D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48159" custScaleY="172838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198606" custScaleY="79028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174212" custScaleY="59795" custLinFactNeighborY="-9015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1F95873F-B77B-4644-B293-857F56E6750F}" type="pres">
      <dgm:prSet presAssocID="{2B8B592A-714B-2A46-A0D8-33464EFF396E}" presName="Name64" presStyleLbl="parChTrans1D2" presStyleIdx="2" presStyleCnt="3"/>
      <dgm:spPr/>
    </dgm:pt>
    <dgm:pt modelId="{456129BB-CBF4-3F4F-A205-6DE36ECB35FF}" type="pres">
      <dgm:prSet presAssocID="{CCF82280-8115-444F-8EDD-0A48955404BF}" presName="hierRoot2" presStyleCnt="0">
        <dgm:presLayoutVars>
          <dgm:hierBranch val="init"/>
        </dgm:presLayoutVars>
      </dgm:prSet>
      <dgm:spPr/>
    </dgm:pt>
    <dgm:pt modelId="{73EC6868-8F30-3344-A78C-5260414E6AE8}" type="pres">
      <dgm:prSet presAssocID="{CCF82280-8115-444F-8EDD-0A48955404BF}" presName="rootComposite" presStyleCnt="0"/>
      <dgm:spPr/>
    </dgm:pt>
    <dgm:pt modelId="{DC20D2AC-FAE5-9441-9A9D-DC36ECDCBC02}" type="pres">
      <dgm:prSet presAssocID="{CCF82280-8115-444F-8EDD-0A48955404BF}" presName="rootText" presStyleLbl="node2" presStyleIdx="2" presStyleCnt="3" custScaleX="194405" custScaleY="63836" custLinFactNeighborX="-820" custLinFactNeighborY="-16122">
        <dgm:presLayoutVars>
          <dgm:chPref val="3"/>
        </dgm:presLayoutVars>
      </dgm:prSet>
      <dgm:spPr/>
    </dgm:pt>
    <dgm:pt modelId="{02E4857D-AE9B-7242-A56A-A2777F462B23}" type="pres">
      <dgm:prSet presAssocID="{CCF82280-8115-444F-8EDD-0A48955404BF}" presName="rootConnector" presStyleLbl="node2" presStyleIdx="2" presStyleCnt="3"/>
      <dgm:spPr/>
    </dgm:pt>
    <dgm:pt modelId="{B7BADBFA-A5A4-0C4C-9334-721C6114CC00}" type="pres">
      <dgm:prSet presAssocID="{CCF82280-8115-444F-8EDD-0A48955404BF}" presName="hierChild4" presStyleCnt="0"/>
      <dgm:spPr/>
    </dgm:pt>
    <dgm:pt modelId="{0264689D-6D8A-A345-BD00-E7D8786EE7B2}" type="pres">
      <dgm:prSet presAssocID="{CCF82280-8115-444F-8EDD-0A48955404BF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8112710F-4C6E-004A-BE45-B85BB98D4CCF}" type="presOf" srcId="{19960767-A02E-7541-9D89-B09779251E21}" destId="{E68C5451-ECDD-0045-A198-AF1EEEBB5C90}" srcOrd="0" destOrd="0" presId="urn:microsoft.com/office/officeart/2009/3/layout/HorizontalOrganizationChart"/>
    <dgm:cxn modelId="{B326F546-244F-4941-964E-DD2F8A52A38F}" type="presOf" srcId="{CCF82280-8115-444F-8EDD-0A48955404BF}" destId="{DC20D2AC-FAE5-9441-9A9D-DC36ECDCBC02}" srcOrd="0" destOrd="0" presId="urn:microsoft.com/office/officeart/2009/3/layout/HorizontalOrganizationChart"/>
    <dgm:cxn modelId="{45B3205F-F24A-8F4B-A053-AFFDF1053897}" type="presOf" srcId="{538AEF0D-98D3-B545-AC4C-DE03138A5DC3}" destId="{88DD7B1A-A996-264C-AB77-952A0F9A2058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DDBAF292-EBCD-E64B-B139-1E1A40D56D28}" type="presOf" srcId="{7AC76271-18F2-7A47-B559-2049B3C3C1C8}" destId="{FB213CCC-E8AC-6947-BD68-49391BB3F9AF}" srcOrd="1" destOrd="0" presId="urn:microsoft.com/office/officeart/2009/3/layout/HorizontalOrganizationChart"/>
    <dgm:cxn modelId="{5552B59F-1785-C640-BE06-2CF89E9ACB1C}" type="presOf" srcId="{7AC76271-18F2-7A47-B559-2049B3C3C1C8}" destId="{CC7F5FF6-07F7-9346-AA7E-8310FE435B20}" srcOrd="0" destOrd="0" presId="urn:microsoft.com/office/officeart/2009/3/layout/HorizontalOrganizationChart"/>
    <dgm:cxn modelId="{8259C3B1-0E6B-B341-B050-00C60014A3E5}" type="presOf" srcId="{1112FB57-E696-FA45-AF72-1E97D2E669FB}" destId="{A963D848-574A-4243-9F22-D442D719A969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FAF41FCC-8E0F-C745-8A19-8F7AF4B097AE}" type="presOf" srcId="{463752C0-6AF8-0A41-980A-6FFC0AA3C9A3}" destId="{18F9DF53-F5EA-8140-B7D0-A536645FEBAC}" srcOrd="0" destOrd="0" presId="urn:microsoft.com/office/officeart/2009/3/layout/HorizontalOrganizationChart"/>
    <dgm:cxn modelId="{D8629BE1-9147-5249-9228-39D519E33254}" type="presOf" srcId="{538AEF0D-98D3-B545-AC4C-DE03138A5DC3}" destId="{A1D4D5BF-0720-3140-A557-3799A1127C3E}" srcOrd="1" destOrd="0" presId="urn:microsoft.com/office/officeart/2009/3/layout/HorizontalOrganizationChart"/>
    <dgm:cxn modelId="{19B136E8-3899-2E42-8E0C-3AB41EC2EE5D}" srcId="{1112FB57-E696-FA45-AF72-1E97D2E669FB}" destId="{CCF82280-8115-444F-8EDD-0A48955404BF}" srcOrd="2" destOrd="0" parTransId="{2B8B592A-714B-2A46-A0D8-33464EFF396E}" sibTransId="{6A437B65-49E8-FC4D-9E32-DAA8588F9C29}"/>
    <dgm:cxn modelId="{99DF5AEA-0404-4245-98DB-98F074E0EAAF}" type="presOf" srcId="{2B8B592A-714B-2A46-A0D8-33464EFF396E}" destId="{1F95873F-B77B-4644-B293-857F56E6750F}" srcOrd="0" destOrd="0" presId="urn:microsoft.com/office/officeart/2009/3/layout/HorizontalOrganizationChart"/>
    <dgm:cxn modelId="{C8991EEB-0E9E-B94B-A992-3D1298C56600}" type="presOf" srcId="{1112FB57-E696-FA45-AF72-1E97D2E669FB}" destId="{75E11FCC-1C53-604E-88A3-2412EF138EE1}" srcOrd="1" destOrd="0" presId="urn:microsoft.com/office/officeart/2009/3/layout/HorizontalOrganizationChart"/>
    <dgm:cxn modelId="{D7AB20F2-9A3F-A84A-B568-4A7BC47792D7}" type="presOf" srcId="{476D8D70-DBB1-7B41-8CD3-30459D90DC95}" destId="{89C34139-8A26-094B-A977-4576EC34CFCA}" srcOrd="0" destOrd="0" presId="urn:microsoft.com/office/officeart/2009/3/layout/HorizontalOrganizationChart"/>
    <dgm:cxn modelId="{9BE828F2-031A-1B44-8518-BAE90641FF5C}" type="presOf" srcId="{CCF82280-8115-444F-8EDD-0A48955404BF}" destId="{02E4857D-AE9B-7242-A56A-A2777F462B23}" srcOrd="1" destOrd="0" presId="urn:microsoft.com/office/officeart/2009/3/layout/HorizontalOrganizationChart"/>
    <dgm:cxn modelId="{D58CB564-9CD1-FF41-A59D-8A870C0DA3A5}" type="presParOf" srcId="{E68C5451-ECDD-0045-A198-AF1EEEBB5C90}" destId="{A019121B-12F3-6B47-9962-0B84BC437CFA}" srcOrd="0" destOrd="0" presId="urn:microsoft.com/office/officeart/2009/3/layout/HorizontalOrganizationChart"/>
    <dgm:cxn modelId="{6E9CD558-390B-1149-9C36-894B31E8607B}" type="presParOf" srcId="{A019121B-12F3-6B47-9962-0B84BC437CFA}" destId="{D7A521E9-1FCF-E44C-8838-A45A68F08133}" srcOrd="0" destOrd="0" presId="urn:microsoft.com/office/officeart/2009/3/layout/HorizontalOrganizationChart"/>
    <dgm:cxn modelId="{54B917AF-82AE-FE46-9ED2-308600E223A7}" type="presParOf" srcId="{D7A521E9-1FCF-E44C-8838-A45A68F08133}" destId="{A963D848-574A-4243-9F22-D442D719A969}" srcOrd="0" destOrd="0" presId="urn:microsoft.com/office/officeart/2009/3/layout/HorizontalOrganizationChart"/>
    <dgm:cxn modelId="{4218FB17-575E-A241-8C18-6D0473581D88}" type="presParOf" srcId="{D7A521E9-1FCF-E44C-8838-A45A68F08133}" destId="{75E11FCC-1C53-604E-88A3-2412EF138EE1}" srcOrd="1" destOrd="0" presId="urn:microsoft.com/office/officeart/2009/3/layout/HorizontalOrganizationChart"/>
    <dgm:cxn modelId="{A4ED1141-B037-0048-8BE1-32CF605E87FA}" type="presParOf" srcId="{A019121B-12F3-6B47-9962-0B84BC437CFA}" destId="{32C7C9EE-D61B-EA4A-A953-4317B5389533}" srcOrd="1" destOrd="0" presId="urn:microsoft.com/office/officeart/2009/3/layout/HorizontalOrganizationChart"/>
    <dgm:cxn modelId="{6098E47B-50A1-8941-B3A0-9A961BC9C307}" type="presParOf" srcId="{32C7C9EE-D61B-EA4A-A953-4317B5389533}" destId="{18F9DF53-F5EA-8140-B7D0-A536645FEBAC}" srcOrd="0" destOrd="0" presId="urn:microsoft.com/office/officeart/2009/3/layout/HorizontalOrganizationChart"/>
    <dgm:cxn modelId="{E92BB186-935A-C742-BE34-F12287D90D68}" type="presParOf" srcId="{32C7C9EE-D61B-EA4A-A953-4317B5389533}" destId="{D35AA5AD-566B-4A4B-B49D-F854E6546142}" srcOrd="1" destOrd="0" presId="urn:microsoft.com/office/officeart/2009/3/layout/HorizontalOrganizationChart"/>
    <dgm:cxn modelId="{9E7DF12C-6852-8E4D-AA4B-85684D8CC601}" type="presParOf" srcId="{D35AA5AD-566B-4A4B-B49D-F854E6546142}" destId="{BBCBB33F-032F-054E-99D9-E922F164A789}" srcOrd="0" destOrd="0" presId="urn:microsoft.com/office/officeart/2009/3/layout/HorizontalOrganizationChart"/>
    <dgm:cxn modelId="{568E9A1E-7E87-B940-A3AF-51DBF13288F0}" type="presParOf" srcId="{BBCBB33F-032F-054E-99D9-E922F164A789}" destId="{CC7F5FF6-07F7-9346-AA7E-8310FE435B20}" srcOrd="0" destOrd="0" presId="urn:microsoft.com/office/officeart/2009/3/layout/HorizontalOrganizationChart"/>
    <dgm:cxn modelId="{E6F8799A-370E-FE44-BF53-0E4E8DD079FB}" type="presParOf" srcId="{BBCBB33F-032F-054E-99D9-E922F164A789}" destId="{FB213CCC-E8AC-6947-BD68-49391BB3F9AF}" srcOrd="1" destOrd="0" presId="urn:microsoft.com/office/officeart/2009/3/layout/HorizontalOrganizationChart"/>
    <dgm:cxn modelId="{E97C6460-7D01-6646-A678-EA04579AAC80}" type="presParOf" srcId="{D35AA5AD-566B-4A4B-B49D-F854E6546142}" destId="{8AE3D352-5E15-CA4F-866E-652225CABADC}" srcOrd="1" destOrd="0" presId="urn:microsoft.com/office/officeart/2009/3/layout/HorizontalOrganizationChart"/>
    <dgm:cxn modelId="{DD9E7671-E548-5C4C-89EC-AE9354B1BEA4}" type="presParOf" srcId="{D35AA5AD-566B-4A4B-B49D-F854E6546142}" destId="{91A7E090-7CF2-B24A-B3DB-6BCDAC2835CC}" srcOrd="2" destOrd="0" presId="urn:microsoft.com/office/officeart/2009/3/layout/HorizontalOrganizationChart"/>
    <dgm:cxn modelId="{9DC63F6A-136F-944C-AB95-D5ED47F8DDF8}" type="presParOf" srcId="{32C7C9EE-D61B-EA4A-A953-4317B5389533}" destId="{89C34139-8A26-094B-A977-4576EC34CFCA}" srcOrd="2" destOrd="0" presId="urn:microsoft.com/office/officeart/2009/3/layout/HorizontalOrganizationChart"/>
    <dgm:cxn modelId="{CAC53CB8-9AC1-CA42-9C63-EDC632F61DE6}" type="presParOf" srcId="{32C7C9EE-D61B-EA4A-A953-4317B5389533}" destId="{95F35713-1B5F-7442-BB79-73820166B778}" srcOrd="3" destOrd="0" presId="urn:microsoft.com/office/officeart/2009/3/layout/HorizontalOrganizationChart"/>
    <dgm:cxn modelId="{96CEACB9-CF34-BC4C-AA77-BEA4F6023152}" type="presParOf" srcId="{95F35713-1B5F-7442-BB79-73820166B778}" destId="{B54E6418-8234-C849-99BD-449E8780144B}" srcOrd="0" destOrd="0" presId="urn:microsoft.com/office/officeart/2009/3/layout/HorizontalOrganizationChart"/>
    <dgm:cxn modelId="{16F87AE1-2477-2445-BC35-BA7F5D6088CF}" type="presParOf" srcId="{B54E6418-8234-C849-99BD-449E8780144B}" destId="{88DD7B1A-A996-264C-AB77-952A0F9A2058}" srcOrd="0" destOrd="0" presId="urn:microsoft.com/office/officeart/2009/3/layout/HorizontalOrganizationChart"/>
    <dgm:cxn modelId="{3133D6E0-E516-1A4E-B80E-9D392EBE2FFB}" type="presParOf" srcId="{B54E6418-8234-C849-99BD-449E8780144B}" destId="{A1D4D5BF-0720-3140-A557-3799A1127C3E}" srcOrd="1" destOrd="0" presId="urn:microsoft.com/office/officeart/2009/3/layout/HorizontalOrganizationChart"/>
    <dgm:cxn modelId="{091EEB32-7A24-1C4E-BF93-D04D4A7B8F39}" type="presParOf" srcId="{95F35713-1B5F-7442-BB79-73820166B778}" destId="{BF83B0BC-A7E1-7342-AA4B-12E99ED5A37B}" srcOrd="1" destOrd="0" presId="urn:microsoft.com/office/officeart/2009/3/layout/HorizontalOrganizationChart"/>
    <dgm:cxn modelId="{7DFFB312-3D1A-C347-83CB-E6F985ECD9F2}" type="presParOf" srcId="{95F35713-1B5F-7442-BB79-73820166B778}" destId="{26177F9D-419A-1F44-91D4-ED1561C01151}" srcOrd="2" destOrd="0" presId="urn:microsoft.com/office/officeart/2009/3/layout/HorizontalOrganizationChart"/>
    <dgm:cxn modelId="{FDBAA6DC-726C-AB40-90D2-EB1E87BEBDE3}" type="presParOf" srcId="{32C7C9EE-D61B-EA4A-A953-4317B5389533}" destId="{1F95873F-B77B-4644-B293-857F56E6750F}" srcOrd="4" destOrd="0" presId="urn:microsoft.com/office/officeart/2009/3/layout/HorizontalOrganizationChart"/>
    <dgm:cxn modelId="{E2AC5158-EA2A-0B47-A8DE-6D2F8448F380}" type="presParOf" srcId="{32C7C9EE-D61B-EA4A-A953-4317B5389533}" destId="{456129BB-CBF4-3F4F-A205-6DE36ECB35FF}" srcOrd="5" destOrd="0" presId="urn:microsoft.com/office/officeart/2009/3/layout/HorizontalOrganizationChart"/>
    <dgm:cxn modelId="{9A151382-F11A-AB48-BE30-0E5C46968E64}" type="presParOf" srcId="{456129BB-CBF4-3F4F-A205-6DE36ECB35FF}" destId="{73EC6868-8F30-3344-A78C-5260414E6AE8}" srcOrd="0" destOrd="0" presId="urn:microsoft.com/office/officeart/2009/3/layout/HorizontalOrganizationChart"/>
    <dgm:cxn modelId="{E5C174A6-87BD-CD46-AD4E-70667DFC1CD8}" type="presParOf" srcId="{73EC6868-8F30-3344-A78C-5260414E6AE8}" destId="{DC20D2AC-FAE5-9441-9A9D-DC36ECDCBC02}" srcOrd="0" destOrd="0" presId="urn:microsoft.com/office/officeart/2009/3/layout/HorizontalOrganizationChart"/>
    <dgm:cxn modelId="{7E5A1A9F-1BED-0C4A-84D6-CEBC9AF6C9D9}" type="presParOf" srcId="{73EC6868-8F30-3344-A78C-5260414E6AE8}" destId="{02E4857D-AE9B-7242-A56A-A2777F462B23}" srcOrd="1" destOrd="0" presId="urn:microsoft.com/office/officeart/2009/3/layout/HorizontalOrganizationChart"/>
    <dgm:cxn modelId="{46138B79-D7FA-344B-844E-24888890111D}" type="presParOf" srcId="{456129BB-CBF4-3F4F-A205-6DE36ECB35FF}" destId="{B7BADBFA-A5A4-0C4C-9334-721C6114CC00}" srcOrd="1" destOrd="0" presId="urn:microsoft.com/office/officeart/2009/3/layout/HorizontalOrganizationChart"/>
    <dgm:cxn modelId="{D58F0AA1-DB91-8542-82C6-D5FD10F69881}" type="presParOf" srcId="{456129BB-CBF4-3F4F-A205-6DE36ECB35FF}" destId="{0264689D-6D8A-A345-BD00-E7D8786EE7B2}" srcOrd="2" destOrd="0" presId="urn:microsoft.com/office/officeart/2009/3/layout/HorizontalOrganizationChart"/>
    <dgm:cxn modelId="{E729054E-AE9C-5A48-8A8E-03A2FEE15FDD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pPr algn="l"/>
          <a:r>
            <a:rPr lang="zh-CN" altLang="en-US" sz="5400" dirty="0"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/>
      <dgm:t>
        <a:bodyPr/>
        <a:lstStyle/>
        <a:p>
          <a:pPr algn="l"/>
          <a:r>
            <a:rPr lang="zh-CN" altLang="en-US" sz="5400" dirty="0">
              <a:latin typeface="Microsoft YaHei" charset="-122"/>
              <a:ea typeface="Microsoft YaHei" charset="-122"/>
              <a:cs typeface="Microsoft YaHei" charset="-122"/>
            </a:rPr>
            <a:t>第二次飞跃：理性认识到实践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/>
      <dgm:t>
        <a:bodyPr/>
        <a:lstStyle/>
        <a:p>
          <a:r>
            <a:rPr lang="en-US" altLang="zh-CN" sz="4800" dirty="0"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4800" dirty="0">
              <a:latin typeface="Microsoft YaHei" charset="-122"/>
              <a:ea typeface="Microsoft YaHei" charset="-122"/>
              <a:cs typeface="Microsoft YaHei" charset="-122"/>
            </a:rPr>
            <a:t>认识的辩证运动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/>
      <dgm:t>
        <a:bodyPr/>
        <a:lstStyle/>
        <a:p>
          <a:pPr algn="l"/>
          <a:r>
            <a:rPr lang="zh-CN" altLang="en-US" sz="5400" dirty="0">
              <a:latin typeface="Microsoft YaHei" charset="-122"/>
              <a:ea typeface="Microsoft YaHei" charset="-122"/>
              <a:cs typeface="Microsoft YaHei" charset="-122"/>
            </a:rPr>
            <a:t>认识的过程是多次反复和有限与无限的辩证统一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76492" custScaleY="63192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180171" custScaleY="64379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180020" custScaleY="59795" custLinFactNeighborY="15168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2" presStyleCnt="3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2" presStyleCnt="3" custScaleX="180588" custScaleY="73633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2" presStyleCnt="3"/>
      <dgm:spPr/>
    </dgm:pt>
    <dgm:pt modelId="{B9336601-B503-304E-A5C7-499AB359DC7D}" type="pres">
      <dgm:prSet presAssocID="{4CA83BA0-4C60-C346-AC9D-D9E4879F5471}" presName="hierChild4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AFC2330D-79D2-DD47-9A0F-1B913D4E4DCE}" type="presOf" srcId="{19960767-A02E-7541-9D89-B09779251E21}" destId="{E68C5451-ECDD-0045-A198-AF1EEEBB5C90}" srcOrd="0" destOrd="0" presId="urn:microsoft.com/office/officeart/2009/3/layout/HorizontalOrganizationChart"/>
    <dgm:cxn modelId="{C12D9815-B05F-4741-A0B6-23CE00582E2D}" type="presOf" srcId="{463752C0-6AF8-0A41-980A-6FFC0AA3C9A3}" destId="{18F9DF53-F5EA-8140-B7D0-A536645FEBAC}" srcOrd="0" destOrd="0" presId="urn:microsoft.com/office/officeart/2009/3/layout/HorizontalOrganizationChart"/>
    <dgm:cxn modelId="{30E4DE3D-C5F2-0148-8EC8-06C0FFFD7E4A}" type="presOf" srcId="{1112FB57-E696-FA45-AF72-1E97D2E669FB}" destId="{75E11FCC-1C53-604E-88A3-2412EF138EE1}" srcOrd="1" destOrd="0" presId="urn:microsoft.com/office/officeart/2009/3/layout/HorizontalOrganizationChart"/>
    <dgm:cxn modelId="{8638DC63-18DD-4743-8EB4-8BA49123E09D}" type="presOf" srcId="{538AEF0D-98D3-B545-AC4C-DE03138A5DC3}" destId="{88DD7B1A-A996-264C-AB77-952A0F9A2058}" srcOrd="0" destOrd="0" presId="urn:microsoft.com/office/officeart/2009/3/layout/HorizontalOrganizationChart"/>
    <dgm:cxn modelId="{A1747766-F600-B247-899D-663015CD4CD6}" type="presOf" srcId="{4CA83BA0-4C60-C346-AC9D-D9E4879F5471}" destId="{A49C9E26-07EB-924F-9AA5-6C3510FC5567}" srcOrd="0" destOrd="0" presId="urn:microsoft.com/office/officeart/2009/3/layout/HorizontalOrganizationChart"/>
    <dgm:cxn modelId="{2F879D73-4012-0442-BFD6-BD151BDEF424}" srcId="{1112FB57-E696-FA45-AF72-1E97D2E669FB}" destId="{4CA83BA0-4C60-C346-AC9D-D9E4879F5471}" srcOrd="2" destOrd="0" parTransId="{BE0D98C6-ACF2-3E43-9F18-FD165A2A4261}" sibTransId="{BC0E0815-204C-C549-9768-C0224BE94B16}"/>
    <dgm:cxn modelId="{19334974-0B05-DF40-9705-FE38E9657A1D}" type="presOf" srcId="{1112FB57-E696-FA45-AF72-1E97D2E669FB}" destId="{A963D848-574A-4243-9F22-D442D719A969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6367B594-1EBB-4E47-8B7E-1E8C6809BF27}" type="presOf" srcId="{538AEF0D-98D3-B545-AC4C-DE03138A5DC3}" destId="{A1D4D5BF-0720-3140-A557-3799A1127C3E}" srcOrd="1" destOrd="0" presId="urn:microsoft.com/office/officeart/2009/3/layout/HorizontalOrganizationChart"/>
    <dgm:cxn modelId="{0E071FA2-245A-B74D-AE6F-92C462710485}" type="presOf" srcId="{7AC76271-18F2-7A47-B559-2049B3C3C1C8}" destId="{CC7F5FF6-07F7-9346-AA7E-8310FE435B20}" srcOrd="0" destOrd="0" presId="urn:microsoft.com/office/officeart/2009/3/layout/HorizontalOrganizationChart"/>
    <dgm:cxn modelId="{6A9AC7A2-AD96-9A46-8ADC-9F1C62F2A31E}" type="presOf" srcId="{476D8D70-DBB1-7B41-8CD3-30459D90DC95}" destId="{89C34139-8A26-094B-A977-4576EC34CFCA}" srcOrd="0" destOrd="0" presId="urn:microsoft.com/office/officeart/2009/3/layout/HorizontalOrganizationChart"/>
    <dgm:cxn modelId="{6F3E44A5-CDB6-014D-A229-88F0CC1DB108}" type="presOf" srcId="{4CA83BA0-4C60-C346-AC9D-D9E4879F5471}" destId="{F785B6F6-C02C-8846-AD8C-D6503CFF4E35}" srcOrd="1" destOrd="0" presId="urn:microsoft.com/office/officeart/2009/3/layout/HorizontalOrganizationChart"/>
    <dgm:cxn modelId="{127A04B4-5E25-A544-A192-5BD01B53EC76}" type="presOf" srcId="{7AC76271-18F2-7A47-B559-2049B3C3C1C8}" destId="{FB213CCC-E8AC-6947-BD68-49391BB3F9AF}" srcOrd="1" destOrd="0" presId="urn:microsoft.com/office/officeart/2009/3/layout/HorizontalOrganizationChart"/>
    <dgm:cxn modelId="{86B9B8C8-63A5-8C43-B4CC-34CD0E0A344F}" type="presOf" srcId="{BE0D98C6-ACF2-3E43-9F18-FD165A2A4261}" destId="{5AD4EDCC-1B84-CF45-AE4C-F2FD55F322EF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B0D3F13B-895C-BA43-9B64-E55B75240355}" type="presParOf" srcId="{E68C5451-ECDD-0045-A198-AF1EEEBB5C90}" destId="{A019121B-12F3-6B47-9962-0B84BC437CFA}" srcOrd="0" destOrd="0" presId="urn:microsoft.com/office/officeart/2009/3/layout/HorizontalOrganizationChart"/>
    <dgm:cxn modelId="{674BD371-CE4B-A742-979C-963310318E95}" type="presParOf" srcId="{A019121B-12F3-6B47-9962-0B84BC437CFA}" destId="{D7A521E9-1FCF-E44C-8838-A45A68F08133}" srcOrd="0" destOrd="0" presId="urn:microsoft.com/office/officeart/2009/3/layout/HorizontalOrganizationChart"/>
    <dgm:cxn modelId="{FEDB60BB-55BB-B140-AF4B-F9A08999E321}" type="presParOf" srcId="{D7A521E9-1FCF-E44C-8838-A45A68F08133}" destId="{A963D848-574A-4243-9F22-D442D719A969}" srcOrd="0" destOrd="0" presId="urn:microsoft.com/office/officeart/2009/3/layout/HorizontalOrganizationChart"/>
    <dgm:cxn modelId="{4EAA0514-0478-AC46-A73B-8FCE30907FA2}" type="presParOf" srcId="{D7A521E9-1FCF-E44C-8838-A45A68F08133}" destId="{75E11FCC-1C53-604E-88A3-2412EF138EE1}" srcOrd="1" destOrd="0" presId="urn:microsoft.com/office/officeart/2009/3/layout/HorizontalOrganizationChart"/>
    <dgm:cxn modelId="{A7E56983-0E5E-8148-9245-7FD0EB644A8C}" type="presParOf" srcId="{A019121B-12F3-6B47-9962-0B84BC437CFA}" destId="{32C7C9EE-D61B-EA4A-A953-4317B5389533}" srcOrd="1" destOrd="0" presId="urn:microsoft.com/office/officeart/2009/3/layout/HorizontalOrganizationChart"/>
    <dgm:cxn modelId="{F9181562-4C17-424C-AEA7-B3968067352D}" type="presParOf" srcId="{32C7C9EE-D61B-EA4A-A953-4317B5389533}" destId="{18F9DF53-F5EA-8140-B7D0-A536645FEBAC}" srcOrd="0" destOrd="0" presId="urn:microsoft.com/office/officeart/2009/3/layout/HorizontalOrganizationChart"/>
    <dgm:cxn modelId="{3B6AFD25-D4DE-0948-AC55-72A7F9F5571B}" type="presParOf" srcId="{32C7C9EE-D61B-EA4A-A953-4317B5389533}" destId="{D35AA5AD-566B-4A4B-B49D-F854E6546142}" srcOrd="1" destOrd="0" presId="urn:microsoft.com/office/officeart/2009/3/layout/HorizontalOrganizationChart"/>
    <dgm:cxn modelId="{ECAFA0E1-2A2C-904B-B4A7-8E945AD24541}" type="presParOf" srcId="{D35AA5AD-566B-4A4B-B49D-F854E6546142}" destId="{BBCBB33F-032F-054E-99D9-E922F164A789}" srcOrd="0" destOrd="0" presId="urn:microsoft.com/office/officeart/2009/3/layout/HorizontalOrganizationChart"/>
    <dgm:cxn modelId="{FFAB2E7D-1ACF-3F4D-AA93-5A9D6FD54A6D}" type="presParOf" srcId="{BBCBB33F-032F-054E-99D9-E922F164A789}" destId="{CC7F5FF6-07F7-9346-AA7E-8310FE435B20}" srcOrd="0" destOrd="0" presId="urn:microsoft.com/office/officeart/2009/3/layout/HorizontalOrganizationChart"/>
    <dgm:cxn modelId="{76231629-B2EF-C140-AF56-0B7ACD79F8E8}" type="presParOf" srcId="{BBCBB33F-032F-054E-99D9-E922F164A789}" destId="{FB213CCC-E8AC-6947-BD68-49391BB3F9AF}" srcOrd="1" destOrd="0" presId="urn:microsoft.com/office/officeart/2009/3/layout/HorizontalOrganizationChart"/>
    <dgm:cxn modelId="{0EFF695F-79A7-4D4B-A318-A063A113F015}" type="presParOf" srcId="{D35AA5AD-566B-4A4B-B49D-F854E6546142}" destId="{8AE3D352-5E15-CA4F-866E-652225CABADC}" srcOrd="1" destOrd="0" presId="urn:microsoft.com/office/officeart/2009/3/layout/HorizontalOrganizationChart"/>
    <dgm:cxn modelId="{FFF2CC55-E575-1142-B2F1-B63BE93DAED4}" type="presParOf" srcId="{D35AA5AD-566B-4A4B-B49D-F854E6546142}" destId="{91A7E090-7CF2-B24A-B3DB-6BCDAC2835CC}" srcOrd="2" destOrd="0" presId="urn:microsoft.com/office/officeart/2009/3/layout/HorizontalOrganizationChart"/>
    <dgm:cxn modelId="{821841CD-BE0A-ED4D-BE11-A8D2DF57C768}" type="presParOf" srcId="{32C7C9EE-D61B-EA4A-A953-4317B5389533}" destId="{89C34139-8A26-094B-A977-4576EC34CFCA}" srcOrd="2" destOrd="0" presId="urn:microsoft.com/office/officeart/2009/3/layout/HorizontalOrganizationChart"/>
    <dgm:cxn modelId="{CA27E37A-F755-CE4F-8479-807C5A980D4C}" type="presParOf" srcId="{32C7C9EE-D61B-EA4A-A953-4317B5389533}" destId="{95F35713-1B5F-7442-BB79-73820166B778}" srcOrd="3" destOrd="0" presId="urn:microsoft.com/office/officeart/2009/3/layout/HorizontalOrganizationChart"/>
    <dgm:cxn modelId="{381FB2F3-77B9-2244-AF1B-1BD843D5518E}" type="presParOf" srcId="{95F35713-1B5F-7442-BB79-73820166B778}" destId="{B54E6418-8234-C849-99BD-449E8780144B}" srcOrd="0" destOrd="0" presId="urn:microsoft.com/office/officeart/2009/3/layout/HorizontalOrganizationChart"/>
    <dgm:cxn modelId="{4BCD2794-9AFC-BD49-9965-C7434A4AE095}" type="presParOf" srcId="{B54E6418-8234-C849-99BD-449E8780144B}" destId="{88DD7B1A-A996-264C-AB77-952A0F9A2058}" srcOrd="0" destOrd="0" presId="urn:microsoft.com/office/officeart/2009/3/layout/HorizontalOrganizationChart"/>
    <dgm:cxn modelId="{40DD5DCC-BE42-2D4C-A1A0-6F1BE3FDAF91}" type="presParOf" srcId="{B54E6418-8234-C849-99BD-449E8780144B}" destId="{A1D4D5BF-0720-3140-A557-3799A1127C3E}" srcOrd="1" destOrd="0" presId="urn:microsoft.com/office/officeart/2009/3/layout/HorizontalOrganizationChart"/>
    <dgm:cxn modelId="{3A7D7B71-7475-9D48-8C2B-D5652879E7E8}" type="presParOf" srcId="{95F35713-1B5F-7442-BB79-73820166B778}" destId="{BF83B0BC-A7E1-7342-AA4B-12E99ED5A37B}" srcOrd="1" destOrd="0" presId="urn:microsoft.com/office/officeart/2009/3/layout/HorizontalOrganizationChart"/>
    <dgm:cxn modelId="{27627AFD-1035-7D4E-921B-CE77C8B22CE0}" type="presParOf" srcId="{95F35713-1B5F-7442-BB79-73820166B778}" destId="{26177F9D-419A-1F44-91D4-ED1561C01151}" srcOrd="2" destOrd="0" presId="urn:microsoft.com/office/officeart/2009/3/layout/HorizontalOrganizationChart"/>
    <dgm:cxn modelId="{D989928F-F995-C34F-A4B5-68B49ECEEC8B}" type="presParOf" srcId="{32C7C9EE-D61B-EA4A-A953-4317B5389533}" destId="{5AD4EDCC-1B84-CF45-AE4C-F2FD55F322EF}" srcOrd="4" destOrd="0" presId="urn:microsoft.com/office/officeart/2009/3/layout/HorizontalOrganizationChart"/>
    <dgm:cxn modelId="{9DE4BC94-EB71-7844-913C-0CF7FC65D5A5}" type="presParOf" srcId="{32C7C9EE-D61B-EA4A-A953-4317B5389533}" destId="{08CEFF1F-C9DC-A24D-80BF-3E5BCD77739D}" srcOrd="5" destOrd="0" presId="urn:microsoft.com/office/officeart/2009/3/layout/HorizontalOrganizationChart"/>
    <dgm:cxn modelId="{A7E97A27-13D2-474C-AD32-79B539612C11}" type="presParOf" srcId="{08CEFF1F-C9DC-A24D-80BF-3E5BCD77739D}" destId="{6BFCC1AC-6109-0E48-8C05-290CD836284A}" srcOrd="0" destOrd="0" presId="urn:microsoft.com/office/officeart/2009/3/layout/HorizontalOrganizationChart"/>
    <dgm:cxn modelId="{C0E8EE16-2607-EC42-BEAD-ACBE58CF606B}" type="presParOf" srcId="{6BFCC1AC-6109-0E48-8C05-290CD836284A}" destId="{A49C9E26-07EB-924F-9AA5-6C3510FC5567}" srcOrd="0" destOrd="0" presId="urn:microsoft.com/office/officeart/2009/3/layout/HorizontalOrganizationChart"/>
    <dgm:cxn modelId="{284B4630-3F1C-FB4A-AEA4-9734BB14A5C1}" type="presParOf" srcId="{6BFCC1AC-6109-0E48-8C05-290CD836284A}" destId="{F785B6F6-C02C-8846-AD8C-D6503CFF4E35}" srcOrd="1" destOrd="0" presId="urn:microsoft.com/office/officeart/2009/3/layout/HorizontalOrganizationChart"/>
    <dgm:cxn modelId="{B4368826-D550-2341-A3C7-ECBD235D483F}" type="presParOf" srcId="{08CEFF1F-C9DC-A24D-80BF-3E5BCD77739D}" destId="{B9336601-B503-304E-A5C7-499AB359DC7D}" srcOrd="1" destOrd="0" presId="urn:microsoft.com/office/officeart/2009/3/layout/HorizontalOrganizationChart"/>
    <dgm:cxn modelId="{171CFCB8-18FD-5A4D-BF20-59B4618DBFCC}" type="presParOf" srcId="{08CEFF1F-C9DC-A24D-80BF-3E5BCD77739D}" destId="{836A1E25-4CCB-A04B-93C5-046D1D3429A5}" srcOrd="2" destOrd="0" presId="urn:microsoft.com/office/officeart/2009/3/layout/HorizontalOrganizationChart"/>
    <dgm:cxn modelId="{BCAE1CBE-2A0E-2241-BC59-3D04076934E2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4000" dirty="0">
              <a:solidFill>
                <a:schemeClr val="bg1"/>
              </a:solidFill>
            </a:rPr>
            <a:t>1.</a:t>
          </a:r>
          <a:r>
            <a:rPr lang="zh-CN" altLang="en-US" sz="4000" dirty="0">
              <a:solidFill>
                <a:schemeClr val="bg1"/>
              </a:solidFill>
            </a:rPr>
            <a:t>认识的本质</a:t>
          </a:r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4000" dirty="0">
              <a:solidFill>
                <a:schemeClr val="bg1"/>
              </a:solidFill>
            </a:rPr>
            <a:t>实践是认识的基础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/>
      <dgm:t>
        <a:bodyPr/>
        <a:lstStyle/>
        <a:p>
          <a:r>
            <a:rPr lang="zh-CN" altLang="en-US" sz="4000" dirty="0"/>
            <a:t>认识的本质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79106" custScaleY="68270" custLinFactNeighborX="1796" custLinFactNeighborY="-1664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2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2" custScaleX="107435" custScaleY="61032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2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2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2" custScaleX="72341" custScaleY="49393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2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10C0B809-2CB9-994F-A6E6-1D774DFA6DBE}" type="presOf" srcId="{1112FB57-E696-FA45-AF72-1E97D2E669FB}" destId="{75E11FCC-1C53-604E-88A3-2412EF138EE1}" srcOrd="1" destOrd="0" presId="urn:microsoft.com/office/officeart/2009/3/layout/HorizontalOrganizationChart"/>
    <dgm:cxn modelId="{C87D4A11-B655-AE49-8C0C-66A75AD8675E}" type="presOf" srcId="{538AEF0D-98D3-B545-AC4C-DE03138A5DC3}" destId="{88DD7B1A-A996-264C-AB77-952A0F9A2058}" srcOrd="0" destOrd="0" presId="urn:microsoft.com/office/officeart/2009/3/layout/HorizontalOrganizationChart"/>
    <dgm:cxn modelId="{74DD082E-8BD5-7F49-A0AC-86C55D402689}" type="presOf" srcId="{463752C0-6AF8-0A41-980A-6FFC0AA3C9A3}" destId="{18F9DF53-F5EA-8140-B7D0-A536645FEBAC}" srcOrd="0" destOrd="0" presId="urn:microsoft.com/office/officeart/2009/3/layout/HorizontalOrganizationChart"/>
    <dgm:cxn modelId="{50B8DB35-EF1D-5248-A5B1-C07914C6846A}" type="presOf" srcId="{7AC76271-18F2-7A47-B559-2049B3C3C1C8}" destId="{CC7F5FF6-07F7-9346-AA7E-8310FE435B20}" srcOrd="0" destOrd="0" presId="urn:microsoft.com/office/officeart/2009/3/layout/HorizontalOrganizationChart"/>
    <dgm:cxn modelId="{2847405E-47B9-E645-A33C-D118F687DC82}" type="presOf" srcId="{476D8D70-DBB1-7B41-8CD3-30459D90DC95}" destId="{89C34139-8A26-094B-A977-4576EC34CFCA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B99016A2-DFA9-FC4B-ADD8-13D4E2266A17}" type="presOf" srcId="{7AC76271-18F2-7A47-B559-2049B3C3C1C8}" destId="{FB213CCC-E8AC-6947-BD68-49391BB3F9AF}" srcOrd="1" destOrd="0" presId="urn:microsoft.com/office/officeart/2009/3/layout/HorizontalOrganizationChart"/>
    <dgm:cxn modelId="{672385BC-AA16-1845-A53D-F47E71D3A9E7}" type="presOf" srcId="{538AEF0D-98D3-B545-AC4C-DE03138A5DC3}" destId="{A1D4D5BF-0720-3140-A557-3799A1127C3E}" srcOrd="1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3EDF45D5-DF4B-264E-A195-3344FEDE9321}" type="presOf" srcId="{19960767-A02E-7541-9D89-B09779251E21}" destId="{E68C5451-ECDD-0045-A198-AF1EEEBB5C90}" srcOrd="0" destOrd="0" presId="urn:microsoft.com/office/officeart/2009/3/layout/HorizontalOrganizationChart"/>
    <dgm:cxn modelId="{712BE5FA-C776-E44A-AD6B-9C354DFCC753}" type="presOf" srcId="{1112FB57-E696-FA45-AF72-1E97D2E669FB}" destId="{A963D848-574A-4243-9F22-D442D719A969}" srcOrd="0" destOrd="0" presId="urn:microsoft.com/office/officeart/2009/3/layout/HorizontalOrganizationChart"/>
    <dgm:cxn modelId="{1292924D-380A-0B4F-BFC7-E376241E7243}" type="presParOf" srcId="{E68C5451-ECDD-0045-A198-AF1EEEBB5C90}" destId="{A019121B-12F3-6B47-9962-0B84BC437CFA}" srcOrd="0" destOrd="0" presId="urn:microsoft.com/office/officeart/2009/3/layout/HorizontalOrganizationChart"/>
    <dgm:cxn modelId="{220A4384-6135-8141-8E42-6AA6A010A075}" type="presParOf" srcId="{A019121B-12F3-6B47-9962-0B84BC437CFA}" destId="{D7A521E9-1FCF-E44C-8838-A45A68F08133}" srcOrd="0" destOrd="0" presId="urn:microsoft.com/office/officeart/2009/3/layout/HorizontalOrganizationChart"/>
    <dgm:cxn modelId="{C2414A47-A4A0-504E-98E4-F4AC06A04EF7}" type="presParOf" srcId="{D7A521E9-1FCF-E44C-8838-A45A68F08133}" destId="{A963D848-574A-4243-9F22-D442D719A969}" srcOrd="0" destOrd="0" presId="urn:microsoft.com/office/officeart/2009/3/layout/HorizontalOrganizationChart"/>
    <dgm:cxn modelId="{4576ABE5-D4BE-8443-9B8D-71741CC040DC}" type="presParOf" srcId="{D7A521E9-1FCF-E44C-8838-A45A68F08133}" destId="{75E11FCC-1C53-604E-88A3-2412EF138EE1}" srcOrd="1" destOrd="0" presId="urn:microsoft.com/office/officeart/2009/3/layout/HorizontalOrganizationChart"/>
    <dgm:cxn modelId="{190616B2-2142-D94C-AC25-FEFF47C86775}" type="presParOf" srcId="{A019121B-12F3-6B47-9962-0B84BC437CFA}" destId="{32C7C9EE-D61B-EA4A-A953-4317B5389533}" srcOrd="1" destOrd="0" presId="urn:microsoft.com/office/officeart/2009/3/layout/HorizontalOrganizationChart"/>
    <dgm:cxn modelId="{7804C2E3-45C0-2445-AA6D-F285F3004534}" type="presParOf" srcId="{32C7C9EE-D61B-EA4A-A953-4317B5389533}" destId="{18F9DF53-F5EA-8140-B7D0-A536645FEBAC}" srcOrd="0" destOrd="0" presId="urn:microsoft.com/office/officeart/2009/3/layout/HorizontalOrganizationChart"/>
    <dgm:cxn modelId="{0C361DC8-0F15-E84E-935C-3FC67633C6A7}" type="presParOf" srcId="{32C7C9EE-D61B-EA4A-A953-4317B5389533}" destId="{D35AA5AD-566B-4A4B-B49D-F854E6546142}" srcOrd="1" destOrd="0" presId="urn:microsoft.com/office/officeart/2009/3/layout/HorizontalOrganizationChart"/>
    <dgm:cxn modelId="{31D21026-48BB-C54A-B300-14A0687B62CA}" type="presParOf" srcId="{D35AA5AD-566B-4A4B-B49D-F854E6546142}" destId="{BBCBB33F-032F-054E-99D9-E922F164A789}" srcOrd="0" destOrd="0" presId="urn:microsoft.com/office/officeart/2009/3/layout/HorizontalOrganizationChart"/>
    <dgm:cxn modelId="{E6C2DAB0-C18B-AE49-9EF3-4A1949EA28BD}" type="presParOf" srcId="{BBCBB33F-032F-054E-99D9-E922F164A789}" destId="{CC7F5FF6-07F7-9346-AA7E-8310FE435B20}" srcOrd="0" destOrd="0" presId="urn:microsoft.com/office/officeart/2009/3/layout/HorizontalOrganizationChart"/>
    <dgm:cxn modelId="{6E1ABCA9-2CB6-8841-A135-E8A1110B9D5F}" type="presParOf" srcId="{BBCBB33F-032F-054E-99D9-E922F164A789}" destId="{FB213CCC-E8AC-6947-BD68-49391BB3F9AF}" srcOrd="1" destOrd="0" presId="urn:microsoft.com/office/officeart/2009/3/layout/HorizontalOrganizationChart"/>
    <dgm:cxn modelId="{D3005036-E774-6543-AD56-7230F0DD0918}" type="presParOf" srcId="{D35AA5AD-566B-4A4B-B49D-F854E6546142}" destId="{8AE3D352-5E15-CA4F-866E-652225CABADC}" srcOrd="1" destOrd="0" presId="urn:microsoft.com/office/officeart/2009/3/layout/HorizontalOrganizationChart"/>
    <dgm:cxn modelId="{626A6306-C43E-6E4D-8853-10E9FFEAD9EB}" type="presParOf" srcId="{D35AA5AD-566B-4A4B-B49D-F854E6546142}" destId="{91A7E090-7CF2-B24A-B3DB-6BCDAC2835CC}" srcOrd="2" destOrd="0" presId="urn:microsoft.com/office/officeart/2009/3/layout/HorizontalOrganizationChart"/>
    <dgm:cxn modelId="{5FACE0D3-3DD7-1A46-8A6F-3DFFDBCFC8F9}" type="presParOf" srcId="{32C7C9EE-D61B-EA4A-A953-4317B5389533}" destId="{89C34139-8A26-094B-A977-4576EC34CFCA}" srcOrd="2" destOrd="0" presId="urn:microsoft.com/office/officeart/2009/3/layout/HorizontalOrganizationChart"/>
    <dgm:cxn modelId="{786A9625-1E04-364C-84D7-392B49C3E130}" type="presParOf" srcId="{32C7C9EE-D61B-EA4A-A953-4317B5389533}" destId="{95F35713-1B5F-7442-BB79-73820166B778}" srcOrd="3" destOrd="0" presId="urn:microsoft.com/office/officeart/2009/3/layout/HorizontalOrganizationChart"/>
    <dgm:cxn modelId="{A705B466-58EF-5D4F-B706-9C2F53E425D7}" type="presParOf" srcId="{95F35713-1B5F-7442-BB79-73820166B778}" destId="{B54E6418-8234-C849-99BD-449E8780144B}" srcOrd="0" destOrd="0" presId="urn:microsoft.com/office/officeart/2009/3/layout/HorizontalOrganizationChart"/>
    <dgm:cxn modelId="{2ED8893F-C405-6948-8619-B4B92D410AF7}" type="presParOf" srcId="{B54E6418-8234-C849-99BD-449E8780144B}" destId="{88DD7B1A-A996-264C-AB77-952A0F9A2058}" srcOrd="0" destOrd="0" presId="urn:microsoft.com/office/officeart/2009/3/layout/HorizontalOrganizationChart"/>
    <dgm:cxn modelId="{67761320-56B0-3243-A66B-C0FC85F114C2}" type="presParOf" srcId="{B54E6418-8234-C849-99BD-449E8780144B}" destId="{A1D4D5BF-0720-3140-A557-3799A1127C3E}" srcOrd="1" destOrd="0" presId="urn:microsoft.com/office/officeart/2009/3/layout/HorizontalOrganizationChart"/>
    <dgm:cxn modelId="{22D06B51-A43B-4A4C-9D21-1EB0AA9DB526}" type="presParOf" srcId="{95F35713-1B5F-7442-BB79-73820166B778}" destId="{BF83B0BC-A7E1-7342-AA4B-12E99ED5A37B}" srcOrd="1" destOrd="0" presId="urn:microsoft.com/office/officeart/2009/3/layout/HorizontalOrganizationChart"/>
    <dgm:cxn modelId="{8E1400D4-C875-3E45-A09D-713240F7C0E4}" type="presParOf" srcId="{95F35713-1B5F-7442-BB79-73820166B778}" destId="{26177F9D-419A-1F44-91D4-ED1561C01151}" srcOrd="2" destOrd="0" presId="urn:microsoft.com/office/officeart/2009/3/layout/HorizontalOrganizationChart"/>
    <dgm:cxn modelId="{C2956E0A-B595-AE44-B6AD-AF2DEC436591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noFill/>
      </dgm:spPr>
      <dgm:t>
        <a:bodyPr/>
        <a:lstStyle/>
        <a:p>
          <a:r>
            <a:rPr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>
        <a:noFill/>
      </dgm:spPr>
      <dgm:t>
        <a:bodyPr/>
        <a:lstStyle/>
        <a:p>
          <a:r>
            <a:rPr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第二次飞跃：理性认识到实践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认识的</a:t>
          </a:r>
        </a:p>
        <a:p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辩证运动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CCF82280-8115-444F-8EDD-0A48955404BF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多次反复，有限与无限的统一</a:t>
          </a:r>
        </a:p>
      </dgm:t>
    </dgm:pt>
    <dgm:pt modelId="{2B8B592A-714B-2A46-A0D8-33464EFF396E}" type="parTrans" cxnId="{19B136E8-3899-2E42-8E0C-3AB41EC2EE5D}">
      <dgm:prSet/>
      <dgm:spPr/>
      <dgm:t>
        <a:bodyPr/>
        <a:lstStyle/>
        <a:p>
          <a:endParaRPr lang="zh-CN" altLang="en-US"/>
        </a:p>
      </dgm:t>
    </dgm:pt>
    <dgm:pt modelId="{6A437B65-49E8-FC4D-9E32-DAA8588F9C29}" type="sibTrans" cxnId="{19B136E8-3899-2E42-8E0C-3AB41EC2EE5D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48159" custScaleY="172838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198606" custScaleY="79028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174212" custScaleY="59795" custLinFactNeighborY="-9015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1F95873F-B77B-4644-B293-857F56E6750F}" type="pres">
      <dgm:prSet presAssocID="{2B8B592A-714B-2A46-A0D8-33464EFF396E}" presName="Name64" presStyleLbl="parChTrans1D2" presStyleIdx="2" presStyleCnt="3"/>
      <dgm:spPr/>
    </dgm:pt>
    <dgm:pt modelId="{456129BB-CBF4-3F4F-A205-6DE36ECB35FF}" type="pres">
      <dgm:prSet presAssocID="{CCF82280-8115-444F-8EDD-0A48955404BF}" presName="hierRoot2" presStyleCnt="0">
        <dgm:presLayoutVars>
          <dgm:hierBranch val="init"/>
        </dgm:presLayoutVars>
      </dgm:prSet>
      <dgm:spPr/>
    </dgm:pt>
    <dgm:pt modelId="{73EC6868-8F30-3344-A78C-5260414E6AE8}" type="pres">
      <dgm:prSet presAssocID="{CCF82280-8115-444F-8EDD-0A48955404BF}" presName="rootComposite" presStyleCnt="0"/>
      <dgm:spPr/>
    </dgm:pt>
    <dgm:pt modelId="{DC20D2AC-FAE5-9441-9A9D-DC36ECDCBC02}" type="pres">
      <dgm:prSet presAssocID="{CCF82280-8115-444F-8EDD-0A48955404BF}" presName="rootText" presStyleLbl="node2" presStyleIdx="2" presStyleCnt="3" custScaleX="194405" custScaleY="63836" custLinFactNeighborX="-820" custLinFactNeighborY="-16122">
        <dgm:presLayoutVars>
          <dgm:chPref val="3"/>
        </dgm:presLayoutVars>
      </dgm:prSet>
      <dgm:spPr/>
    </dgm:pt>
    <dgm:pt modelId="{02E4857D-AE9B-7242-A56A-A2777F462B23}" type="pres">
      <dgm:prSet presAssocID="{CCF82280-8115-444F-8EDD-0A48955404BF}" presName="rootConnector" presStyleLbl="node2" presStyleIdx="2" presStyleCnt="3"/>
      <dgm:spPr/>
    </dgm:pt>
    <dgm:pt modelId="{B7BADBFA-A5A4-0C4C-9334-721C6114CC00}" type="pres">
      <dgm:prSet presAssocID="{CCF82280-8115-444F-8EDD-0A48955404BF}" presName="hierChild4" presStyleCnt="0"/>
      <dgm:spPr/>
    </dgm:pt>
    <dgm:pt modelId="{0264689D-6D8A-A345-BD00-E7D8786EE7B2}" type="pres">
      <dgm:prSet presAssocID="{CCF82280-8115-444F-8EDD-0A48955404BF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62018449-853F-4746-BC02-C694526645E2}" type="presOf" srcId="{476D8D70-DBB1-7B41-8CD3-30459D90DC95}" destId="{89C34139-8A26-094B-A977-4576EC34CFCA}" srcOrd="0" destOrd="0" presId="urn:microsoft.com/office/officeart/2009/3/layout/HorizontalOrganizationChart"/>
    <dgm:cxn modelId="{21B7724E-954D-C048-A93A-E61C9048E9C9}" type="presOf" srcId="{7AC76271-18F2-7A47-B559-2049B3C3C1C8}" destId="{CC7F5FF6-07F7-9346-AA7E-8310FE435B20}" srcOrd="0" destOrd="0" presId="urn:microsoft.com/office/officeart/2009/3/layout/HorizontalOrganizationChart"/>
    <dgm:cxn modelId="{BFE4C15F-04F5-0C44-A1FE-AB3F3A4A6C91}" type="presOf" srcId="{CCF82280-8115-444F-8EDD-0A48955404BF}" destId="{DC20D2AC-FAE5-9441-9A9D-DC36ECDCBC02}" srcOrd="0" destOrd="0" presId="urn:microsoft.com/office/officeart/2009/3/layout/HorizontalOrganizationChart"/>
    <dgm:cxn modelId="{4D35717C-69DF-C747-86F6-E7FFAEE7621C}" type="presOf" srcId="{463752C0-6AF8-0A41-980A-6FFC0AA3C9A3}" destId="{18F9DF53-F5EA-8140-B7D0-A536645FEBAC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BABD7598-F59C-6144-BCD1-2A0C0F2D04EA}" type="presOf" srcId="{538AEF0D-98D3-B545-AC4C-DE03138A5DC3}" destId="{A1D4D5BF-0720-3140-A557-3799A1127C3E}" srcOrd="1" destOrd="0" presId="urn:microsoft.com/office/officeart/2009/3/layout/HorizontalOrganizationChart"/>
    <dgm:cxn modelId="{5B69A69C-87C8-4D4D-90D1-4001B8C82582}" type="presOf" srcId="{538AEF0D-98D3-B545-AC4C-DE03138A5DC3}" destId="{88DD7B1A-A996-264C-AB77-952A0F9A2058}" srcOrd="0" destOrd="0" presId="urn:microsoft.com/office/officeart/2009/3/layout/HorizontalOrganizationChart"/>
    <dgm:cxn modelId="{FA438EBC-D40F-524D-91BE-9F05336B6697}" type="presOf" srcId="{7AC76271-18F2-7A47-B559-2049B3C3C1C8}" destId="{FB213CCC-E8AC-6947-BD68-49391BB3F9AF}" srcOrd="1" destOrd="0" presId="urn:microsoft.com/office/officeart/2009/3/layout/HorizontalOrganizationChart"/>
    <dgm:cxn modelId="{9B54ECC5-83E8-AD41-9AD1-78A0D897BA48}" type="presOf" srcId="{19960767-A02E-7541-9D89-B09779251E21}" destId="{E68C5451-ECDD-0045-A198-AF1EEEBB5C90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B5AFDDD0-39C6-364B-BD14-D0B04BF8D88D}" type="presOf" srcId="{1112FB57-E696-FA45-AF72-1E97D2E669FB}" destId="{A963D848-574A-4243-9F22-D442D719A969}" srcOrd="0" destOrd="0" presId="urn:microsoft.com/office/officeart/2009/3/layout/HorizontalOrganizationChart"/>
    <dgm:cxn modelId="{A26F6DDF-CF98-B24B-BF04-710F0FFFFCC4}" type="presOf" srcId="{1112FB57-E696-FA45-AF72-1E97D2E669FB}" destId="{75E11FCC-1C53-604E-88A3-2412EF138EE1}" srcOrd="1" destOrd="0" presId="urn:microsoft.com/office/officeart/2009/3/layout/HorizontalOrganizationChart"/>
    <dgm:cxn modelId="{19B136E8-3899-2E42-8E0C-3AB41EC2EE5D}" srcId="{1112FB57-E696-FA45-AF72-1E97D2E669FB}" destId="{CCF82280-8115-444F-8EDD-0A48955404BF}" srcOrd="2" destOrd="0" parTransId="{2B8B592A-714B-2A46-A0D8-33464EFF396E}" sibTransId="{6A437B65-49E8-FC4D-9E32-DAA8588F9C29}"/>
    <dgm:cxn modelId="{EE741EE9-DD5F-4F4D-B82B-3DD892AC9609}" type="presOf" srcId="{2B8B592A-714B-2A46-A0D8-33464EFF396E}" destId="{1F95873F-B77B-4644-B293-857F56E6750F}" srcOrd="0" destOrd="0" presId="urn:microsoft.com/office/officeart/2009/3/layout/HorizontalOrganizationChart"/>
    <dgm:cxn modelId="{2BC168EB-45D5-564C-BDA1-10AD72D66103}" type="presOf" srcId="{CCF82280-8115-444F-8EDD-0A48955404BF}" destId="{02E4857D-AE9B-7242-A56A-A2777F462B23}" srcOrd="1" destOrd="0" presId="urn:microsoft.com/office/officeart/2009/3/layout/HorizontalOrganizationChart"/>
    <dgm:cxn modelId="{A7E75989-0D28-1246-8970-3D2717446D97}" type="presParOf" srcId="{E68C5451-ECDD-0045-A198-AF1EEEBB5C90}" destId="{A019121B-12F3-6B47-9962-0B84BC437CFA}" srcOrd="0" destOrd="0" presId="urn:microsoft.com/office/officeart/2009/3/layout/HorizontalOrganizationChart"/>
    <dgm:cxn modelId="{B649DBD8-2BDA-6149-9E9A-34A6DE86044F}" type="presParOf" srcId="{A019121B-12F3-6B47-9962-0B84BC437CFA}" destId="{D7A521E9-1FCF-E44C-8838-A45A68F08133}" srcOrd="0" destOrd="0" presId="urn:microsoft.com/office/officeart/2009/3/layout/HorizontalOrganizationChart"/>
    <dgm:cxn modelId="{A3CABC1F-0433-0346-A2F8-9D07E8C35512}" type="presParOf" srcId="{D7A521E9-1FCF-E44C-8838-A45A68F08133}" destId="{A963D848-574A-4243-9F22-D442D719A969}" srcOrd="0" destOrd="0" presId="urn:microsoft.com/office/officeart/2009/3/layout/HorizontalOrganizationChart"/>
    <dgm:cxn modelId="{20A4ACB2-7850-FF4D-82A2-E14BC7333B2A}" type="presParOf" srcId="{D7A521E9-1FCF-E44C-8838-A45A68F08133}" destId="{75E11FCC-1C53-604E-88A3-2412EF138EE1}" srcOrd="1" destOrd="0" presId="urn:microsoft.com/office/officeart/2009/3/layout/HorizontalOrganizationChart"/>
    <dgm:cxn modelId="{A596667D-15CE-B443-8B8F-F17340C27FCF}" type="presParOf" srcId="{A019121B-12F3-6B47-9962-0B84BC437CFA}" destId="{32C7C9EE-D61B-EA4A-A953-4317B5389533}" srcOrd="1" destOrd="0" presId="urn:microsoft.com/office/officeart/2009/3/layout/HorizontalOrganizationChart"/>
    <dgm:cxn modelId="{58E89A5A-C72A-0644-AC1C-1B17FABB2739}" type="presParOf" srcId="{32C7C9EE-D61B-EA4A-A953-4317B5389533}" destId="{18F9DF53-F5EA-8140-B7D0-A536645FEBAC}" srcOrd="0" destOrd="0" presId="urn:microsoft.com/office/officeart/2009/3/layout/HorizontalOrganizationChart"/>
    <dgm:cxn modelId="{291BB4E1-3926-264A-91A0-B0945082DE4F}" type="presParOf" srcId="{32C7C9EE-D61B-EA4A-A953-4317B5389533}" destId="{D35AA5AD-566B-4A4B-B49D-F854E6546142}" srcOrd="1" destOrd="0" presId="urn:microsoft.com/office/officeart/2009/3/layout/HorizontalOrganizationChart"/>
    <dgm:cxn modelId="{D37AB277-53DF-E340-9AE7-2893BBD42FC0}" type="presParOf" srcId="{D35AA5AD-566B-4A4B-B49D-F854E6546142}" destId="{BBCBB33F-032F-054E-99D9-E922F164A789}" srcOrd="0" destOrd="0" presId="urn:microsoft.com/office/officeart/2009/3/layout/HorizontalOrganizationChart"/>
    <dgm:cxn modelId="{402DD3AD-060A-C048-8355-2513CF69456D}" type="presParOf" srcId="{BBCBB33F-032F-054E-99D9-E922F164A789}" destId="{CC7F5FF6-07F7-9346-AA7E-8310FE435B20}" srcOrd="0" destOrd="0" presId="urn:microsoft.com/office/officeart/2009/3/layout/HorizontalOrganizationChart"/>
    <dgm:cxn modelId="{0212D76C-1512-BE48-AEC4-4A7F373DD70E}" type="presParOf" srcId="{BBCBB33F-032F-054E-99D9-E922F164A789}" destId="{FB213CCC-E8AC-6947-BD68-49391BB3F9AF}" srcOrd="1" destOrd="0" presId="urn:microsoft.com/office/officeart/2009/3/layout/HorizontalOrganizationChart"/>
    <dgm:cxn modelId="{E480FD52-BF5E-BF45-9E25-85BAB795C3BF}" type="presParOf" srcId="{D35AA5AD-566B-4A4B-B49D-F854E6546142}" destId="{8AE3D352-5E15-CA4F-866E-652225CABADC}" srcOrd="1" destOrd="0" presId="urn:microsoft.com/office/officeart/2009/3/layout/HorizontalOrganizationChart"/>
    <dgm:cxn modelId="{F78CFE67-7F50-334D-B3A8-230144419B91}" type="presParOf" srcId="{D35AA5AD-566B-4A4B-B49D-F854E6546142}" destId="{91A7E090-7CF2-B24A-B3DB-6BCDAC2835CC}" srcOrd="2" destOrd="0" presId="urn:microsoft.com/office/officeart/2009/3/layout/HorizontalOrganizationChart"/>
    <dgm:cxn modelId="{DAD90D51-9B1C-E641-B790-13F37907CE5F}" type="presParOf" srcId="{32C7C9EE-D61B-EA4A-A953-4317B5389533}" destId="{89C34139-8A26-094B-A977-4576EC34CFCA}" srcOrd="2" destOrd="0" presId="urn:microsoft.com/office/officeart/2009/3/layout/HorizontalOrganizationChart"/>
    <dgm:cxn modelId="{764642B3-7F28-DF46-A66A-0BDBB6A41B2D}" type="presParOf" srcId="{32C7C9EE-D61B-EA4A-A953-4317B5389533}" destId="{95F35713-1B5F-7442-BB79-73820166B778}" srcOrd="3" destOrd="0" presId="urn:microsoft.com/office/officeart/2009/3/layout/HorizontalOrganizationChart"/>
    <dgm:cxn modelId="{E1358FFB-6344-4742-926B-E8B8887B958E}" type="presParOf" srcId="{95F35713-1B5F-7442-BB79-73820166B778}" destId="{B54E6418-8234-C849-99BD-449E8780144B}" srcOrd="0" destOrd="0" presId="urn:microsoft.com/office/officeart/2009/3/layout/HorizontalOrganizationChart"/>
    <dgm:cxn modelId="{EE0B92FA-9BC5-5049-A2D1-8C1ACB9C99F8}" type="presParOf" srcId="{B54E6418-8234-C849-99BD-449E8780144B}" destId="{88DD7B1A-A996-264C-AB77-952A0F9A2058}" srcOrd="0" destOrd="0" presId="urn:microsoft.com/office/officeart/2009/3/layout/HorizontalOrganizationChart"/>
    <dgm:cxn modelId="{53EBF576-15F9-0A4B-B807-3EA32FFBA05E}" type="presParOf" srcId="{B54E6418-8234-C849-99BD-449E8780144B}" destId="{A1D4D5BF-0720-3140-A557-3799A1127C3E}" srcOrd="1" destOrd="0" presId="urn:microsoft.com/office/officeart/2009/3/layout/HorizontalOrganizationChart"/>
    <dgm:cxn modelId="{9A6CC65F-2FC0-F848-9CDF-0489DE34CCC5}" type="presParOf" srcId="{95F35713-1B5F-7442-BB79-73820166B778}" destId="{BF83B0BC-A7E1-7342-AA4B-12E99ED5A37B}" srcOrd="1" destOrd="0" presId="urn:microsoft.com/office/officeart/2009/3/layout/HorizontalOrganizationChart"/>
    <dgm:cxn modelId="{39790220-2EC0-814C-AA3B-FF4CEDAF73CD}" type="presParOf" srcId="{95F35713-1B5F-7442-BB79-73820166B778}" destId="{26177F9D-419A-1F44-91D4-ED1561C01151}" srcOrd="2" destOrd="0" presId="urn:microsoft.com/office/officeart/2009/3/layout/HorizontalOrganizationChart"/>
    <dgm:cxn modelId="{0D72ECAF-872F-1B41-BF82-85224C7C5EB3}" type="presParOf" srcId="{32C7C9EE-D61B-EA4A-A953-4317B5389533}" destId="{1F95873F-B77B-4644-B293-857F56E6750F}" srcOrd="4" destOrd="0" presId="urn:microsoft.com/office/officeart/2009/3/layout/HorizontalOrganizationChart"/>
    <dgm:cxn modelId="{3A2B5D24-2785-9F4C-B96B-F1848AB724F1}" type="presParOf" srcId="{32C7C9EE-D61B-EA4A-A953-4317B5389533}" destId="{456129BB-CBF4-3F4F-A205-6DE36ECB35FF}" srcOrd="5" destOrd="0" presId="urn:microsoft.com/office/officeart/2009/3/layout/HorizontalOrganizationChart"/>
    <dgm:cxn modelId="{2ECAABB7-BF15-0648-BB99-105C94536FF3}" type="presParOf" srcId="{456129BB-CBF4-3F4F-A205-6DE36ECB35FF}" destId="{73EC6868-8F30-3344-A78C-5260414E6AE8}" srcOrd="0" destOrd="0" presId="urn:microsoft.com/office/officeart/2009/3/layout/HorizontalOrganizationChart"/>
    <dgm:cxn modelId="{C5AB2374-B615-0447-A9DC-B55864256287}" type="presParOf" srcId="{73EC6868-8F30-3344-A78C-5260414E6AE8}" destId="{DC20D2AC-FAE5-9441-9A9D-DC36ECDCBC02}" srcOrd="0" destOrd="0" presId="urn:microsoft.com/office/officeart/2009/3/layout/HorizontalOrganizationChart"/>
    <dgm:cxn modelId="{BE52E456-0C9E-1047-9245-4295DF89BEDD}" type="presParOf" srcId="{73EC6868-8F30-3344-A78C-5260414E6AE8}" destId="{02E4857D-AE9B-7242-A56A-A2777F462B23}" srcOrd="1" destOrd="0" presId="urn:microsoft.com/office/officeart/2009/3/layout/HorizontalOrganizationChart"/>
    <dgm:cxn modelId="{7F2E80CB-EE39-7246-B0F0-BECF59C3869D}" type="presParOf" srcId="{456129BB-CBF4-3F4F-A205-6DE36ECB35FF}" destId="{B7BADBFA-A5A4-0C4C-9334-721C6114CC00}" srcOrd="1" destOrd="0" presId="urn:microsoft.com/office/officeart/2009/3/layout/HorizontalOrganizationChart"/>
    <dgm:cxn modelId="{DC7E3D27-A0DF-2740-B62B-7239EA93CB26}" type="presParOf" srcId="{456129BB-CBF4-3F4F-A205-6DE36ECB35FF}" destId="{0264689D-6D8A-A345-BD00-E7D8786EE7B2}" srcOrd="2" destOrd="0" presId="urn:microsoft.com/office/officeart/2009/3/layout/HorizontalOrganizationChart"/>
    <dgm:cxn modelId="{817F0D94-A089-754A-9B55-5FE0B1CF9C83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noFill/>
      </dgm:spPr>
      <dgm:t>
        <a:bodyPr/>
        <a:lstStyle/>
        <a:p>
          <a:r>
            <a:rPr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>
        <a:noFill/>
      </dgm:spPr>
      <dgm:t>
        <a:bodyPr/>
        <a:lstStyle/>
        <a:p>
          <a:r>
            <a:rPr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第二次飞跃：理性认识到实践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认识的</a:t>
          </a:r>
        </a:p>
        <a:p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辩证运动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CCF82280-8115-444F-8EDD-0A48955404BF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多次反复，有限与无限的统一</a:t>
          </a:r>
        </a:p>
      </dgm:t>
    </dgm:pt>
    <dgm:pt modelId="{2B8B592A-714B-2A46-A0D8-33464EFF396E}" type="parTrans" cxnId="{19B136E8-3899-2E42-8E0C-3AB41EC2EE5D}">
      <dgm:prSet/>
      <dgm:spPr/>
      <dgm:t>
        <a:bodyPr/>
        <a:lstStyle/>
        <a:p>
          <a:endParaRPr lang="zh-CN" altLang="en-US"/>
        </a:p>
      </dgm:t>
    </dgm:pt>
    <dgm:pt modelId="{6A437B65-49E8-FC4D-9E32-DAA8588F9C29}" type="sibTrans" cxnId="{19B136E8-3899-2E42-8E0C-3AB41EC2EE5D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48159" custScaleY="172838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198606" custScaleY="79028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174212" custScaleY="59795" custLinFactNeighborY="-9015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1F95873F-B77B-4644-B293-857F56E6750F}" type="pres">
      <dgm:prSet presAssocID="{2B8B592A-714B-2A46-A0D8-33464EFF396E}" presName="Name64" presStyleLbl="parChTrans1D2" presStyleIdx="2" presStyleCnt="3"/>
      <dgm:spPr/>
    </dgm:pt>
    <dgm:pt modelId="{456129BB-CBF4-3F4F-A205-6DE36ECB35FF}" type="pres">
      <dgm:prSet presAssocID="{CCF82280-8115-444F-8EDD-0A48955404BF}" presName="hierRoot2" presStyleCnt="0">
        <dgm:presLayoutVars>
          <dgm:hierBranch val="init"/>
        </dgm:presLayoutVars>
      </dgm:prSet>
      <dgm:spPr/>
    </dgm:pt>
    <dgm:pt modelId="{73EC6868-8F30-3344-A78C-5260414E6AE8}" type="pres">
      <dgm:prSet presAssocID="{CCF82280-8115-444F-8EDD-0A48955404BF}" presName="rootComposite" presStyleCnt="0"/>
      <dgm:spPr/>
    </dgm:pt>
    <dgm:pt modelId="{DC20D2AC-FAE5-9441-9A9D-DC36ECDCBC02}" type="pres">
      <dgm:prSet presAssocID="{CCF82280-8115-444F-8EDD-0A48955404BF}" presName="rootText" presStyleLbl="node2" presStyleIdx="2" presStyleCnt="3" custScaleX="194405" custScaleY="63836" custLinFactNeighborX="-820" custLinFactNeighborY="-16122">
        <dgm:presLayoutVars>
          <dgm:chPref val="3"/>
        </dgm:presLayoutVars>
      </dgm:prSet>
      <dgm:spPr/>
    </dgm:pt>
    <dgm:pt modelId="{02E4857D-AE9B-7242-A56A-A2777F462B23}" type="pres">
      <dgm:prSet presAssocID="{CCF82280-8115-444F-8EDD-0A48955404BF}" presName="rootConnector" presStyleLbl="node2" presStyleIdx="2" presStyleCnt="3"/>
      <dgm:spPr/>
    </dgm:pt>
    <dgm:pt modelId="{B7BADBFA-A5A4-0C4C-9334-721C6114CC00}" type="pres">
      <dgm:prSet presAssocID="{CCF82280-8115-444F-8EDD-0A48955404BF}" presName="hierChild4" presStyleCnt="0"/>
      <dgm:spPr/>
    </dgm:pt>
    <dgm:pt modelId="{0264689D-6D8A-A345-BD00-E7D8786EE7B2}" type="pres">
      <dgm:prSet presAssocID="{CCF82280-8115-444F-8EDD-0A48955404BF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271D2102-7039-E74F-B33F-2DD0238815BF}" type="presOf" srcId="{CCF82280-8115-444F-8EDD-0A48955404BF}" destId="{DC20D2AC-FAE5-9441-9A9D-DC36ECDCBC02}" srcOrd="0" destOrd="0" presId="urn:microsoft.com/office/officeart/2009/3/layout/HorizontalOrganizationChart"/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3923471C-203B-A148-836F-20EFF232B7E2}" type="presOf" srcId="{7AC76271-18F2-7A47-B559-2049B3C3C1C8}" destId="{CC7F5FF6-07F7-9346-AA7E-8310FE435B20}" srcOrd="0" destOrd="0" presId="urn:microsoft.com/office/officeart/2009/3/layout/HorizontalOrganizationChart"/>
    <dgm:cxn modelId="{B67C2E2C-E939-854B-880B-4B5A3A6B2B5F}" type="presOf" srcId="{538AEF0D-98D3-B545-AC4C-DE03138A5DC3}" destId="{A1D4D5BF-0720-3140-A557-3799A1127C3E}" srcOrd="1" destOrd="0" presId="urn:microsoft.com/office/officeart/2009/3/layout/HorizontalOrganizationChart"/>
    <dgm:cxn modelId="{8D707C30-762F-C140-834D-4C6F08FCD848}" type="presOf" srcId="{538AEF0D-98D3-B545-AC4C-DE03138A5DC3}" destId="{88DD7B1A-A996-264C-AB77-952A0F9A2058}" srcOrd="0" destOrd="0" presId="urn:microsoft.com/office/officeart/2009/3/layout/HorizontalOrganizationChart"/>
    <dgm:cxn modelId="{8BD89763-F85C-6F4F-AA8D-8E993D75391F}" type="presOf" srcId="{1112FB57-E696-FA45-AF72-1E97D2E669FB}" destId="{A963D848-574A-4243-9F22-D442D719A969}" srcOrd="0" destOrd="0" presId="urn:microsoft.com/office/officeart/2009/3/layout/HorizontalOrganizationChart"/>
    <dgm:cxn modelId="{51114C78-86EB-2A45-BEC9-3758DD0965F2}" type="presOf" srcId="{CCF82280-8115-444F-8EDD-0A48955404BF}" destId="{02E4857D-AE9B-7242-A56A-A2777F462B23}" srcOrd="1" destOrd="0" presId="urn:microsoft.com/office/officeart/2009/3/layout/HorizontalOrganizationChart"/>
    <dgm:cxn modelId="{49CCC87D-B48A-A64B-9737-619282E6165E}" type="presOf" srcId="{19960767-A02E-7541-9D89-B09779251E21}" destId="{E68C5451-ECDD-0045-A198-AF1EEEBB5C90}" srcOrd="0" destOrd="0" presId="urn:microsoft.com/office/officeart/2009/3/layout/HorizontalOrganizationChart"/>
    <dgm:cxn modelId="{9EDCB77F-44DF-2141-AD21-311198BF4437}" type="presOf" srcId="{476D8D70-DBB1-7B41-8CD3-30459D90DC95}" destId="{89C34139-8A26-094B-A977-4576EC34CFCA}" srcOrd="0" destOrd="0" presId="urn:microsoft.com/office/officeart/2009/3/layout/HorizontalOrganizationChart"/>
    <dgm:cxn modelId="{74BB9285-56E1-DA47-AF88-547A9BD0AFE2}" type="presOf" srcId="{7AC76271-18F2-7A47-B559-2049B3C3C1C8}" destId="{FB213CCC-E8AC-6947-BD68-49391BB3F9AF}" srcOrd="1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F8D0CEA2-5F48-4043-BA3D-4A13B4089347}" type="presOf" srcId="{1112FB57-E696-FA45-AF72-1E97D2E669FB}" destId="{75E11FCC-1C53-604E-88A3-2412EF138EE1}" srcOrd="1" destOrd="0" presId="urn:microsoft.com/office/officeart/2009/3/layout/HorizontalOrganizationChart"/>
    <dgm:cxn modelId="{A93D4FB6-99C7-1E4E-B9EF-4C480ED71F6B}" type="presOf" srcId="{463752C0-6AF8-0A41-980A-6FFC0AA3C9A3}" destId="{18F9DF53-F5EA-8140-B7D0-A536645FEBAC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C6C8E1CE-9EA6-1240-920D-E78D575C60BF}" type="presOf" srcId="{2B8B592A-714B-2A46-A0D8-33464EFF396E}" destId="{1F95873F-B77B-4644-B293-857F56E6750F}" srcOrd="0" destOrd="0" presId="urn:microsoft.com/office/officeart/2009/3/layout/HorizontalOrganizationChart"/>
    <dgm:cxn modelId="{19B136E8-3899-2E42-8E0C-3AB41EC2EE5D}" srcId="{1112FB57-E696-FA45-AF72-1E97D2E669FB}" destId="{CCF82280-8115-444F-8EDD-0A48955404BF}" srcOrd="2" destOrd="0" parTransId="{2B8B592A-714B-2A46-A0D8-33464EFF396E}" sibTransId="{6A437B65-49E8-FC4D-9E32-DAA8588F9C29}"/>
    <dgm:cxn modelId="{04674EC0-9D46-F346-B2C9-6F2FC968EB07}" type="presParOf" srcId="{E68C5451-ECDD-0045-A198-AF1EEEBB5C90}" destId="{A019121B-12F3-6B47-9962-0B84BC437CFA}" srcOrd="0" destOrd="0" presId="urn:microsoft.com/office/officeart/2009/3/layout/HorizontalOrganizationChart"/>
    <dgm:cxn modelId="{3B48326D-FF37-7C47-972F-1DD6AFFCAE63}" type="presParOf" srcId="{A019121B-12F3-6B47-9962-0B84BC437CFA}" destId="{D7A521E9-1FCF-E44C-8838-A45A68F08133}" srcOrd="0" destOrd="0" presId="urn:microsoft.com/office/officeart/2009/3/layout/HorizontalOrganizationChart"/>
    <dgm:cxn modelId="{5F0A0E14-5EE7-2549-824A-87D4D06C1A60}" type="presParOf" srcId="{D7A521E9-1FCF-E44C-8838-A45A68F08133}" destId="{A963D848-574A-4243-9F22-D442D719A969}" srcOrd="0" destOrd="0" presId="urn:microsoft.com/office/officeart/2009/3/layout/HorizontalOrganizationChart"/>
    <dgm:cxn modelId="{82A1F9F6-294B-9C4A-A434-F23F74C524EA}" type="presParOf" srcId="{D7A521E9-1FCF-E44C-8838-A45A68F08133}" destId="{75E11FCC-1C53-604E-88A3-2412EF138EE1}" srcOrd="1" destOrd="0" presId="urn:microsoft.com/office/officeart/2009/3/layout/HorizontalOrganizationChart"/>
    <dgm:cxn modelId="{E73A1AC5-EB7E-9E4D-8010-5324B3100636}" type="presParOf" srcId="{A019121B-12F3-6B47-9962-0B84BC437CFA}" destId="{32C7C9EE-D61B-EA4A-A953-4317B5389533}" srcOrd="1" destOrd="0" presId="urn:microsoft.com/office/officeart/2009/3/layout/HorizontalOrganizationChart"/>
    <dgm:cxn modelId="{4534D2BC-C2FA-C14B-90DE-D8A12406CDF7}" type="presParOf" srcId="{32C7C9EE-D61B-EA4A-A953-4317B5389533}" destId="{18F9DF53-F5EA-8140-B7D0-A536645FEBAC}" srcOrd="0" destOrd="0" presId="urn:microsoft.com/office/officeart/2009/3/layout/HorizontalOrganizationChart"/>
    <dgm:cxn modelId="{FFC2B96C-65F9-5247-A003-DB5ED39EA1E7}" type="presParOf" srcId="{32C7C9EE-D61B-EA4A-A953-4317B5389533}" destId="{D35AA5AD-566B-4A4B-B49D-F854E6546142}" srcOrd="1" destOrd="0" presId="urn:microsoft.com/office/officeart/2009/3/layout/HorizontalOrganizationChart"/>
    <dgm:cxn modelId="{9A865573-4DC8-C84E-A96A-B2F47949912B}" type="presParOf" srcId="{D35AA5AD-566B-4A4B-B49D-F854E6546142}" destId="{BBCBB33F-032F-054E-99D9-E922F164A789}" srcOrd="0" destOrd="0" presId="urn:microsoft.com/office/officeart/2009/3/layout/HorizontalOrganizationChart"/>
    <dgm:cxn modelId="{E25A11D6-038D-7B44-9CA0-842F6860307B}" type="presParOf" srcId="{BBCBB33F-032F-054E-99D9-E922F164A789}" destId="{CC7F5FF6-07F7-9346-AA7E-8310FE435B20}" srcOrd="0" destOrd="0" presId="urn:microsoft.com/office/officeart/2009/3/layout/HorizontalOrganizationChart"/>
    <dgm:cxn modelId="{A32B5898-ECEE-EB41-B18C-D818AA356B1B}" type="presParOf" srcId="{BBCBB33F-032F-054E-99D9-E922F164A789}" destId="{FB213CCC-E8AC-6947-BD68-49391BB3F9AF}" srcOrd="1" destOrd="0" presId="urn:microsoft.com/office/officeart/2009/3/layout/HorizontalOrganizationChart"/>
    <dgm:cxn modelId="{663FA5CD-FC28-244F-BCC3-059C4EF60D2A}" type="presParOf" srcId="{D35AA5AD-566B-4A4B-B49D-F854E6546142}" destId="{8AE3D352-5E15-CA4F-866E-652225CABADC}" srcOrd="1" destOrd="0" presId="urn:microsoft.com/office/officeart/2009/3/layout/HorizontalOrganizationChart"/>
    <dgm:cxn modelId="{701E907E-CCC7-7D49-9EA9-42386F9857E7}" type="presParOf" srcId="{D35AA5AD-566B-4A4B-B49D-F854E6546142}" destId="{91A7E090-7CF2-B24A-B3DB-6BCDAC2835CC}" srcOrd="2" destOrd="0" presId="urn:microsoft.com/office/officeart/2009/3/layout/HorizontalOrganizationChart"/>
    <dgm:cxn modelId="{A86AECE4-CE52-8F4B-831C-E4CE7F0C1C65}" type="presParOf" srcId="{32C7C9EE-D61B-EA4A-A953-4317B5389533}" destId="{89C34139-8A26-094B-A977-4576EC34CFCA}" srcOrd="2" destOrd="0" presId="urn:microsoft.com/office/officeart/2009/3/layout/HorizontalOrganizationChart"/>
    <dgm:cxn modelId="{853DE5F6-8FFC-724D-81B4-42460367B7F3}" type="presParOf" srcId="{32C7C9EE-D61B-EA4A-A953-4317B5389533}" destId="{95F35713-1B5F-7442-BB79-73820166B778}" srcOrd="3" destOrd="0" presId="urn:microsoft.com/office/officeart/2009/3/layout/HorizontalOrganizationChart"/>
    <dgm:cxn modelId="{C6D25F1C-2B8D-E94A-BA41-4D3D571B3F25}" type="presParOf" srcId="{95F35713-1B5F-7442-BB79-73820166B778}" destId="{B54E6418-8234-C849-99BD-449E8780144B}" srcOrd="0" destOrd="0" presId="urn:microsoft.com/office/officeart/2009/3/layout/HorizontalOrganizationChart"/>
    <dgm:cxn modelId="{BD9246C6-ED79-2F4C-9357-5EB04D92321D}" type="presParOf" srcId="{B54E6418-8234-C849-99BD-449E8780144B}" destId="{88DD7B1A-A996-264C-AB77-952A0F9A2058}" srcOrd="0" destOrd="0" presId="urn:microsoft.com/office/officeart/2009/3/layout/HorizontalOrganizationChart"/>
    <dgm:cxn modelId="{DF439144-4609-004A-9B72-4C378D9CEA9F}" type="presParOf" srcId="{B54E6418-8234-C849-99BD-449E8780144B}" destId="{A1D4D5BF-0720-3140-A557-3799A1127C3E}" srcOrd="1" destOrd="0" presId="urn:microsoft.com/office/officeart/2009/3/layout/HorizontalOrganizationChart"/>
    <dgm:cxn modelId="{1A29A878-FEAF-F841-8D2A-A5F80BE029CD}" type="presParOf" srcId="{95F35713-1B5F-7442-BB79-73820166B778}" destId="{BF83B0BC-A7E1-7342-AA4B-12E99ED5A37B}" srcOrd="1" destOrd="0" presId="urn:microsoft.com/office/officeart/2009/3/layout/HorizontalOrganizationChart"/>
    <dgm:cxn modelId="{5322022E-E401-FA45-B30A-2A155D88430F}" type="presParOf" srcId="{95F35713-1B5F-7442-BB79-73820166B778}" destId="{26177F9D-419A-1F44-91D4-ED1561C01151}" srcOrd="2" destOrd="0" presId="urn:microsoft.com/office/officeart/2009/3/layout/HorizontalOrganizationChart"/>
    <dgm:cxn modelId="{371C0879-3791-0E4A-BEC5-72EBDB4D39E0}" type="presParOf" srcId="{32C7C9EE-D61B-EA4A-A953-4317B5389533}" destId="{1F95873F-B77B-4644-B293-857F56E6750F}" srcOrd="4" destOrd="0" presId="urn:microsoft.com/office/officeart/2009/3/layout/HorizontalOrganizationChart"/>
    <dgm:cxn modelId="{E9331EEB-F045-784F-8414-4D0D46AC57B5}" type="presParOf" srcId="{32C7C9EE-D61B-EA4A-A953-4317B5389533}" destId="{456129BB-CBF4-3F4F-A205-6DE36ECB35FF}" srcOrd="5" destOrd="0" presId="urn:microsoft.com/office/officeart/2009/3/layout/HorizontalOrganizationChart"/>
    <dgm:cxn modelId="{829D7061-0175-1947-A593-674452267CD8}" type="presParOf" srcId="{456129BB-CBF4-3F4F-A205-6DE36ECB35FF}" destId="{73EC6868-8F30-3344-A78C-5260414E6AE8}" srcOrd="0" destOrd="0" presId="urn:microsoft.com/office/officeart/2009/3/layout/HorizontalOrganizationChart"/>
    <dgm:cxn modelId="{176CF4C3-F11B-0947-854C-FD0E6C6B9A50}" type="presParOf" srcId="{73EC6868-8F30-3344-A78C-5260414E6AE8}" destId="{DC20D2AC-FAE5-9441-9A9D-DC36ECDCBC02}" srcOrd="0" destOrd="0" presId="urn:microsoft.com/office/officeart/2009/3/layout/HorizontalOrganizationChart"/>
    <dgm:cxn modelId="{482FA623-931F-F243-9927-225C43B31A0E}" type="presParOf" srcId="{73EC6868-8F30-3344-A78C-5260414E6AE8}" destId="{02E4857D-AE9B-7242-A56A-A2777F462B23}" srcOrd="1" destOrd="0" presId="urn:microsoft.com/office/officeart/2009/3/layout/HorizontalOrganizationChart"/>
    <dgm:cxn modelId="{09281E7F-EBBB-CD49-A951-C920D9C9258D}" type="presParOf" srcId="{456129BB-CBF4-3F4F-A205-6DE36ECB35FF}" destId="{B7BADBFA-A5A4-0C4C-9334-721C6114CC00}" srcOrd="1" destOrd="0" presId="urn:microsoft.com/office/officeart/2009/3/layout/HorizontalOrganizationChart"/>
    <dgm:cxn modelId="{C0332AE0-393C-4D47-9469-5A5F00BC1A42}" type="presParOf" srcId="{456129BB-CBF4-3F4F-A205-6DE36ECB35FF}" destId="{0264689D-6D8A-A345-BD00-E7D8786EE7B2}" srcOrd="2" destOrd="0" presId="urn:microsoft.com/office/officeart/2009/3/layout/HorizontalOrganizationChart"/>
    <dgm:cxn modelId="{2988406E-72DB-684D-877F-E7B5A78034AA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pPr algn="l"/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/>
      <dgm:t>
        <a:bodyPr/>
        <a:lstStyle/>
        <a:p>
          <a:pPr algn="l"/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第二次飞跃：理性认识到实践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/>
      <dgm:t>
        <a:bodyPr/>
        <a:lstStyle/>
        <a:p>
          <a:r>
            <a:rPr lang="en-US" altLang="zh-CN" sz="3200" dirty="0"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3200" dirty="0">
              <a:latin typeface="Microsoft YaHei" charset="-122"/>
              <a:ea typeface="Microsoft YaHei" charset="-122"/>
              <a:cs typeface="Microsoft YaHei" charset="-122"/>
            </a:rPr>
            <a:t>认识的辩证运动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/>
      <dgm:t>
        <a:bodyPr/>
        <a:lstStyle/>
        <a:p>
          <a:pPr algn="l"/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认识的过程是多次反复和有限与无限的辩证统一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感性认识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FCC25F37-06D9-1443-AFEA-5A6C414AABA0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理性认识</a:t>
          </a:r>
        </a:p>
      </dgm:t>
    </dgm:pt>
    <dgm:pt modelId="{648B79E8-1A59-9241-8B83-DCD12F253363}" type="parTrans" cxnId="{144E77A4-7622-344A-B979-4DA9CBF1D9C6}">
      <dgm:prSet/>
      <dgm:spPr/>
      <dgm:t>
        <a:bodyPr/>
        <a:lstStyle/>
        <a:p>
          <a:endParaRPr lang="zh-CN" altLang="en-US"/>
        </a:p>
      </dgm:t>
    </dgm:pt>
    <dgm:pt modelId="{45906254-F5CB-414D-9937-6FBCBC4D2142}" type="sibTrans" cxnId="{144E77A4-7622-344A-B979-4DA9CBF1D9C6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932E8E8C-3DCA-C748-9F66-C07C2B99784C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两个条件</a:t>
          </a:r>
        </a:p>
      </dgm:t>
    </dgm:pt>
    <dgm:pt modelId="{9E95B420-365F-1C46-A726-3207AAEE7EED}" type="parTrans" cxnId="{1B756651-5FB7-2A4D-B044-1F5E6F5514F5}">
      <dgm:prSet/>
      <dgm:spPr/>
      <dgm:t>
        <a:bodyPr/>
        <a:lstStyle/>
        <a:p>
          <a:endParaRPr lang="zh-CN" altLang="en-US"/>
        </a:p>
      </dgm:t>
    </dgm:pt>
    <dgm:pt modelId="{5F7C5835-84C2-AC4E-94CF-5AAD686005B3}" type="sibTrans" cxnId="{1B756651-5FB7-2A4D-B044-1F5E6F5514F5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76492" custScaleY="63192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164865" custScaleY="65310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D72E2698-E414-1749-83A2-399DF1B5E62D}" type="pres">
      <dgm:prSet presAssocID="{6B604449-F01A-AC4B-B5AD-B968394219D6}" presName="Name64" presStyleLbl="parChTrans1D3" presStyleIdx="0" presStyleCnt="4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3" presStyleIdx="0" presStyleCnt="4" custScaleX="50884" custScaleY="56290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3" presStyleIdx="0" presStyleCnt="4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2CCC5344-AE58-D149-81C2-6083B364BDE1}" type="pres">
      <dgm:prSet presAssocID="{648B79E8-1A59-9241-8B83-DCD12F253363}" presName="Name64" presStyleLbl="parChTrans1D3" presStyleIdx="1" presStyleCnt="4"/>
      <dgm:spPr/>
    </dgm:pt>
    <dgm:pt modelId="{46FA8613-1DF9-AC45-A824-B3DCFE20A768}" type="pres">
      <dgm:prSet presAssocID="{FCC25F37-06D9-1443-AFEA-5A6C414AABA0}" presName="hierRoot2" presStyleCnt="0">
        <dgm:presLayoutVars>
          <dgm:hierBranch val="init"/>
        </dgm:presLayoutVars>
      </dgm:prSet>
      <dgm:spPr/>
    </dgm:pt>
    <dgm:pt modelId="{01429BCA-7481-C24E-971A-DBA63BDBA072}" type="pres">
      <dgm:prSet presAssocID="{FCC25F37-06D9-1443-AFEA-5A6C414AABA0}" presName="rootComposite" presStyleCnt="0"/>
      <dgm:spPr/>
    </dgm:pt>
    <dgm:pt modelId="{6FA4B490-2D19-EB42-9218-D264827DBFCD}" type="pres">
      <dgm:prSet presAssocID="{FCC25F37-06D9-1443-AFEA-5A6C414AABA0}" presName="rootText" presStyleLbl="node3" presStyleIdx="1" presStyleCnt="4" custScaleX="50856" custScaleY="56106">
        <dgm:presLayoutVars>
          <dgm:chPref val="3"/>
        </dgm:presLayoutVars>
      </dgm:prSet>
      <dgm:spPr/>
    </dgm:pt>
    <dgm:pt modelId="{C3A55E51-E3A5-B143-8996-6D31100BF093}" type="pres">
      <dgm:prSet presAssocID="{FCC25F37-06D9-1443-AFEA-5A6C414AABA0}" presName="rootConnector" presStyleLbl="node3" presStyleIdx="1" presStyleCnt="4"/>
      <dgm:spPr/>
    </dgm:pt>
    <dgm:pt modelId="{9D5FDC91-748E-2449-B68E-5B23AF55E219}" type="pres">
      <dgm:prSet presAssocID="{FCC25F37-06D9-1443-AFEA-5A6C414AABA0}" presName="hierChild4" presStyleCnt="0"/>
      <dgm:spPr/>
    </dgm:pt>
    <dgm:pt modelId="{BBF71286-53E1-FC41-A587-C28E3BC2196F}" type="pres">
      <dgm:prSet presAssocID="{FCC25F37-06D9-1443-AFEA-5A6C414AABA0}" presName="hierChild5" presStyleCnt="0"/>
      <dgm:spPr/>
    </dgm:pt>
    <dgm:pt modelId="{DFC47E43-3FF6-6D48-B2F7-2286DEC2A1C7}" type="pres">
      <dgm:prSet presAssocID="{14716794-FB64-7B4D-ACE7-3174E58EEB16}" presName="Name64" presStyleLbl="parChTrans1D3" presStyleIdx="2" presStyleCnt="4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3" presStyleIdx="2" presStyleCnt="4" custScaleX="50856" custScaleY="56106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3" presStyleIdx="2" presStyleCnt="4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70996467-B8C1-2149-AB1E-C3D013D1FE44}" type="pres">
      <dgm:prSet presAssocID="{9E95B420-365F-1C46-A726-3207AAEE7EED}" presName="Name64" presStyleLbl="parChTrans1D3" presStyleIdx="3" presStyleCnt="4"/>
      <dgm:spPr/>
    </dgm:pt>
    <dgm:pt modelId="{28B26940-59A1-8743-A55B-09BEA87B2A0A}" type="pres">
      <dgm:prSet presAssocID="{932E8E8C-3DCA-C748-9F66-C07C2B99784C}" presName="hierRoot2" presStyleCnt="0">
        <dgm:presLayoutVars>
          <dgm:hierBranch val="init"/>
        </dgm:presLayoutVars>
      </dgm:prSet>
      <dgm:spPr/>
    </dgm:pt>
    <dgm:pt modelId="{107E54B2-E6C4-0A43-A2CC-FE0C10E293D8}" type="pres">
      <dgm:prSet presAssocID="{932E8E8C-3DCA-C748-9F66-C07C2B99784C}" presName="rootComposite" presStyleCnt="0"/>
      <dgm:spPr/>
    </dgm:pt>
    <dgm:pt modelId="{561A0B61-1A67-E94A-A996-26E1EF068B45}" type="pres">
      <dgm:prSet presAssocID="{932E8E8C-3DCA-C748-9F66-C07C2B99784C}" presName="rootText" presStyleLbl="node3" presStyleIdx="3" presStyleCnt="4" custScaleX="50846" custScaleY="56106">
        <dgm:presLayoutVars>
          <dgm:chPref val="3"/>
        </dgm:presLayoutVars>
      </dgm:prSet>
      <dgm:spPr/>
    </dgm:pt>
    <dgm:pt modelId="{E4B9A2D1-9802-0946-9470-AE4C120011FE}" type="pres">
      <dgm:prSet presAssocID="{932E8E8C-3DCA-C748-9F66-C07C2B99784C}" presName="rootConnector" presStyleLbl="node3" presStyleIdx="3" presStyleCnt="4"/>
      <dgm:spPr/>
    </dgm:pt>
    <dgm:pt modelId="{02C2F28D-D433-B643-AE96-FDC30C87621D}" type="pres">
      <dgm:prSet presAssocID="{932E8E8C-3DCA-C748-9F66-C07C2B99784C}" presName="hierChild4" presStyleCnt="0"/>
      <dgm:spPr/>
    </dgm:pt>
    <dgm:pt modelId="{79EEE3D5-038F-8349-A1EF-EBC541C2C3BD}" type="pres">
      <dgm:prSet presAssocID="{932E8E8C-3DCA-C748-9F66-C07C2B99784C}" presName="hierChild5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150105" custScaleY="59795" custLinFactNeighborY="15168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2" presStyleCnt="3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2" presStyleCnt="3" custScaleX="145556" custScaleY="73633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2" presStyleCnt="3"/>
      <dgm:spPr/>
    </dgm:pt>
    <dgm:pt modelId="{B9336601-B503-304E-A5C7-499AB359DC7D}" type="pres">
      <dgm:prSet presAssocID="{4CA83BA0-4C60-C346-AC9D-D9E4879F5471}" presName="hierChild4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2022FD02-1474-2B4A-AC32-4E36E2A069DD}" type="presOf" srcId="{538AEF0D-98D3-B545-AC4C-DE03138A5DC3}" destId="{88DD7B1A-A996-264C-AB77-952A0F9A2058}" srcOrd="0" destOrd="0" presId="urn:microsoft.com/office/officeart/2009/3/layout/HorizontalOrganizationChart"/>
    <dgm:cxn modelId="{18471308-38A6-684F-A569-51E8FB4750E7}" type="presOf" srcId="{F5448318-91D7-4145-94E8-8AA1C54F4050}" destId="{7E7B88D0-C116-C74A-9D9E-930F14CC97DE}" srcOrd="0" destOrd="0" presId="urn:microsoft.com/office/officeart/2009/3/layout/HorizontalOrganizationChart"/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DA64C719-9A0D-8743-94B8-B39E766778BC}" type="presOf" srcId="{19960767-A02E-7541-9D89-B09779251E21}" destId="{E68C5451-ECDD-0045-A198-AF1EEEBB5C90}" srcOrd="0" destOrd="0" presId="urn:microsoft.com/office/officeart/2009/3/layout/HorizontalOrganizationChart"/>
    <dgm:cxn modelId="{66E52825-B127-0A44-8536-AED23064F9BD}" type="presOf" srcId="{4CA83BA0-4C60-C346-AC9D-D9E4879F5471}" destId="{A49C9E26-07EB-924F-9AA5-6C3510FC5567}" srcOrd="0" destOrd="0" presId="urn:microsoft.com/office/officeart/2009/3/layout/HorizontalOrganizationChart"/>
    <dgm:cxn modelId="{C3CE3B29-0CAA-C248-A611-6C5D0A2BF477}" type="presOf" srcId="{14716794-FB64-7B4D-ACE7-3174E58EEB16}" destId="{DFC47E43-3FF6-6D48-B2F7-2286DEC2A1C7}" srcOrd="0" destOrd="0" presId="urn:microsoft.com/office/officeart/2009/3/layout/HorizontalOrganizationChart"/>
    <dgm:cxn modelId="{9E3A8835-354D-3749-B9E9-EBFDA2CBBF85}" type="presOf" srcId="{463752C0-6AF8-0A41-980A-6FFC0AA3C9A3}" destId="{18F9DF53-F5EA-8140-B7D0-A536645FEBAC}" srcOrd="0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37054E3E-4F78-5D49-BFB9-7C57BAC871CA}" type="presOf" srcId="{4CA83BA0-4C60-C346-AC9D-D9E4879F5471}" destId="{F785B6F6-C02C-8846-AD8C-D6503CFF4E35}" srcOrd="1" destOrd="0" presId="urn:microsoft.com/office/officeart/2009/3/layout/HorizontalOrganizationChart"/>
    <dgm:cxn modelId="{4E088A3F-6020-2A47-ABFD-A682C403FF54}" type="presOf" srcId="{6B604449-F01A-AC4B-B5AD-B968394219D6}" destId="{D72E2698-E414-1749-83A2-399DF1B5E62D}" srcOrd="0" destOrd="0" presId="urn:microsoft.com/office/officeart/2009/3/layout/HorizontalOrganizationChart"/>
    <dgm:cxn modelId="{1B756651-5FB7-2A4D-B044-1F5E6F5514F5}" srcId="{7AC76271-18F2-7A47-B559-2049B3C3C1C8}" destId="{932E8E8C-3DCA-C748-9F66-C07C2B99784C}" srcOrd="3" destOrd="0" parTransId="{9E95B420-365F-1C46-A726-3207AAEE7EED}" sibTransId="{5F7C5835-84C2-AC4E-94CF-5AAD686005B3}"/>
    <dgm:cxn modelId="{BB9DDB51-F212-0342-B198-1A1BEA93D622}" type="presOf" srcId="{932E8E8C-3DCA-C748-9F66-C07C2B99784C}" destId="{561A0B61-1A67-E94A-A996-26E1EF068B45}" srcOrd="0" destOrd="0" presId="urn:microsoft.com/office/officeart/2009/3/layout/HorizontalOrganizationChart"/>
    <dgm:cxn modelId="{193D5171-E420-244B-A353-D2469C1CF412}" type="presOf" srcId="{9E95B420-365F-1C46-A726-3207AAEE7EED}" destId="{70996467-B8C1-2149-AB1E-C3D013D1FE44}" srcOrd="0" destOrd="0" presId="urn:microsoft.com/office/officeart/2009/3/layout/HorizontalOrganizationChart"/>
    <dgm:cxn modelId="{2F879D73-4012-0442-BFD6-BD151BDEF424}" srcId="{1112FB57-E696-FA45-AF72-1E97D2E669FB}" destId="{4CA83BA0-4C60-C346-AC9D-D9E4879F5471}" srcOrd="2" destOrd="0" parTransId="{BE0D98C6-ACF2-3E43-9F18-FD165A2A4261}" sibTransId="{BC0E0815-204C-C549-9768-C0224BE94B16}"/>
    <dgm:cxn modelId="{D34CFE86-308B-D846-901D-C47026594992}" type="presOf" srcId="{DEA4767C-4CD9-044D-9837-FE31B7B9AF2C}" destId="{0D7020A8-F76A-C14D-8D34-0E9828086E9C}" srcOrd="0" destOrd="0" presId="urn:microsoft.com/office/officeart/2009/3/layout/HorizontalOrganizationChart"/>
    <dgm:cxn modelId="{541B2389-4A8B-3C4F-8316-B3F495D0481D}" type="presOf" srcId="{BE0D98C6-ACF2-3E43-9F18-FD165A2A4261}" destId="{5AD4EDCC-1B84-CF45-AE4C-F2FD55F322EF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144E77A4-7622-344A-B979-4DA9CBF1D9C6}" srcId="{7AC76271-18F2-7A47-B559-2049B3C3C1C8}" destId="{FCC25F37-06D9-1443-AFEA-5A6C414AABA0}" srcOrd="1" destOrd="0" parTransId="{648B79E8-1A59-9241-8B83-DCD12F253363}" sibTransId="{45906254-F5CB-414D-9937-6FBCBC4D2142}"/>
    <dgm:cxn modelId="{550B24A7-326C-2D4E-80E7-63B890BEAAC9}" type="presOf" srcId="{F5448318-91D7-4145-94E8-8AA1C54F4050}" destId="{BA33944F-1942-C149-BDEA-444F01290A2D}" srcOrd="1" destOrd="0" presId="urn:microsoft.com/office/officeart/2009/3/layout/HorizontalOrganizationChart"/>
    <dgm:cxn modelId="{BABABAAA-8334-EB49-9F6C-19FC39E478D2}" type="presOf" srcId="{538AEF0D-98D3-B545-AC4C-DE03138A5DC3}" destId="{A1D4D5BF-0720-3140-A557-3799A1127C3E}" srcOrd="1" destOrd="0" presId="urn:microsoft.com/office/officeart/2009/3/layout/HorizontalOrganizationChart"/>
    <dgm:cxn modelId="{D174DAAA-0973-124C-83BF-73877FF3ADCD}" type="presOf" srcId="{1112FB57-E696-FA45-AF72-1E97D2E669FB}" destId="{75E11FCC-1C53-604E-88A3-2412EF138EE1}" srcOrd="1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C460FAD5-935F-A042-BD66-E0F10CD8425F}" type="presOf" srcId="{7AC76271-18F2-7A47-B559-2049B3C3C1C8}" destId="{FB213CCC-E8AC-6947-BD68-49391BB3F9AF}" srcOrd="1" destOrd="0" presId="urn:microsoft.com/office/officeart/2009/3/layout/HorizontalOrganizationChart"/>
    <dgm:cxn modelId="{7F21ECE5-DBC4-E041-8794-D12488537831}" type="presOf" srcId="{FCC25F37-06D9-1443-AFEA-5A6C414AABA0}" destId="{6FA4B490-2D19-EB42-9218-D264827DBFCD}" srcOrd="0" destOrd="0" presId="urn:microsoft.com/office/officeart/2009/3/layout/HorizontalOrganizationChart"/>
    <dgm:cxn modelId="{72CC05E8-1D32-EE49-B71F-DF3E46615B60}" type="presOf" srcId="{DEA4767C-4CD9-044D-9837-FE31B7B9AF2C}" destId="{9AE853A7-1954-1E4C-ADFB-7BC094616B45}" srcOrd="1" destOrd="0" presId="urn:microsoft.com/office/officeart/2009/3/layout/HorizontalOrganizationChart"/>
    <dgm:cxn modelId="{CDCF5CE9-9BA3-1747-8B9F-AD689300F0E3}" type="presOf" srcId="{932E8E8C-3DCA-C748-9F66-C07C2B99784C}" destId="{E4B9A2D1-9802-0946-9470-AE4C120011FE}" srcOrd="1" destOrd="0" presId="urn:microsoft.com/office/officeart/2009/3/layout/HorizontalOrganizationChart"/>
    <dgm:cxn modelId="{4A959BEB-F916-8345-8E7D-2105983C9ED9}" type="presOf" srcId="{1112FB57-E696-FA45-AF72-1E97D2E669FB}" destId="{A963D848-574A-4243-9F22-D442D719A969}" srcOrd="0" destOrd="0" presId="urn:microsoft.com/office/officeart/2009/3/layout/HorizontalOrganizationChart"/>
    <dgm:cxn modelId="{A51A8FEC-187D-F54B-8916-DED36999E65F}" type="presOf" srcId="{648B79E8-1A59-9241-8B83-DCD12F253363}" destId="{2CCC5344-AE58-D149-81C2-6083B364BDE1}" srcOrd="0" destOrd="0" presId="urn:microsoft.com/office/officeart/2009/3/layout/HorizontalOrganizationChart"/>
    <dgm:cxn modelId="{99A6EAEC-D68F-5D44-9446-B9D6E7FC3B0F}" type="presOf" srcId="{FCC25F37-06D9-1443-AFEA-5A6C414AABA0}" destId="{C3A55E51-E3A5-B143-8996-6D31100BF093}" srcOrd="1" destOrd="0" presId="urn:microsoft.com/office/officeart/2009/3/layout/HorizontalOrganizationChart"/>
    <dgm:cxn modelId="{E4E0A5ED-3911-8E49-9E97-B597EADC8116}" type="presOf" srcId="{476D8D70-DBB1-7B41-8CD3-30459D90DC95}" destId="{89C34139-8A26-094B-A977-4576EC34CFCA}" srcOrd="0" destOrd="0" presId="urn:microsoft.com/office/officeart/2009/3/layout/HorizontalOrganizationChart"/>
    <dgm:cxn modelId="{34CCC9EE-E9FE-2747-944C-CAFDD84A85D8}" srcId="{7AC76271-18F2-7A47-B559-2049B3C3C1C8}" destId="{DEA4767C-4CD9-044D-9837-FE31B7B9AF2C}" srcOrd="2" destOrd="0" parTransId="{14716794-FB64-7B4D-ACE7-3174E58EEB16}" sibTransId="{168A3FCD-3F52-004E-8C9A-F61C9BE53710}"/>
    <dgm:cxn modelId="{1B0006FD-CCA3-6D43-9A64-BBFBAD3EA42C}" type="presOf" srcId="{7AC76271-18F2-7A47-B559-2049B3C3C1C8}" destId="{CC7F5FF6-07F7-9346-AA7E-8310FE435B20}" srcOrd="0" destOrd="0" presId="urn:microsoft.com/office/officeart/2009/3/layout/HorizontalOrganizationChart"/>
    <dgm:cxn modelId="{76320E3F-C096-8949-89E6-03ECC801EA03}" type="presParOf" srcId="{E68C5451-ECDD-0045-A198-AF1EEEBB5C90}" destId="{A019121B-12F3-6B47-9962-0B84BC437CFA}" srcOrd="0" destOrd="0" presId="urn:microsoft.com/office/officeart/2009/3/layout/HorizontalOrganizationChart"/>
    <dgm:cxn modelId="{C5591543-2868-1143-8AE3-60105F7D3BA3}" type="presParOf" srcId="{A019121B-12F3-6B47-9962-0B84BC437CFA}" destId="{D7A521E9-1FCF-E44C-8838-A45A68F08133}" srcOrd="0" destOrd="0" presId="urn:microsoft.com/office/officeart/2009/3/layout/HorizontalOrganizationChart"/>
    <dgm:cxn modelId="{20FAF390-A59B-2D41-AEF9-2F933AEA0C67}" type="presParOf" srcId="{D7A521E9-1FCF-E44C-8838-A45A68F08133}" destId="{A963D848-574A-4243-9F22-D442D719A969}" srcOrd="0" destOrd="0" presId="urn:microsoft.com/office/officeart/2009/3/layout/HorizontalOrganizationChart"/>
    <dgm:cxn modelId="{0D09CC02-6FB1-D84D-B5D3-18D63C004CD9}" type="presParOf" srcId="{D7A521E9-1FCF-E44C-8838-A45A68F08133}" destId="{75E11FCC-1C53-604E-88A3-2412EF138EE1}" srcOrd="1" destOrd="0" presId="urn:microsoft.com/office/officeart/2009/3/layout/HorizontalOrganizationChart"/>
    <dgm:cxn modelId="{CE22034E-B04F-424C-A1D9-8C324C8B535F}" type="presParOf" srcId="{A019121B-12F3-6B47-9962-0B84BC437CFA}" destId="{32C7C9EE-D61B-EA4A-A953-4317B5389533}" srcOrd="1" destOrd="0" presId="urn:microsoft.com/office/officeart/2009/3/layout/HorizontalOrganizationChart"/>
    <dgm:cxn modelId="{6FDF9CEF-3266-B042-B7EE-EB7DA72BF2D0}" type="presParOf" srcId="{32C7C9EE-D61B-EA4A-A953-4317B5389533}" destId="{18F9DF53-F5EA-8140-B7D0-A536645FEBAC}" srcOrd="0" destOrd="0" presId="urn:microsoft.com/office/officeart/2009/3/layout/HorizontalOrganizationChart"/>
    <dgm:cxn modelId="{7243D870-6E83-2144-AD22-199ECB795F42}" type="presParOf" srcId="{32C7C9EE-D61B-EA4A-A953-4317B5389533}" destId="{D35AA5AD-566B-4A4B-B49D-F854E6546142}" srcOrd="1" destOrd="0" presId="urn:microsoft.com/office/officeart/2009/3/layout/HorizontalOrganizationChart"/>
    <dgm:cxn modelId="{3A1AD105-4B89-EE46-B4CB-B4869A599487}" type="presParOf" srcId="{D35AA5AD-566B-4A4B-B49D-F854E6546142}" destId="{BBCBB33F-032F-054E-99D9-E922F164A789}" srcOrd="0" destOrd="0" presId="urn:microsoft.com/office/officeart/2009/3/layout/HorizontalOrganizationChart"/>
    <dgm:cxn modelId="{C0720D90-20BD-A542-ADE5-85D9C0A94F10}" type="presParOf" srcId="{BBCBB33F-032F-054E-99D9-E922F164A789}" destId="{CC7F5FF6-07F7-9346-AA7E-8310FE435B20}" srcOrd="0" destOrd="0" presId="urn:microsoft.com/office/officeart/2009/3/layout/HorizontalOrganizationChart"/>
    <dgm:cxn modelId="{6BD86833-926F-C546-BF20-FFA894917067}" type="presParOf" srcId="{BBCBB33F-032F-054E-99D9-E922F164A789}" destId="{FB213CCC-E8AC-6947-BD68-49391BB3F9AF}" srcOrd="1" destOrd="0" presId="urn:microsoft.com/office/officeart/2009/3/layout/HorizontalOrganizationChart"/>
    <dgm:cxn modelId="{FF260BC0-C144-044E-8A15-61F49DE69763}" type="presParOf" srcId="{D35AA5AD-566B-4A4B-B49D-F854E6546142}" destId="{8AE3D352-5E15-CA4F-866E-652225CABADC}" srcOrd="1" destOrd="0" presId="urn:microsoft.com/office/officeart/2009/3/layout/HorizontalOrganizationChart"/>
    <dgm:cxn modelId="{95C037EC-D158-7E4A-B119-43B930779385}" type="presParOf" srcId="{8AE3D352-5E15-CA4F-866E-652225CABADC}" destId="{D72E2698-E414-1749-83A2-399DF1B5E62D}" srcOrd="0" destOrd="0" presId="urn:microsoft.com/office/officeart/2009/3/layout/HorizontalOrganizationChart"/>
    <dgm:cxn modelId="{A733B9B8-53AD-4942-BFB0-40AB27FF9E91}" type="presParOf" srcId="{8AE3D352-5E15-CA4F-866E-652225CABADC}" destId="{8FEEE5B5-9C46-D547-8AD5-48096387AE77}" srcOrd="1" destOrd="0" presId="urn:microsoft.com/office/officeart/2009/3/layout/HorizontalOrganizationChart"/>
    <dgm:cxn modelId="{78D3E4C4-ECC6-E846-A829-4473A7F4AE33}" type="presParOf" srcId="{8FEEE5B5-9C46-D547-8AD5-48096387AE77}" destId="{5ECDF473-806C-5042-8E86-D3F0370B1ACC}" srcOrd="0" destOrd="0" presId="urn:microsoft.com/office/officeart/2009/3/layout/HorizontalOrganizationChart"/>
    <dgm:cxn modelId="{30003F14-7A83-DB42-A961-EFEA17F88BB4}" type="presParOf" srcId="{5ECDF473-806C-5042-8E86-D3F0370B1ACC}" destId="{7E7B88D0-C116-C74A-9D9E-930F14CC97DE}" srcOrd="0" destOrd="0" presId="urn:microsoft.com/office/officeart/2009/3/layout/HorizontalOrganizationChart"/>
    <dgm:cxn modelId="{D69FA7EF-61FB-7C4A-A8CF-C182C77178D0}" type="presParOf" srcId="{5ECDF473-806C-5042-8E86-D3F0370B1ACC}" destId="{BA33944F-1942-C149-BDEA-444F01290A2D}" srcOrd="1" destOrd="0" presId="urn:microsoft.com/office/officeart/2009/3/layout/HorizontalOrganizationChart"/>
    <dgm:cxn modelId="{6611F0D3-98B2-D748-9721-00DAD4654897}" type="presParOf" srcId="{8FEEE5B5-9C46-D547-8AD5-48096387AE77}" destId="{0E18882C-B016-E24E-B5C4-C48208E206C6}" srcOrd="1" destOrd="0" presId="urn:microsoft.com/office/officeart/2009/3/layout/HorizontalOrganizationChart"/>
    <dgm:cxn modelId="{702AB09A-4FCA-8D46-85D3-9BB3ECFBF5B0}" type="presParOf" srcId="{8FEEE5B5-9C46-D547-8AD5-48096387AE77}" destId="{C000B764-1124-E74C-AE58-C4D7B7CFCAEF}" srcOrd="2" destOrd="0" presId="urn:microsoft.com/office/officeart/2009/3/layout/HorizontalOrganizationChart"/>
    <dgm:cxn modelId="{7464814B-77E7-1D41-BD07-A182A8E32395}" type="presParOf" srcId="{8AE3D352-5E15-CA4F-866E-652225CABADC}" destId="{2CCC5344-AE58-D149-81C2-6083B364BDE1}" srcOrd="2" destOrd="0" presId="urn:microsoft.com/office/officeart/2009/3/layout/HorizontalOrganizationChart"/>
    <dgm:cxn modelId="{38F3D8FF-7FFB-D441-AE71-CC98A99C355E}" type="presParOf" srcId="{8AE3D352-5E15-CA4F-866E-652225CABADC}" destId="{46FA8613-1DF9-AC45-A824-B3DCFE20A768}" srcOrd="3" destOrd="0" presId="urn:microsoft.com/office/officeart/2009/3/layout/HorizontalOrganizationChart"/>
    <dgm:cxn modelId="{8062F769-06F5-B84C-9B15-B92FF54ACC6E}" type="presParOf" srcId="{46FA8613-1DF9-AC45-A824-B3DCFE20A768}" destId="{01429BCA-7481-C24E-971A-DBA63BDBA072}" srcOrd="0" destOrd="0" presId="urn:microsoft.com/office/officeart/2009/3/layout/HorizontalOrganizationChart"/>
    <dgm:cxn modelId="{99A0F388-40FE-534E-B1CB-C86E095C02E2}" type="presParOf" srcId="{01429BCA-7481-C24E-971A-DBA63BDBA072}" destId="{6FA4B490-2D19-EB42-9218-D264827DBFCD}" srcOrd="0" destOrd="0" presId="urn:microsoft.com/office/officeart/2009/3/layout/HorizontalOrganizationChart"/>
    <dgm:cxn modelId="{D6708BDF-8802-3F40-9305-B3E73BFE82FC}" type="presParOf" srcId="{01429BCA-7481-C24E-971A-DBA63BDBA072}" destId="{C3A55E51-E3A5-B143-8996-6D31100BF093}" srcOrd="1" destOrd="0" presId="urn:microsoft.com/office/officeart/2009/3/layout/HorizontalOrganizationChart"/>
    <dgm:cxn modelId="{E5C14D46-15DD-FD40-9EFF-57966B85B805}" type="presParOf" srcId="{46FA8613-1DF9-AC45-A824-B3DCFE20A768}" destId="{9D5FDC91-748E-2449-B68E-5B23AF55E219}" srcOrd="1" destOrd="0" presId="urn:microsoft.com/office/officeart/2009/3/layout/HorizontalOrganizationChart"/>
    <dgm:cxn modelId="{52D84167-1EA8-FB4E-BBAF-EC18757F5D1D}" type="presParOf" srcId="{46FA8613-1DF9-AC45-A824-B3DCFE20A768}" destId="{BBF71286-53E1-FC41-A587-C28E3BC2196F}" srcOrd="2" destOrd="0" presId="urn:microsoft.com/office/officeart/2009/3/layout/HorizontalOrganizationChart"/>
    <dgm:cxn modelId="{1582D64E-F010-2D46-B315-C4D28D95D637}" type="presParOf" srcId="{8AE3D352-5E15-CA4F-866E-652225CABADC}" destId="{DFC47E43-3FF6-6D48-B2F7-2286DEC2A1C7}" srcOrd="4" destOrd="0" presId="urn:microsoft.com/office/officeart/2009/3/layout/HorizontalOrganizationChart"/>
    <dgm:cxn modelId="{F5B786CF-42F2-584F-AB9A-AEAFE4E1C699}" type="presParOf" srcId="{8AE3D352-5E15-CA4F-866E-652225CABADC}" destId="{665846EB-A3D2-434F-962E-79C7D4A76F9A}" srcOrd="5" destOrd="0" presId="urn:microsoft.com/office/officeart/2009/3/layout/HorizontalOrganizationChart"/>
    <dgm:cxn modelId="{7E81CD37-E174-9A40-A1BA-1D40ECC25C70}" type="presParOf" srcId="{665846EB-A3D2-434F-962E-79C7D4A76F9A}" destId="{2514E47D-358E-CF42-B724-14EAE7F7660B}" srcOrd="0" destOrd="0" presId="urn:microsoft.com/office/officeart/2009/3/layout/HorizontalOrganizationChart"/>
    <dgm:cxn modelId="{F28D580E-81FE-564C-BDF6-CBF6080C2CCA}" type="presParOf" srcId="{2514E47D-358E-CF42-B724-14EAE7F7660B}" destId="{0D7020A8-F76A-C14D-8D34-0E9828086E9C}" srcOrd="0" destOrd="0" presId="urn:microsoft.com/office/officeart/2009/3/layout/HorizontalOrganizationChart"/>
    <dgm:cxn modelId="{FFDE7566-242E-5149-9C52-0CA62E02E762}" type="presParOf" srcId="{2514E47D-358E-CF42-B724-14EAE7F7660B}" destId="{9AE853A7-1954-1E4C-ADFB-7BC094616B45}" srcOrd="1" destOrd="0" presId="urn:microsoft.com/office/officeart/2009/3/layout/HorizontalOrganizationChart"/>
    <dgm:cxn modelId="{5722F9ED-E990-DB41-A9CA-EFE24C40D5C9}" type="presParOf" srcId="{665846EB-A3D2-434F-962E-79C7D4A76F9A}" destId="{7952B313-7F65-AC4C-91A2-F6DA4ACDFEA1}" srcOrd="1" destOrd="0" presId="urn:microsoft.com/office/officeart/2009/3/layout/HorizontalOrganizationChart"/>
    <dgm:cxn modelId="{3ED2930D-7E15-8240-8F17-EDC00D04BC2F}" type="presParOf" srcId="{665846EB-A3D2-434F-962E-79C7D4A76F9A}" destId="{E279C2B2-7E9B-8342-B531-77130B895B80}" srcOrd="2" destOrd="0" presId="urn:microsoft.com/office/officeart/2009/3/layout/HorizontalOrganizationChart"/>
    <dgm:cxn modelId="{8BA56B78-A5C7-6243-A6EC-ED71D07D33DD}" type="presParOf" srcId="{8AE3D352-5E15-CA4F-866E-652225CABADC}" destId="{70996467-B8C1-2149-AB1E-C3D013D1FE44}" srcOrd="6" destOrd="0" presId="urn:microsoft.com/office/officeart/2009/3/layout/HorizontalOrganizationChart"/>
    <dgm:cxn modelId="{2B1B54B6-F6AE-1D4E-9E4A-FECC54C80923}" type="presParOf" srcId="{8AE3D352-5E15-CA4F-866E-652225CABADC}" destId="{28B26940-59A1-8743-A55B-09BEA87B2A0A}" srcOrd="7" destOrd="0" presId="urn:microsoft.com/office/officeart/2009/3/layout/HorizontalOrganizationChart"/>
    <dgm:cxn modelId="{AD3CEB44-DFC6-5343-8559-59792DD314E1}" type="presParOf" srcId="{28B26940-59A1-8743-A55B-09BEA87B2A0A}" destId="{107E54B2-E6C4-0A43-A2CC-FE0C10E293D8}" srcOrd="0" destOrd="0" presId="urn:microsoft.com/office/officeart/2009/3/layout/HorizontalOrganizationChart"/>
    <dgm:cxn modelId="{04870C6E-FA70-7F42-9EBF-1E65375F103D}" type="presParOf" srcId="{107E54B2-E6C4-0A43-A2CC-FE0C10E293D8}" destId="{561A0B61-1A67-E94A-A996-26E1EF068B45}" srcOrd="0" destOrd="0" presId="urn:microsoft.com/office/officeart/2009/3/layout/HorizontalOrganizationChart"/>
    <dgm:cxn modelId="{A501F4B6-E52E-CF4C-ACDF-7BAC20838460}" type="presParOf" srcId="{107E54B2-E6C4-0A43-A2CC-FE0C10E293D8}" destId="{E4B9A2D1-9802-0946-9470-AE4C120011FE}" srcOrd="1" destOrd="0" presId="urn:microsoft.com/office/officeart/2009/3/layout/HorizontalOrganizationChart"/>
    <dgm:cxn modelId="{6B41AB79-3FF3-FA44-A891-34FFE027CACD}" type="presParOf" srcId="{28B26940-59A1-8743-A55B-09BEA87B2A0A}" destId="{02C2F28D-D433-B643-AE96-FDC30C87621D}" srcOrd="1" destOrd="0" presId="urn:microsoft.com/office/officeart/2009/3/layout/HorizontalOrganizationChart"/>
    <dgm:cxn modelId="{2245F2D7-8B3B-DF4B-A49E-0FAF93A43195}" type="presParOf" srcId="{28B26940-59A1-8743-A55B-09BEA87B2A0A}" destId="{79EEE3D5-038F-8349-A1EF-EBC541C2C3BD}" srcOrd="2" destOrd="0" presId="urn:microsoft.com/office/officeart/2009/3/layout/HorizontalOrganizationChart"/>
    <dgm:cxn modelId="{598FCF01-100E-F74D-8B4C-800E5803A05E}" type="presParOf" srcId="{D35AA5AD-566B-4A4B-B49D-F854E6546142}" destId="{91A7E090-7CF2-B24A-B3DB-6BCDAC2835CC}" srcOrd="2" destOrd="0" presId="urn:microsoft.com/office/officeart/2009/3/layout/HorizontalOrganizationChart"/>
    <dgm:cxn modelId="{7DE9E3CA-9257-8F48-87B4-83C53B6F5F9C}" type="presParOf" srcId="{32C7C9EE-D61B-EA4A-A953-4317B5389533}" destId="{89C34139-8A26-094B-A977-4576EC34CFCA}" srcOrd="2" destOrd="0" presId="urn:microsoft.com/office/officeart/2009/3/layout/HorizontalOrganizationChart"/>
    <dgm:cxn modelId="{097F1C80-BCA3-4243-85F4-03AA9D029006}" type="presParOf" srcId="{32C7C9EE-D61B-EA4A-A953-4317B5389533}" destId="{95F35713-1B5F-7442-BB79-73820166B778}" srcOrd="3" destOrd="0" presId="urn:microsoft.com/office/officeart/2009/3/layout/HorizontalOrganizationChart"/>
    <dgm:cxn modelId="{D907A005-6D5B-3245-B658-2605904BBE0C}" type="presParOf" srcId="{95F35713-1B5F-7442-BB79-73820166B778}" destId="{B54E6418-8234-C849-99BD-449E8780144B}" srcOrd="0" destOrd="0" presId="urn:microsoft.com/office/officeart/2009/3/layout/HorizontalOrganizationChart"/>
    <dgm:cxn modelId="{5832EDDB-C4A4-1E48-B246-599EEC9D89C2}" type="presParOf" srcId="{B54E6418-8234-C849-99BD-449E8780144B}" destId="{88DD7B1A-A996-264C-AB77-952A0F9A2058}" srcOrd="0" destOrd="0" presId="urn:microsoft.com/office/officeart/2009/3/layout/HorizontalOrganizationChart"/>
    <dgm:cxn modelId="{D3CC4852-0BF4-A74E-9E24-5CA0A41AF9C8}" type="presParOf" srcId="{B54E6418-8234-C849-99BD-449E8780144B}" destId="{A1D4D5BF-0720-3140-A557-3799A1127C3E}" srcOrd="1" destOrd="0" presId="urn:microsoft.com/office/officeart/2009/3/layout/HorizontalOrganizationChart"/>
    <dgm:cxn modelId="{8D7A7870-C988-B94E-8EAB-B673E4E37AE8}" type="presParOf" srcId="{95F35713-1B5F-7442-BB79-73820166B778}" destId="{BF83B0BC-A7E1-7342-AA4B-12E99ED5A37B}" srcOrd="1" destOrd="0" presId="urn:microsoft.com/office/officeart/2009/3/layout/HorizontalOrganizationChart"/>
    <dgm:cxn modelId="{AF254EF3-B177-354B-8622-47845A64DAFE}" type="presParOf" srcId="{95F35713-1B5F-7442-BB79-73820166B778}" destId="{26177F9D-419A-1F44-91D4-ED1561C01151}" srcOrd="2" destOrd="0" presId="urn:microsoft.com/office/officeart/2009/3/layout/HorizontalOrganizationChart"/>
    <dgm:cxn modelId="{83353C1B-D322-FE48-A4BE-E2609A217402}" type="presParOf" srcId="{32C7C9EE-D61B-EA4A-A953-4317B5389533}" destId="{5AD4EDCC-1B84-CF45-AE4C-F2FD55F322EF}" srcOrd="4" destOrd="0" presId="urn:microsoft.com/office/officeart/2009/3/layout/HorizontalOrganizationChart"/>
    <dgm:cxn modelId="{3953F035-1E38-7C4D-9E82-A44B98ACD6BD}" type="presParOf" srcId="{32C7C9EE-D61B-EA4A-A953-4317B5389533}" destId="{08CEFF1F-C9DC-A24D-80BF-3E5BCD77739D}" srcOrd="5" destOrd="0" presId="urn:microsoft.com/office/officeart/2009/3/layout/HorizontalOrganizationChart"/>
    <dgm:cxn modelId="{47D4137A-1310-1540-A7CC-62C854AE7C56}" type="presParOf" srcId="{08CEFF1F-C9DC-A24D-80BF-3E5BCD77739D}" destId="{6BFCC1AC-6109-0E48-8C05-290CD836284A}" srcOrd="0" destOrd="0" presId="urn:microsoft.com/office/officeart/2009/3/layout/HorizontalOrganizationChart"/>
    <dgm:cxn modelId="{7CD896F7-4743-6344-9429-4C8982CD3633}" type="presParOf" srcId="{6BFCC1AC-6109-0E48-8C05-290CD836284A}" destId="{A49C9E26-07EB-924F-9AA5-6C3510FC5567}" srcOrd="0" destOrd="0" presId="urn:microsoft.com/office/officeart/2009/3/layout/HorizontalOrganizationChart"/>
    <dgm:cxn modelId="{503009AC-F45D-4449-A26C-ECB38F357F34}" type="presParOf" srcId="{6BFCC1AC-6109-0E48-8C05-290CD836284A}" destId="{F785B6F6-C02C-8846-AD8C-D6503CFF4E35}" srcOrd="1" destOrd="0" presId="urn:microsoft.com/office/officeart/2009/3/layout/HorizontalOrganizationChart"/>
    <dgm:cxn modelId="{A505F1E3-5E5C-E149-9163-A0DFCFA11A2C}" type="presParOf" srcId="{08CEFF1F-C9DC-A24D-80BF-3E5BCD77739D}" destId="{B9336601-B503-304E-A5C7-499AB359DC7D}" srcOrd="1" destOrd="0" presId="urn:microsoft.com/office/officeart/2009/3/layout/HorizontalOrganizationChart"/>
    <dgm:cxn modelId="{251A58C6-56F2-8948-838B-8C4901673911}" type="presParOf" srcId="{08CEFF1F-C9DC-A24D-80BF-3E5BCD77739D}" destId="{836A1E25-4CCB-A04B-93C5-046D1D3429A5}" srcOrd="2" destOrd="0" presId="urn:microsoft.com/office/officeart/2009/3/layout/HorizontalOrganizationChart"/>
    <dgm:cxn modelId="{30514142-1387-A746-9236-F3B8B2D6FD27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r>
            <a:rPr lang="zh-CN" altLang="en-US" sz="60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/>
      <dgm:t>
        <a:bodyPr/>
        <a:lstStyle/>
        <a:p>
          <a:r>
            <a:rPr lang="zh-CN" altLang="en-US" sz="6000" dirty="0"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/>
      <dgm:t>
        <a:bodyPr/>
        <a:lstStyle/>
        <a:p>
          <a:r>
            <a:rPr lang="en-US" altLang="zh-CN" sz="6000" dirty="0"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6000" dirty="0"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/>
      <dgm:t>
        <a:bodyPr/>
        <a:lstStyle/>
        <a:p>
          <a:r>
            <a:rPr lang="zh-CN" altLang="en-US" sz="60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/>
      <dgm:t>
        <a:bodyPr/>
        <a:lstStyle/>
        <a:p>
          <a:r>
            <a:rPr lang="zh-CN" altLang="en-US" sz="6000" dirty="0"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/>
      <dgm:t>
        <a:bodyPr/>
        <a:lstStyle/>
        <a:p>
          <a:r>
            <a:rPr lang="zh-CN" altLang="en-US" sz="6000" dirty="0"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E723F7D-49D0-FD47-8116-8A1487CBCD40}">
      <dgm:prSet custT="1"/>
      <dgm:spPr/>
      <dgm:t>
        <a:bodyPr/>
        <a:lstStyle/>
        <a:p>
          <a:r>
            <a:rPr lang="zh-CN" altLang="en-US" sz="6000" dirty="0"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gm:t>
    </dgm:pt>
    <dgm:pt modelId="{378ADD19-0CF5-8645-8631-447A18C54DC8}" type="par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5A3A41F4-BC24-0547-82C3-3021163CC4B5}" type="sib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87923EE4-2E9D-8446-8401-109B4EEC5EC9}">
      <dgm:prSet custT="1"/>
      <dgm:spPr/>
      <dgm:t>
        <a:bodyPr/>
        <a:lstStyle/>
        <a:p>
          <a:r>
            <a:rPr lang="zh-CN" altLang="en-US" sz="6000" dirty="0">
              <a:latin typeface="Microsoft YaHei" charset="-122"/>
              <a:ea typeface="Microsoft YaHei" charset="-122"/>
              <a:cs typeface="Microsoft YaHei" charset="-122"/>
            </a:rPr>
            <a:t>对立</a:t>
          </a:r>
        </a:p>
      </dgm:t>
    </dgm:pt>
    <dgm:pt modelId="{FC7DE1C3-CFDD-744F-99E3-82AEB86F2159}" type="parTrans" cxnId="{DD262387-5A80-A44B-B6D6-3DE306E3EF8D}">
      <dgm:prSet/>
      <dgm:spPr/>
      <dgm:t>
        <a:bodyPr/>
        <a:lstStyle/>
        <a:p>
          <a:endParaRPr lang="zh-CN" altLang="en-US"/>
        </a:p>
      </dgm:t>
    </dgm:pt>
    <dgm:pt modelId="{20589A63-693B-B145-99D6-54985304291B}" type="sibTrans" cxnId="{DD262387-5A80-A44B-B6D6-3DE306E3EF8D}">
      <dgm:prSet/>
      <dgm:spPr/>
      <dgm:t>
        <a:bodyPr/>
        <a:lstStyle/>
        <a:p>
          <a:endParaRPr lang="zh-CN" altLang="en-US"/>
        </a:p>
      </dgm:t>
    </dgm:pt>
    <dgm:pt modelId="{3017909B-BA20-9749-BA5E-C8838C502E22}">
      <dgm:prSet custT="1"/>
      <dgm:spPr/>
      <dgm:t>
        <a:bodyPr/>
        <a:lstStyle/>
        <a:p>
          <a:r>
            <a:rPr lang="zh-CN" altLang="en-US" sz="6000" dirty="0">
              <a:latin typeface="Microsoft YaHei" charset="-122"/>
              <a:ea typeface="Microsoft YaHei" charset="-122"/>
              <a:cs typeface="Microsoft YaHei" charset="-122"/>
            </a:rPr>
            <a:t>统一</a:t>
          </a:r>
        </a:p>
      </dgm:t>
    </dgm:pt>
    <dgm:pt modelId="{6CF7CD72-151F-5A40-ADFB-D71AC8CAE5DC}" type="parTrans" cxnId="{69506AED-487C-2740-A47C-BA6F62C659B9}">
      <dgm:prSet/>
      <dgm:spPr/>
      <dgm:t>
        <a:bodyPr/>
        <a:lstStyle/>
        <a:p>
          <a:endParaRPr lang="zh-CN" altLang="en-US"/>
        </a:p>
      </dgm:t>
    </dgm:pt>
    <dgm:pt modelId="{ACFC9AF6-B474-9242-916E-153E3739CB06}" type="sibTrans" cxnId="{69506AED-487C-2740-A47C-BA6F62C659B9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55016" custScaleY="33676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33012" custScaleY="55100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D72E2698-E414-1749-83A2-399DF1B5E62D}" type="pres">
      <dgm:prSet presAssocID="{6B604449-F01A-AC4B-B5AD-B968394219D6}" presName="Name64" presStyleLbl="parChTrans1D3" presStyleIdx="0" presStyleCnt="5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3" presStyleIdx="0" presStyleCnt="5" custScaleX="33100" custScaleY="35282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3" presStyleIdx="0" presStyleCnt="5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DFC47E43-3FF6-6D48-B2F7-2286DEC2A1C7}" type="pres">
      <dgm:prSet presAssocID="{14716794-FB64-7B4D-ACE7-3174E58EEB16}" presName="Name64" presStyleLbl="parChTrans1D3" presStyleIdx="1" presStyleCnt="5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3" presStyleIdx="1" presStyleCnt="5" custScaleX="33067" custScaleY="35280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3" presStyleIdx="1" presStyleCnt="5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F71BCDF1-1A05-4640-9395-16F551B6C086}" type="pres">
      <dgm:prSet presAssocID="{378ADD19-0CF5-8645-8631-447A18C54DC8}" presName="Name64" presStyleLbl="parChTrans1D3" presStyleIdx="2" presStyleCnt="5"/>
      <dgm:spPr/>
    </dgm:pt>
    <dgm:pt modelId="{DB4CA84F-67E5-9B4B-B1B2-BB73B1587E08}" type="pres">
      <dgm:prSet presAssocID="{1E723F7D-49D0-FD47-8116-8A1487CBCD40}" presName="hierRoot2" presStyleCnt="0">
        <dgm:presLayoutVars>
          <dgm:hierBranch val="init"/>
        </dgm:presLayoutVars>
      </dgm:prSet>
      <dgm:spPr/>
    </dgm:pt>
    <dgm:pt modelId="{76BF459F-E535-8B4E-9B45-E5041A803482}" type="pres">
      <dgm:prSet presAssocID="{1E723F7D-49D0-FD47-8116-8A1487CBCD40}" presName="rootComposite" presStyleCnt="0"/>
      <dgm:spPr/>
    </dgm:pt>
    <dgm:pt modelId="{FD86EC78-9DFF-254D-B760-DBE62E55F039}" type="pres">
      <dgm:prSet presAssocID="{1E723F7D-49D0-FD47-8116-8A1487CBCD40}" presName="rootText" presStyleLbl="node3" presStyleIdx="2" presStyleCnt="5" custScaleX="41090" custScaleY="37693">
        <dgm:presLayoutVars>
          <dgm:chPref val="3"/>
        </dgm:presLayoutVars>
      </dgm:prSet>
      <dgm:spPr/>
    </dgm:pt>
    <dgm:pt modelId="{217A2EBF-A480-3849-B14D-4B0BE04626A2}" type="pres">
      <dgm:prSet presAssocID="{1E723F7D-49D0-FD47-8116-8A1487CBCD40}" presName="rootConnector" presStyleLbl="node3" presStyleIdx="2" presStyleCnt="5"/>
      <dgm:spPr/>
    </dgm:pt>
    <dgm:pt modelId="{A45FC241-43DF-9947-9F30-1FCDDA3D2F43}" type="pres">
      <dgm:prSet presAssocID="{1E723F7D-49D0-FD47-8116-8A1487CBCD40}" presName="hierChild4" presStyleCnt="0"/>
      <dgm:spPr/>
    </dgm:pt>
    <dgm:pt modelId="{D9D2255A-E966-AC45-85ED-89416564553D}" type="pres">
      <dgm:prSet presAssocID="{1E723F7D-49D0-FD47-8116-8A1487CBCD40}" presName="hierChild5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32937" custScaleY="55555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2" presStyleCnt="3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2" presStyleCnt="3" custScaleX="32910" custScaleY="55555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2" presStyleCnt="3"/>
      <dgm:spPr/>
    </dgm:pt>
    <dgm:pt modelId="{B9336601-B503-304E-A5C7-499AB359DC7D}" type="pres">
      <dgm:prSet presAssocID="{4CA83BA0-4C60-C346-AC9D-D9E4879F5471}" presName="hierChild4" presStyleCnt="0"/>
      <dgm:spPr/>
    </dgm:pt>
    <dgm:pt modelId="{5C4FFDE3-F526-574A-BA1F-6B0E0D4134FB}" type="pres">
      <dgm:prSet presAssocID="{FC7DE1C3-CFDD-744F-99E3-82AEB86F2159}" presName="Name64" presStyleLbl="parChTrans1D3" presStyleIdx="3" presStyleCnt="5"/>
      <dgm:spPr/>
    </dgm:pt>
    <dgm:pt modelId="{637A6918-A9EB-9B40-9B79-3CB967300EC2}" type="pres">
      <dgm:prSet presAssocID="{87923EE4-2E9D-8446-8401-109B4EEC5EC9}" presName="hierRoot2" presStyleCnt="0">
        <dgm:presLayoutVars>
          <dgm:hierBranch val="init"/>
        </dgm:presLayoutVars>
      </dgm:prSet>
      <dgm:spPr/>
    </dgm:pt>
    <dgm:pt modelId="{72B5342A-51B1-E445-9B54-2733CEC81778}" type="pres">
      <dgm:prSet presAssocID="{87923EE4-2E9D-8446-8401-109B4EEC5EC9}" presName="rootComposite" presStyleCnt="0"/>
      <dgm:spPr/>
    </dgm:pt>
    <dgm:pt modelId="{200B921A-8BEB-F746-897D-CAD633C16F40}" type="pres">
      <dgm:prSet presAssocID="{87923EE4-2E9D-8446-8401-109B4EEC5EC9}" presName="rootText" presStyleLbl="node3" presStyleIdx="3" presStyleCnt="5" custScaleX="31134" custScaleY="37996">
        <dgm:presLayoutVars>
          <dgm:chPref val="3"/>
        </dgm:presLayoutVars>
      </dgm:prSet>
      <dgm:spPr/>
    </dgm:pt>
    <dgm:pt modelId="{FB87D86D-8898-D643-9963-CC7F4D27B3A7}" type="pres">
      <dgm:prSet presAssocID="{87923EE4-2E9D-8446-8401-109B4EEC5EC9}" presName="rootConnector" presStyleLbl="node3" presStyleIdx="3" presStyleCnt="5"/>
      <dgm:spPr/>
    </dgm:pt>
    <dgm:pt modelId="{3F81E914-74FD-424D-BE52-ABC151E31584}" type="pres">
      <dgm:prSet presAssocID="{87923EE4-2E9D-8446-8401-109B4EEC5EC9}" presName="hierChild4" presStyleCnt="0"/>
      <dgm:spPr/>
    </dgm:pt>
    <dgm:pt modelId="{D2222C10-83F2-AA4F-82E7-6F5D7BD13B8A}" type="pres">
      <dgm:prSet presAssocID="{87923EE4-2E9D-8446-8401-109B4EEC5EC9}" presName="hierChild5" presStyleCnt="0"/>
      <dgm:spPr/>
    </dgm:pt>
    <dgm:pt modelId="{9AB47762-23A1-B341-BBFC-F73BC3095221}" type="pres">
      <dgm:prSet presAssocID="{6CF7CD72-151F-5A40-ADFB-D71AC8CAE5DC}" presName="Name64" presStyleLbl="parChTrans1D3" presStyleIdx="4" presStyleCnt="5"/>
      <dgm:spPr/>
    </dgm:pt>
    <dgm:pt modelId="{22472DE1-5F9F-9C4E-8F04-6D2A1E8FBE36}" type="pres">
      <dgm:prSet presAssocID="{3017909B-BA20-9749-BA5E-C8838C502E22}" presName="hierRoot2" presStyleCnt="0">
        <dgm:presLayoutVars>
          <dgm:hierBranch val="init"/>
        </dgm:presLayoutVars>
      </dgm:prSet>
      <dgm:spPr/>
    </dgm:pt>
    <dgm:pt modelId="{5DC58435-6211-A249-831F-18E125080C9E}" type="pres">
      <dgm:prSet presAssocID="{3017909B-BA20-9749-BA5E-C8838C502E22}" presName="rootComposite" presStyleCnt="0"/>
      <dgm:spPr/>
    </dgm:pt>
    <dgm:pt modelId="{52B1F4B9-1816-2646-8839-09DFF7E16BB0}" type="pres">
      <dgm:prSet presAssocID="{3017909B-BA20-9749-BA5E-C8838C502E22}" presName="rootText" presStyleLbl="node3" presStyleIdx="4" presStyleCnt="5" custScaleX="31164" custScaleY="37835">
        <dgm:presLayoutVars>
          <dgm:chPref val="3"/>
        </dgm:presLayoutVars>
      </dgm:prSet>
      <dgm:spPr/>
    </dgm:pt>
    <dgm:pt modelId="{87CE42D4-76CB-CA4E-A777-F39E062337AB}" type="pres">
      <dgm:prSet presAssocID="{3017909B-BA20-9749-BA5E-C8838C502E22}" presName="rootConnector" presStyleLbl="node3" presStyleIdx="4" presStyleCnt="5"/>
      <dgm:spPr/>
    </dgm:pt>
    <dgm:pt modelId="{13111325-8D4E-2A48-879F-5CCD0752BCEB}" type="pres">
      <dgm:prSet presAssocID="{3017909B-BA20-9749-BA5E-C8838C502E22}" presName="hierChild4" presStyleCnt="0"/>
      <dgm:spPr/>
    </dgm:pt>
    <dgm:pt modelId="{EFDA40A9-DFA3-AC4C-9C85-B829F60B889E}" type="pres">
      <dgm:prSet presAssocID="{3017909B-BA20-9749-BA5E-C8838C502E22}" presName="hierChild5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8A167105-2098-1348-9807-3728B0498F40}" type="presOf" srcId="{87923EE4-2E9D-8446-8401-109B4EEC5EC9}" destId="{200B921A-8BEB-F746-897D-CAD633C16F40}" srcOrd="0" destOrd="0" presId="urn:microsoft.com/office/officeart/2009/3/layout/HorizontalOrganizationChart"/>
    <dgm:cxn modelId="{F4EF8706-7212-094E-97A5-7AF75975A1E3}" type="presOf" srcId="{3017909B-BA20-9749-BA5E-C8838C502E22}" destId="{52B1F4B9-1816-2646-8839-09DFF7E16BB0}" srcOrd="0" destOrd="0" presId="urn:microsoft.com/office/officeart/2009/3/layout/HorizontalOrganizationChart"/>
    <dgm:cxn modelId="{DBC88007-FFE8-6B4C-9AF2-F326AA8B3272}" type="presOf" srcId="{3017909B-BA20-9749-BA5E-C8838C502E22}" destId="{87CE42D4-76CB-CA4E-A777-F39E062337AB}" srcOrd="1" destOrd="0" presId="urn:microsoft.com/office/officeart/2009/3/layout/HorizontalOrganizationChart"/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7484B108-C7B7-7B46-AB78-3AC4253E9108}" type="presOf" srcId="{4CA83BA0-4C60-C346-AC9D-D9E4879F5471}" destId="{A49C9E26-07EB-924F-9AA5-6C3510FC5567}" srcOrd="0" destOrd="0" presId="urn:microsoft.com/office/officeart/2009/3/layout/HorizontalOrganizationChart"/>
    <dgm:cxn modelId="{54C3310F-3D72-1340-ABE6-90C6FE8E324B}" type="presOf" srcId="{538AEF0D-98D3-B545-AC4C-DE03138A5DC3}" destId="{A1D4D5BF-0720-3140-A557-3799A1127C3E}" srcOrd="1" destOrd="0" presId="urn:microsoft.com/office/officeart/2009/3/layout/HorizontalOrganizationChart"/>
    <dgm:cxn modelId="{96929E1B-EC74-EA42-8B9A-2DBB97299AF9}" type="presOf" srcId="{87923EE4-2E9D-8446-8401-109B4EEC5EC9}" destId="{FB87D86D-8898-D643-9963-CC7F4D27B3A7}" srcOrd="1" destOrd="0" presId="urn:microsoft.com/office/officeart/2009/3/layout/HorizontalOrganizationChart"/>
    <dgm:cxn modelId="{E458E934-3089-5D4F-908E-6E3D5614B1D5}" type="presOf" srcId="{4CA83BA0-4C60-C346-AC9D-D9E4879F5471}" destId="{F785B6F6-C02C-8846-AD8C-D6503CFF4E35}" srcOrd="1" destOrd="0" presId="urn:microsoft.com/office/officeart/2009/3/layout/HorizontalOrganizationChart"/>
    <dgm:cxn modelId="{4762D837-625C-0641-B3B8-09BD19698651}" type="presOf" srcId="{1E723F7D-49D0-FD47-8116-8A1487CBCD40}" destId="{FD86EC78-9DFF-254D-B760-DBE62E55F039}" srcOrd="0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F6AAD342-CF71-644D-B6AB-847D295BD14C}" type="presOf" srcId="{DEA4767C-4CD9-044D-9837-FE31B7B9AF2C}" destId="{9AE853A7-1954-1E4C-ADFB-7BC094616B45}" srcOrd="1" destOrd="0" presId="urn:microsoft.com/office/officeart/2009/3/layout/HorizontalOrganizationChart"/>
    <dgm:cxn modelId="{5303F343-D4D7-3141-AAAC-021DF7441F91}" srcId="{7AC76271-18F2-7A47-B559-2049B3C3C1C8}" destId="{1E723F7D-49D0-FD47-8116-8A1487CBCD40}" srcOrd="2" destOrd="0" parTransId="{378ADD19-0CF5-8645-8631-447A18C54DC8}" sibTransId="{5A3A41F4-BC24-0547-82C3-3021163CC4B5}"/>
    <dgm:cxn modelId="{A24E0B52-0B7D-5140-A70B-95FE48E6A932}" type="presOf" srcId="{378ADD19-0CF5-8645-8631-447A18C54DC8}" destId="{F71BCDF1-1A05-4640-9395-16F551B6C086}" srcOrd="0" destOrd="0" presId="urn:microsoft.com/office/officeart/2009/3/layout/HorizontalOrganizationChart"/>
    <dgm:cxn modelId="{EEB7865D-AEC8-6B4E-A576-9270DB085433}" type="presOf" srcId="{6B604449-F01A-AC4B-B5AD-B968394219D6}" destId="{D72E2698-E414-1749-83A2-399DF1B5E62D}" srcOrd="0" destOrd="0" presId="urn:microsoft.com/office/officeart/2009/3/layout/HorizontalOrganizationChart"/>
    <dgm:cxn modelId="{2F879D73-4012-0442-BFD6-BD151BDEF424}" srcId="{1112FB57-E696-FA45-AF72-1E97D2E669FB}" destId="{4CA83BA0-4C60-C346-AC9D-D9E4879F5471}" srcOrd="2" destOrd="0" parTransId="{BE0D98C6-ACF2-3E43-9F18-FD165A2A4261}" sibTransId="{BC0E0815-204C-C549-9768-C0224BE94B16}"/>
    <dgm:cxn modelId="{894C5584-943E-0A41-B56B-F4090E66CBCE}" type="presOf" srcId="{F5448318-91D7-4145-94E8-8AA1C54F4050}" destId="{BA33944F-1942-C149-BDEA-444F01290A2D}" srcOrd="1" destOrd="0" presId="urn:microsoft.com/office/officeart/2009/3/layout/HorizontalOrganizationChart"/>
    <dgm:cxn modelId="{DD262387-5A80-A44B-B6D6-3DE306E3EF8D}" srcId="{4CA83BA0-4C60-C346-AC9D-D9E4879F5471}" destId="{87923EE4-2E9D-8446-8401-109B4EEC5EC9}" srcOrd="0" destOrd="0" parTransId="{FC7DE1C3-CFDD-744F-99E3-82AEB86F2159}" sibTransId="{20589A63-693B-B145-99D6-54985304291B}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DCB0A591-095E-FC4B-A09A-D8775C2F6685}" type="presOf" srcId="{1E723F7D-49D0-FD47-8116-8A1487CBCD40}" destId="{217A2EBF-A480-3849-B14D-4B0BE04626A2}" srcOrd="1" destOrd="0" presId="urn:microsoft.com/office/officeart/2009/3/layout/HorizontalOrganizationChart"/>
    <dgm:cxn modelId="{EAD73193-E752-9641-93BA-9443CDEFF481}" type="presOf" srcId="{463752C0-6AF8-0A41-980A-6FFC0AA3C9A3}" destId="{18F9DF53-F5EA-8140-B7D0-A536645FEBAC}" srcOrd="0" destOrd="0" presId="urn:microsoft.com/office/officeart/2009/3/layout/HorizontalOrganizationChart"/>
    <dgm:cxn modelId="{2E7AD79F-823D-444A-8D24-2E581811535D}" type="presOf" srcId="{476D8D70-DBB1-7B41-8CD3-30459D90DC95}" destId="{89C34139-8A26-094B-A977-4576EC34CFCA}" srcOrd="0" destOrd="0" presId="urn:microsoft.com/office/officeart/2009/3/layout/HorizontalOrganizationChart"/>
    <dgm:cxn modelId="{E8CEF5A7-E0C3-B245-B3DC-D0FB802262BE}" type="presOf" srcId="{7AC76271-18F2-7A47-B559-2049B3C3C1C8}" destId="{FB213CCC-E8AC-6947-BD68-49391BB3F9AF}" srcOrd="1" destOrd="0" presId="urn:microsoft.com/office/officeart/2009/3/layout/HorizontalOrganizationChart"/>
    <dgm:cxn modelId="{474DEAAA-F869-A943-A769-2A19A7DC4F9F}" type="presOf" srcId="{1112FB57-E696-FA45-AF72-1E97D2E669FB}" destId="{A963D848-574A-4243-9F22-D442D719A969}" srcOrd="0" destOrd="0" presId="urn:microsoft.com/office/officeart/2009/3/layout/HorizontalOrganizationChart"/>
    <dgm:cxn modelId="{343648C1-0CE7-7249-B727-631954411F77}" type="presOf" srcId="{19960767-A02E-7541-9D89-B09779251E21}" destId="{E68C5451-ECDD-0045-A198-AF1EEEBB5C90}" srcOrd="0" destOrd="0" presId="urn:microsoft.com/office/officeart/2009/3/layout/HorizontalOrganizationChart"/>
    <dgm:cxn modelId="{72F631C2-296D-9744-B0DE-C0A1A56EB09C}" type="presOf" srcId="{FC7DE1C3-CFDD-744F-99E3-82AEB86F2159}" destId="{5C4FFDE3-F526-574A-BA1F-6B0E0D4134FB}" srcOrd="0" destOrd="0" presId="urn:microsoft.com/office/officeart/2009/3/layout/HorizontalOrganizationChart"/>
    <dgm:cxn modelId="{864D1ACB-B5A8-4140-B0EA-6834D3878A99}" type="presOf" srcId="{DEA4767C-4CD9-044D-9837-FE31B7B9AF2C}" destId="{0D7020A8-F76A-C14D-8D34-0E9828086E9C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C36C77D3-427D-AB48-AF2F-D3E474D08260}" type="presOf" srcId="{7AC76271-18F2-7A47-B559-2049B3C3C1C8}" destId="{CC7F5FF6-07F7-9346-AA7E-8310FE435B20}" srcOrd="0" destOrd="0" presId="urn:microsoft.com/office/officeart/2009/3/layout/HorizontalOrganizationChart"/>
    <dgm:cxn modelId="{5A8E86E3-8D80-9249-8D27-43EF2DD536BD}" type="presOf" srcId="{BE0D98C6-ACF2-3E43-9F18-FD165A2A4261}" destId="{5AD4EDCC-1B84-CF45-AE4C-F2FD55F322EF}" srcOrd="0" destOrd="0" presId="urn:microsoft.com/office/officeart/2009/3/layout/HorizontalOrganizationChart"/>
    <dgm:cxn modelId="{69506AED-487C-2740-A47C-BA6F62C659B9}" srcId="{4CA83BA0-4C60-C346-AC9D-D9E4879F5471}" destId="{3017909B-BA20-9749-BA5E-C8838C502E22}" srcOrd="1" destOrd="0" parTransId="{6CF7CD72-151F-5A40-ADFB-D71AC8CAE5DC}" sibTransId="{ACFC9AF6-B474-9242-916E-153E3739CB06}"/>
    <dgm:cxn modelId="{34CCC9EE-E9FE-2747-944C-CAFDD84A85D8}" srcId="{7AC76271-18F2-7A47-B559-2049B3C3C1C8}" destId="{DEA4767C-4CD9-044D-9837-FE31B7B9AF2C}" srcOrd="1" destOrd="0" parTransId="{14716794-FB64-7B4D-ACE7-3174E58EEB16}" sibTransId="{168A3FCD-3F52-004E-8C9A-F61C9BE53710}"/>
    <dgm:cxn modelId="{DBCF88EF-0E25-7E4A-8CB0-4B1CA5B85A52}" type="presOf" srcId="{538AEF0D-98D3-B545-AC4C-DE03138A5DC3}" destId="{88DD7B1A-A996-264C-AB77-952A0F9A2058}" srcOrd="0" destOrd="0" presId="urn:microsoft.com/office/officeart/2009/3/layout/HorizontalOrganizationChart"/>
    <dgm:cxn modelId="{926598F6-78CF-E445-9E55-DFA1E123FF07}" type="presOf" srcId="{F5448318-91D7-4145-94E8-8AA1C54F4050}" destId="{7E7B88D0-C116-C74A-9D9E-930F14CC97DE}" srcOrd="0" destOrd="0" presId="urn:microsoft.com/office/officeart/2009/3/layout/HorizontalOrganizationChart"/>
    <dgm:cxn modelId="{20195AF7-0BA4-DE47-827F-D976DAA6EE86}" type="presOf" srcId="{1112FB57-E696-FA45-AF72-1E97D2E669FB}" destId="{75E11FCC-1C53-604E-88A3-2412EF138EE1}" srcOrd="1" destOrd="0" presId="urn:microsoft.com/office/officeart/2009/3/layout/HorizontalOrganizationChart"/>
    <dgm:cxn modelId="{BBC8AEF8-EDB5-A143-A808-BB343092AD0B}" type="presOf" srcId="{14716794-FB64-7B4D-ACE7-3174E58EEB16}" destId="{DFC47E43-3FF6-6D48-B2F7-2286DEC2A1C7}" srcOrd="0" destOrd="0" presId="urn:microsoft.com/office/officeart/2009/3/layout/HorizontalOrganizationChart"/>
    <dgm:cxn modelId="{192863FF-C3AB-1842-BFAF-A3373D4881A7}" type="presOf" srcId="{6CF7CD72-151F-5A40-ADFB-D71AC8CAE5DC}" destId="{9AB47762-23A1-B341-BBFC-F73BC3095221}" srcOrd="0" destOrd="0" presId="urn:microsoft.com/office/officeart/2009/3/layout/HorizontalOrganizationChart"/>
    <dgm:cxn modelId="{A2953113-ACC1-9C4F-8A1C-D101AE3A1F42}" type="presParOf" srcId="{E68C5451-ECDD-0045-A198-AF1EEEBB5C90}" destId="{A019121B-12F3-6B47-9962-0B84BC437CFA}" srcOrd="0" destOrd="0" presId="urn:microsoft.com/office/officeart/2009/3/layout/HorizontalOrganizationChart"/>
    <dgm:cxn modelId="{D9C34C57-C78D-254D-8330-43036157CD3B}" type="presParOf" srcId="{A019121B-12F3-6B47-9962-0B84BC437CFA}" destId="{D7A521E9-1FCF-E44C-8838-A45A68F08133}" srcOrd="0" destOrd="0" presId="urn:microsoft.com/office/officeart/2009/3/layout/HorizontalOrganizationChart"/>
    <dgm:cxn modelId="{EA4A55A1-70B0-424C-A8A5-FB5983E762AF}" type="presParOf" srcId="{D7A521E9-1FCF-E44C-8838-A45A68F08133}" destId="{A963D848-574A-4243-9F22-D442D719A969}" srcOrd="0" destOrd="0" presId="urn:microsoft.com/office/officeart/2009/3/layout/HorizontalOrganizationChart"/>
    <dgm:cxn modelId="{F002584F-7217-544F-8E3F-37D7D0C3BF8F}" type="presParOf" srcId="{D7A521E9-1FCF-E44C-8838-A45A68F08133}" destId="{75E11FCC-1C53-604E-88A3-2412EF138EE1}" srcOrd="1" destOrd="0" presId="urn:microsoft.com/office/officeart/2009/3/layout/HorizontalOrganizationChart"/>
    <dgm:cxn modelId="{9BE4D851-A097-5545-97C5-702E9F52A9AC}" type="presParOf" srcId="{A019121B-12F3-6B47-9962-0B84BC437CFA}" destId="{32C7C9EE-D61B-EA4A-A953-4317B5389533}" srcOrd="1" destOrd="0" presId="urn:microsoft.com/office/officeart/2009/3/layout/HorizontalOrganizationChart"/>
    <dgm:cxn modelId="{041C789F-DC84-D846-BAE6-EE2655E099AE}" type="presParOf" srcId="{32C7C9EE-D61B-EA4A-A953-4317B5389533}" destId="{18F9DF53-F5EA-8140-B7D0-A536645FEBAC}" srcOrd="0" destOrd="0" presId="urn:microsoft.com/office/officeart/2009/3/layout/HorizontalOrganizationChart"/>
    <dgm:cxn modelId="{4D380CDB-67B3-044A-A5A0-D24A7006950A}" type="presParOf" srcId="{32C7C9EE-D61B-EA4A-A953-4317B5389533}" destId="{D35AA5AD-566B-4A4B-B49D-F854E6546142}" srcOrd="1" destOrd="0" presId="urn:microsoft.com/office/officeart/2009/3/layout/HorizontalOrganizationChart"/>
    <dgm:cxn modelId="{737A55AE-5DEB-894F-93EE-A4D1189668FE}" type="presParOf" srcId="{D35AA5AD-566B-4A4B-B49D-F854E6546142}" destId="{BBCBB33F-032F-054E-99D9-E922F164A789}" srcOrd="0" destOrd="0" presId="urn:microsoft.com/office/officeart/2009/3/layout/HorizontalOrganizationChart"/>
    <dgm:cxn modelId="{BF28B7CE-D2D3-E846-A2FA-AE4852BE9C2A}" type="presParOf" srcId="{BBCBB33F-032F-054E-99D9-E922F164A789}" destId="{CC7F5FF6-07F7-9346-AA7E-8310FE435B20}" srcOrd="0" destOrd="0" presId="urn:microsoft.com/office/officeart/2009/3/layout/HorizontalOrganizationChart"/>
    <dgm:cxn modelId="{48F9A828-428E-7F41-9776-714158EA772F}" type="presParOf" srcId="{BBCBB33F-032F-054E-99D9-E922F164A789}" destId="{FB213CCC-E8AC-6947-BD68-49391BB3F9AF}" srcOrd="1" destOrd="0" presId="urn:microsoft.com/office/officeart/2009/3/layout/HorizontalOrganizationChart"/>
    <dgm:cxn modelId="{DE42015A-2BA9-3345-9759-B315C766BD67}" type="presParOf" srcId="{D35AA5AD-566B-4A4B-B49D-F854E6546142}" destId="{8AE3D352-5E15-CA4F-866E-652225CABADC}" srcOrd="1" destOrd="0" presId="urn:microsoft.com/office/officeart/2009/3/layout/HorizontalOrganizationChart"/>
    <dgm:cxn modelId="{3BAC8AC3-08AF-AB4E-ABF1-343218591E7E}" type="presParOf" srcId="{8AE3D352-5E15-CA4F-866E-652225CABADC}" destId="{D72E2698-E414-1749-83A2-399DF1B5E62D}" srcOrd="0" destOrd="0" presId="urn:microsoft.com/office/officeart/2009/3/layout/HorizontalOrganizationChart"/>
    <dgm:cxn modelId="{D2F05654-D1E7-CB43-80D7-4CA6A67B994D}" type="presParOf" srcId="{8AE3D352-5E15-CA4F-866E-652225CABADC}" destId="{8FEEE5B5-9C46-D547-8AD5-48096387AE77}" srcOrd="1" destOrd="0" presId="urn:microsoft.com/office/officeart/2009/3/layout/HorizontalOrganizationChart"/>
    <dgm:cxn modelId="{6C97C0B5-6470-B04B-B5A1-CB8ED3FCE6D2}" type="presParOf" srcId="{8FEEE5B5-9C46-D547-8AD5-48096387AE77}" destId="{5ECDF473-806C-5042-8E86-D3F0370B1ACC}" srcOrd="0" destOrd="0" presId="urn:microsoft.com/office/officeart/2009/3/layout/HorizontalOrganizationChart"/>
    <dgm:cxn modelId="{3C8D60D2-3F98-C94F-921F-4FC13FB43AC1}" type="presParOf" srcId="{5ECDF473-806C-5042-8E86-D3F0370B1ACC}" destId="{7E7B88D0-C116-C74A-9D9E-930F14CC97DE}" srcOrd="0" destOrd="0" presId="urn:microsoft.com/office/officeart/2009/3/layout/HorizontalOrganizationChart"/>
    <dgm:cxn modelId="{A54AD9E9-F520-5D4C-802E-ECB006741558}" type="presParOf" srcId="{5ECDF473-806C-5042-8E86-D3F0370B1ACC}" destId="{BA33944F-1942-C149-BDEA-444F01290A2D}" srcOrd="1" destOrd="0" presId="urn:microsoft.com/office/officeart/2009/3/layout/HorizontalOrganizationChart"/>
    <dgm:cxn modelId="{9FDBD069-784E-434A-ADBC-C5DD33129B71}" type="presParOf" srcId="{8FEEE5B5-9C46-D547-8AD5-48096387AE77}" destId="{0E18882C-B016-E24E-B5C4-C48208E206C6}" srcOrd="1" destOrd="0" presId="urn:microsoft.com/office/officeart/2009/3/layout/HorizontalOrganizationChart"/>
    <dgm:cxn modelId="{291274A1-82BB-1B46-BF48-BB8EB7CFFEBC}" type="presParOf" srcId="{8FEEE5B5-9C46-D547-8AD5-48096387AE77}" destId="{C000B764-1124-E74C-AE58-C4D7B7CFCAEF}" srcOrd="2" destOrd="0" presId="urn:microsoft.com/office/officeart/2009/3/layout/HorizontalOrganizationChart"/>
    <dgm:cxn modelId="{BA72200F-A616-BD46-9721-302F707B5462}" type="presParOf" srcId="{8AE3D352-5E15-CA4F-866E-652225CABADC}" destId="{DFC47E43-3FF6-6D48-B2F7-2286DEC2A1C7}" srcOrd="2" destOrd="0" presId="urn:microsoft.com/office/officeart/2009/3/layout/HorizontalOrganizationChart"/>
    <dgm:cxn modelId="{FC123EB6-BB6E-9347-95D9-BF220527D541}" type="presParOf" srcId="{8AE3D352-5E15-CA4F-866E-652225CABADC}" destId="{665846EB-A3D2-434F-962E-79C7D4A76F9A}" srcOrd="3" destOrd="0" presId="urn:microsoft.com/office/officeart/2009/3/layout/HorizontalOrganizationChart"/>
    <dgm:cxn modelId="{27D81901-942A-5C4D-9954-2D670D5F3A42}" type="presParOf" srcId="{665846EB-A3D2-434F-962E-79C7D4A76F9A}" destId="{2514E47D-358E-CF42-B724-14EAE7F7660B}" srcOrd="0" destOrd="0" presId="urn:microsoft.com/office/officeart/2009/3/layout/HorizontalOrganizationChart"/>
    <dgm:cxn modelId="{0B849A47-31FD-4446-A7F5-E16AA785B534}" type="presParOf" srcId="{2514E47D-358E-CF42-B724-14EAE7F7660B}" destId="{0D7020A8-F76A-C14D-8D34-0E9828086E9C}" srcOrd="0" destOrd="0" presId="urn:microsoft.com/office/officeart/2009/3/layout/HorizontalOrganizationChart"/>
    <dgm:cxn modelId="{0B3D9A70-FD0A-F941-8101-310EEE5A1E0F}" type="presParOf" srcId="{2514E47D-358E-CF42-B724-14EAE7F7660B}" destId="{9AE853A7-1954-1E4C-ADFB-7BC094616B45}" srcOrd="1" destOrd="0" presId="urn:microsoft.com/office/officeart/2009/3/layout/HorizontalOrganizationChart"/>
    <dgm:cxn modelId="{D656A4C1-8B5E-614D-9B68-3332C454689B}" type="presParOf" srcId="{665846EB-A3D2-434F-962E-79C7D4A76F9A}" destId="{7952B313-7F65-AC4C-91A2-F6DA4ACDFEA1}" srcOrd="1" destOrd="0" presId="urn:microsoft.com/office/officeart/2009/3/layout/HorizontalOrganizationChart"/>
    <dgm:cxn modelId="{85D668C6-922A-6D49-B9DB-E1E03782F1A3}" type="presParOf" srcId="{665846EB-A3D2-434F-962E-79C7D4A76F9A}" destId="{E279C2B2-7E9B-8342-B531-77130B895B80}" srcOrd="2" destOrd="0" presId="urn:microsoft.com/office/officeart/2009/3/layout/HorizontalOrganizationChart"/>
    <dgm:cxn modelId="{75377519-D9C6-CB4A-A6A9-6C03EE1E510D}" type="presParOf" srcId="{8AE3D352-5E15-CA4F-866E-652225CABADC}" destId="{F71BCDF1-1A05-4640-9395-16F551B6C086}" srcOrd="4" destOrd="0" presId="urn:microsoft.com/office/officeart/2009/3/layout/HorizontalOrganizationChart"/>
    <dgm:cxn modelId="{F3290109-9390-3D48-9131-8C0C03F3FDA4}" type="presParOf" srcId="{8AE3D352-5E15-CA4F-866E-652225CABADC}" destId="{DB4CA84F-67E5-9B4B-B1B2-BB73B1587E08}" srcOrd="5" destOrd="0" presId="urn:microsoft.com/office/officeart/2009/3/layout/HorizontalOrganizationChart"/>
    <dgm:cxn modelId="{FB0934EE-CE56-AD44-8523-21011691AF37}" type="presParOf" srcId="{DB4CA84F-67E5-9B4B-B1B2-BB73B1587E08}" destId="{76BF459F-E535-8B4E-9B45-E5041A803482}" srcOrd="0" destOrd="0" presId="urn:microsoft.com/office/officeart/2009/3/layout/HorizontalOrganizationChart"/>
    <dgm:cxn modelId="{CBCB7503-71B9-7F4D-8A65-CABB9BA6796D}" type="presParOf" srcId="{76BF459F-E535-8B4E-9B45-E5041A803482}" destId="{FD86EC78-9DFF-254D-B760-DBE62E55F039}" srcOrd="0" destOrd="0" presId="urn:microsoft.com/office/officeart/2009/3/layout/HorizontalOrganizationChart"/>
    <dgm:cxn modelId="{54AAEF9C-BAFE-5B45-BE86-1AF13311D899}" type="presParOf" srcId="{76BF459F-E535-8B4E-9B45-E5041A803482}" destId="{217A2EBF-A480-3849-B14D-4B0BE04626A2}" srcOrd="1" destOrd="0" presId="urn:microsoft.com/office/officeart/2009/3/layout/HorizontalOrganizationChart"/>
    <dgm:cxn modelId="{7C225B81-616D-7748-8BF0-D5939666B0A0}" type="presParOf" srcId="{DB4CA84F-67E5-9B4B-B1B2-BB73B1587E08}" destId="{A45FC241-43DF-9947-9F30-1FCDDA3D2F43}" srcOrd="1" destOrd="0" presId="urn:microsoft.com/office/officeart/2009/3/layout/HorizontalOrganizationChart"/>
    <dgm:cxn modelId="{E73EE94A-611F-F84C-BB4F-007F856D10A7}" type="presParOf" srcId="{DB4CA84F-67E5-9B4B-B1B2-BB73B1587E08}" destId="{D9D2255A-E966-AC45-85ED-89416564553D}" srcOrd="2" destOrd="0" presId="urn:microsoft.com/office/officeart/2009/3/layout/HorizontalOrganizationChart"/>
    <dgm:cxn modelId="{4D004ACD-B4FD-4C42-AD5E-6B66B3B34EB6}" type="presParOf" srcId="{D35AA5AD-566B-4A4B-B49D-F854E6546142}" destId="{91A7E090-7CF2-B24A-B3DB-6BCDAC2835CC}" srcOrd="2" destOrd="0" presId="urn:microsoft.com/office/officeart/2009/3/layout/HorizontalOrganizationChart"/>
    <dgm:cxn modelId="{06628B9E-AD55-2A44-AA4D-EEAC8280CCC6}" type="presParOf" srcId="{32C7C9EE-D61B-EA4A-A953-4317B5389533}" destId="{89C34139-8A26-094B-A977-4576EC34CFCA}" srcOrd="2" destOrd="0" presId="urn:microsoft.com/office/officeart/2009/3/layout/HorizontalOrganizationChart"/>
    <dgm:cxn modelId="{A3BE3776-E7BD-F741-A7F9-2928013A5011}" type="presParOf" srcId="{32C7C9EE-D61B-EA4A-A953-4317B5389533}" destId="{95F35713-1B5F-7442-BB79-73820166B778}" srcOrd="3" destOrd="0" presId="urn:microsoft.com/office/officeart/2009/3/layout/HorizontalOrganizationChart"/>
    <dgm:cxn modelId="{BFBDB11A-DADD-004C-A142-FD6E74B52EFB}" type="presParOf" srcId="{95F35713-1B5F-7442-BB79-73820166B778}" destId="{B54E6418-8234-C849-99BD-449E8780144B}" srcOrd="0" destOrd="0" presId="urn:microsoft.com/office/officeart/2009/3/layout/HorizontalOrganizationChart"/>
    <dgm:cxn modelId="{E87CB63E-15B4-2040-B138-F5CC513352A8}" type="presParOf" srcId="{B54E6418-8234-C849-99BD-449E8780144B}" destId="{88DD7B1A-A996-264C-AB77-952A0F9A2058}" srcOrd="0" destOrd="0" presId="urn:microsoft.com/office/officeart/2009/3/layout/HorizontalOrganizationChart"/>
    <dgm:cxn modelId="{7E884E46-D62C-A74D-AE55-3C584CAD5B5D}" type="presParOf" srcId="{B54E6418-8234-C849-99BD-449E8780144B}" destId="{A1D4D5BF-0720-3140-A557-3799A1127C3E}" srcOrd="1" destOrd="0" presId="urn:microsoft.com/office/officeart/2009/3/layout/HorizontalOrganizationChart"/>
    <dgm:cxn modelId="{7236C342-EDA8-E84B-88B5-F5CBC780EF34}" type="presParOf" srcId="{95F35713-1B5F-7442-BB79-73820166B778}" destId="{BF83B0BC-A7E1-7342-AA4B-12E99ED5A37B}" srcOrd="1" destOrd="0" presId="urn:microsoft.com/office/officeart/2009/3/layout/HorizontalOrganizationChart"/>
    <dgm:cxn modelId="{4822A1B5-2FB9-7143-825F-7196A1D7569A}" type="presParOf" srcId="{95F35713-1B5F-7442-BB79-73820166B778}" destId="{26177F9D-419A-1F44-91D4-ED1561C01151}" srcOrd="2" destOrd="0" presId="urn:microsoft.com/office/officeart/2009/3/layout/HorizontalOrganizationChart"/>
    <dgm:cxn modelId="{39734A9D-B288-3B45-8305-0826ADFFA0B1}" type="presParOf" srcId="{32C7C9EE-D61B-EA4A-A953-4317B5389533}" destId="{5AD4EDCC-1B84-CF45-AE4C-F2FD55F322EF}" srcOrd="4" destOrd="0" presId="urn:microsoft.com/office/officeart/2009/3/layout/HorizontalOrganizationChart"/>
    <dgm:cxn modelId="{E9ADC8FF-B226-BD4C-97E0-0208111DFB72}" type="presParOf" srcId="{32C7C9EE-D61B-EA4A-A953-4317B5389533}" destId="{08CEFF1F-C9DC-A24D-80BF-3E5BCD77739D}" srcOrd="5" destOrd="0" presId="urn:microsoft.com/office/officeart/2009/3/layout/HorizontalOrganizationChart"/>
    <dgm:cxn modelId="{A66ADC32-0F90-7948-A4DB-771EBBE0AF37}" type="presParOf" srcId="{08CEFF1F-C9DC-A24D-80BF-3E5BCD77739D}" destId="{6BFCC1AC-6109-0E48-8C05-290CD836284A}" srcOrd="0" destOrd="0" presId="urn:microsoft.com/office/officeart/2009/3/layout/HorizontalOrganizationChart"/>
    <dgm:cxn modelId="{14FE246D-CEFE-6242-961A-BBF45C52A714}" type="presParOf" srcId="{6BFCC1AC-6109-0E48-8C05-290CD836284A}" destId="{A49C9E26-07EB-924F-9AA5-6C3510FC5567}" srcOrd="0" destOrd="0" presId="urn:microsoft.com/office/officeart/2009/3/layout/HorizontalOrganizationChart"/>
    <dgm:cxn modelId="{3A483577-8117-D047-9A76-DC3E0C12DA21}" type="presParOf" srcId="{6BFCC1AC-6109-0E48-8C05-290CD836284A}" destId="{F785B6F6-C02C-8846-AD8C-D6503CFF4E35}" srcOrd="1" destOrd="0" presId="urn:microsoft.com/office/officeart/2009/3/layout/HorizontalOrganizationChart"/>
    <dgm:cxn modelId="{252CC489-7952-E641-9630-25A26943FBE9}" type="presParOf" srcId="{08CEFF1F-C9DC-A24D-80BF-3E5BCD77739D}" destId="{B9336601-B503-304E-A5C7-499AB359DC7D}" srcOrd="1" destOrd="0" presId="urn:microsoft.com/office/officeart/2009/3/layout/HorizontalOrganizationChart"/>
    <dgm:cxn modelId="{1FA667DC-3CFB-FD42-AA1D-DC7E3FDB4A1E}" type="presParOf" srcId="{B9336601-B503-304E-A5C7-499AB359DC7D}" destId="{5C4FFDE3-F526-574A-BA1F-6B0E0D4134FB}" srcOrd="0" destOrd="0" presId="urn:microsoft.com/office/officeart/2009/3/layout/HorizontalOrganizationChart"/>
    <dgm:cxn modelId="{8752112C-6E8A-7644-B174-800F34D0C3CB}" type="presParOf" srcId="{B9336601-B503-304E-A5C7-499AB359DC7D}" destId="{637A6918-A9EB-9B40-9B79-3CB967300EC2}" srcOrd="1" destOrd="0" presId="urn:microsoft.com/office/officeart/2009/3/layout/HorizontalOrganizationChart"/>
    <dgm:cxn modelId="{8CBA4F5D-5101-134D-8967-B2DA35A975ED}" type="presParOf" srcId="{637A6918-A9EB-9B40-9B79-3CB967300EC2}" destId="{72B5342A-51B1-E445-9B54-2733CEC81778}" srcOrd="0" destOrd="0" presId="urn:microsoft.com/office/officeart/2009/3/layout/HorizontalOrganizationChart"/>
    <dgm:cxn modelId="{50CABD00-0623-D045-A586-C1F3AED1EC52}" type="presParOf" srcId="{72B5342A-51B1-E445-9B54-2733CEC81778}" destId="{200B921A-8BEB-F746-897D-CAD633C16F40}" srcOrd="0" destOrd="0" presId="urn:microsoft.com/office/officeart/2009/3/layout/HorizontalOrganizationChart"/>
    <dgm:cxn modelId="{8C5C6F60-B810-934E-A6F4-A6729CC3AFD7}" type="presParOf" srcId="{72B5342A-51B1-E445-9B54-2733CEC81778}" destId="{FB87D86D-8898-D643-9963-CC7F4D27B3A7}" srcOrd="1" destOrd="0" presId="urn:microsoft.com/office/officeart/2009/3/layout/HorizontalOrganizationChart"/>
    <dgm:cxn modelId="{8E34194F-B15E-154D-8C94-3F5C786FCBB6}" type="presParOf" srcId="{637A6918-A9EB-9B40-9B79-3CB967300EC2}" destId="{3F81E914-74FD-424D-BE52-ABC151E31584}" srcOrd="1" destOrd="0" presId="urn:microsoft.com/office/officeart/2009/3/layout/HorizontalOrganizationChart"/>
    <dgm:cxn modelId="{77195A4F-A9E1-A742-8B67-D1C593371929}" type="presParOf" srcId="{637A6918-A9EB-9B40-9B79-3CB967300EC2}" destId="{D2222C10-83F2-AA4F-82E7-6F5D7BD13B8A}" srcOrd="2" destOrd="0" presId="urn:microsoft.com/office/officeart/2009/3/layout/HorizontalOrganizationChart"/>
    <dgm:cxn modelId="{FE41FAD8-A417-F844-925C-CF080574A1B7}" type="presParOf" srcId="{B9336601-B503-304E-A5C7-499AB359DC7D}" destId="{9AB47762-23A1-B341-BBFC-F73BC3095221}" srcOrd="2" destOrd="0" presId="urn:microsoft.com/office/officeart/2009/3/layout/HorizontalOrganizationChart"/>
    <dgm:cxn modelId="{F1F73269-438B-1E41-A795-61EB70EE901F}" type="presParOf" srcId="{B9336601-B503-304E-A5C7-499AB359DC7D}" destId="{22472DE1-5F9F-9C4E-8F04-6D2A1E8FBE36}" srcOrd="3" destOrd="0" presId="urn:microsoft.com/office/officeart/2009/3/layout/HorizontalOrganizationChart"/>
    <dgm:cxn modelId="{2535DB34-34F0-8F49-80A0-EA1D0CFAED19}" type="presParOf" srcId="{22472DE1-5F9F-9C4E-8F04-6D2A1E8FBE36}" destId="{5DC58435-6211-A249-831F-18E125080C9E}" srcOrd="0" destOrd="0" presId="urn:microsoft.com/office/officeart/2009/3/layout/HorizontalOrganizationChart"/>
    <dgm:cxn modelId="{EC3673C8-B5CE-C348-8D16-DA3E0D7FC83C}" type="presParOf" srcId="{5DC58435-6211-A249-831F-18E125080C9E}" destId="{52B1F4B9-1816-2646-8839-09DFF7E16BB0}" srcOrd="0" destOrd="0" presId="urn:microsoft.com/office/officeart/2009/3/layout/HorizontalOrganizationChart"/>
    <dgm:cxn modelId="{7E64DB68-8955-0C41-B1E0-B68B37876034}" type="presParOf" srcId="{5DC58435-6211-A249-831F-18E125080C9E}" destId="{87CE42D4-76CB-CA4E-A777-F39E062337AB}" srcOrd="1" destOrd="0" presId="urn:microsoft.com/office/officeart/2009/3/layout/HorizontalOrganizationChart"/>
    <dgm:cxn modelId="{1DED962F-41F2-0E48-865B-DCAE67D4A68E}" type="presParOf" srcId="{22472DE1-5F9F-9C4E-8F04-6D2A1E8FBE36}" destId="{13111325-8D4E-2A48-879F-5CCD0752BCEB}" srcOrd="1" destOrd="0" presId="urn:microsoft.com/office/officeart/2009/3/layout/HorizontalOrganizationChart"/>
    <dgm:cxn modelId="{403FA305-0F3D-0843-908A-051B5227BFF7}" type="presParOf" srcId="{22472DE1-5F9F-9C4E-8F04-6D2A1E8FBE36}" destId="{EFDA40A9-DFA3-AC4C-9C85-B829F60B889E}" srcOrd="2" destOrd="0" presId="urn:microsoft.com/office/officeart/2009/3/layout/HorizontalOrganizationChart"/>
    <dgm:cxn modelId="{6F15876E-FEDD-E244-9736-08D19A9344EF}" type="presParOf" srcId="{08CEFF1F-C9DC-A24D-80BF-3E5BCD77739D}" destId="{836A1E25-4CCB-A04B-93C5-046D1D3429A5}" srcOrd="2" destOrd="0" presId="urn:microsoft.com/office/officeart/2009/3/layout/HorizontalOrganizationChart"/>
    <dgm:cxn modelId="{9462C10F-D1D1-3247-8187-6059292D1DA1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E723F7D-49D0-FD47-8116-8A1487CBCD40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gm:t>
    </dgm:pt>
    <dgm:pt modelId="{378ADD19-0CF5-8645-8631-447A18C54DC8}" type="par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5A3A41F4-BC24-0547-82C3-3021163CC4B5}" type="sib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90A33F-59AC-CF49-8A6F-7876FC296955}" type="pres">
      <dgm:prSet presAssocID="{7AC76271-18F2-7A47-B559-2049B3C3C1C8}" presName="hierRoot1" presStyleCnt="0">
        <dgm:presLayoutVars>
          <dgm:hierBranch val="init"/>
        </dgm:presLayoutVars>
      </dgm:prSet>
      <dgm:spPr/>
    </dgm:pt>
    <dgm:pt modelId="{583E4204-5132-EB40-B922-C681E8188033}" type="pres">
      <dgm:prSet presAssocID="{7AC76271-18F2-7A47-B559-2049B3C3C1C8}" presName="rootComposite1" presStyleCnt="0"/>
      <dgm:spPr/>
    </dgm:pt>
    <dgm:pt modelId="{867CDA5E-21DD-614F-AA6C-F13D953D848D}" type="pres">
      <dgm:prSet presAssocID="{7AC76271-18F2-7A47-B559-2049B3C3C1C8}" presName="rootText1" presStyleLbl="node0" presStyleIdx="0" presStyleCnt="1" custScaleX="37511" custScaleY="58074">
        <dgm:presLayoutVars>
          <dgm:chPref val="3"/>
        </dgm:presLayoutVars>
      </dgm:prSet>
      <dgm:spPr/>
    </dgm:pt>
    <dgm:pt modelId="{A291C621-D13B-514F-BDC0-631E9CB03334}" type="pres">
      <dgm:prSet presAssocID="{7AC76271-18F2-7A47-B559-2049B3C3C1C8}" presName="rootConnector1" presStyleLbl="node1" presStyleIdx="0" presStyleCnt="0"/>
      <dgm:spPr/>
    </dgm:pt>
    <dgm:pt modelId="{5238DA66-1DBC-E745-B89E-D9D5EEA64922}" type="pres">
      <dgm:prSet presAssocID="{7AC76271-18F2-7A47-B559-2049B3C3C1C8}" presName="hierChild2" presStyleCnt="0"/>
      <dgm:spPr/>
    </dgm:pt>
    <dgm:pt modelId="{D72E2698-E414-1749-83A2-399DF1B5E62D}" type="pres">
      <dgm:prSet presAssocID="{6B604449-F01A-AC4B-B5AD-B968394219D6}" presName="Name64" presStyleLbl="parChTrans1D2" presStyleIdx="0" presStyleCnt="3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2" presStyleIdx="0" presStyleCnt="3" custScaleX="33100" custScaleY="35282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2" presStyleIdx="0" presStyleCnt="3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DFC47E43-3FF6-6D48-B2F7-2286DEC2A1C7}" type="pres">
      <dgm:prSet presAssocID="{14716794-FB64-7B4D-ACE7-3174E58EEB16}" presName="Name64" presStyleLbl="parChTrans1D2" presStyleIdx="1" presStyleCnt="3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2" presStyleIdx="1" presStyleCnt="3" custScaleX="33067" custScaleY="35280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2" presStyleIdx="1" presStyleCnt="3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F71BCDF1-1A05-4640-9395-16F551B6C086}" type="pres">
      <dgm:prSet presAssocID="{378ADD19-0CF5-8645-8631-447A18C54DC8}" presName="Name64" presStyleLbl="parChTrans1D2" presStyleIdx="2" presStyleCnt="3"/>
      <dgm:spPr/>
    </dgm:pt>
    <dgm:pt modelId="{DB4CA84F-67E5-9B4B-B1B2-BB73B1587E08}" type="pres">
      <dgm:prSet presAssocID="{1E723F7D-49D0-FD47-8116-8A1487CBCD40}" presName="hierRoot2" presStyleCnt="0">
        <dgm:presLayoutVars>
          <dgm:hierBranch val="init"/>
        </dgm:presLayoutVars>
      </dgm:prSet>
      <dgm:spPr/>
    </dgm:pt>
    <dgm:pt modelId="{76BF459F-E535-8B4E-9B45-E5041A803482}" type="pres">
      <dgm:prSet presAssocID="{1E723F7D-49D0-FD47-8116-8A1487CBCD40}" presName="rootComposite" presStyleCnt="0"/>
      <dgm:spPr/>
    </dgm:pt>
    <dgm:pt modelId="{FD86EC78-9DFF-254D-B760-DBE62E55F039}" type="pres">
      <dgm:prSet presAssocID="{1E723F7D-49D0-FD47-8116-8A1487CBCD40}" presName="rootText" presStyleLbl="node2" presStyleIdx="2" presStyleCnt="3" custScaleX="41090" custScaleY="37693">
        <dgm:presLayoutVars>
          <dgm:chPref val="3"/>
        </dgm:presLayoutVars>
      </dgm:prSet>
      <dgm:spPr/>
    </dgm:pt>
    <dgm:pt modelId="{217A2EBF-A480-3849-B14D-4B0BE04626A2}" type="pres">
      <dgm:prSet presAssocID="{1E723F7D-49D0-FD47-8116-8A1487CBCD40}" presName="rootConnector" presStyleLbl="node2" presStyleIdx="2" presStyleCnt="3"/>
      <dgm:spPr/>
    </dgm:pt>
    <dgm:pt modelId="{A45FC241-43DF-9947-9F30-1FCDDA3D2F43}" type="pres">
      <dgm:prSet presAssocID="{1E723F7D-49D0-FD47-8116-8A1487CBCD40}" presName="hierChild4" presStyleCnt="0"/>
      <dgm:spPr/>
    </dgm:pt>
    <dgm:pt modelId="{D9D2255A-E966-AC45-85ED-89416564553D}" type="pres">
      <dgm:prSet presAssocID="{1E723F7D-49D0-FD47-8116-8A1487CBCD40}" presName="hierChild5" presStyleCnt="0"/>
      <dgm:spPr/>
    </dgm:pt>
    <dgm:pt modelId="{355CA454-326F-734B-BC81-F5ED9ACF434C}" type="pres">
      <dgm:prSet presAssocID="{7AC76271-18F2-7A47-B559-2049B3C3C1C8}" presName="hierChild3" presStyleCnt="0"/>
      <dgm:spPr/>
    </dgm:pt>
  </dgm:ptLst>
  <dgm:cxnLst>
    <dgm:cxn modelId="{ED26060A-0A2C-224A-A5BA-3F78CDB3DC19}" type="presOf" srcId="{1E723F7D-49D0-FD47-8116-8A1487CBCD40}" destId="{FD86EC78-9DFF-254D-B760-DBE62E55F039}" srcOrd="0" destOrd="0" presId="urn:microsoft.com/office/officeart/2009/3/layout/HorizontalOrganizationChart"/>
    <dgm:cxn modelId="{5AAD241B-B3D2-3349-8D48-69A1F2E4B180}" type="presOf" srcId="{6B604449-F01A-AC4B-B5AD-B968394219D6}" destId="{D72E2698-E414-1749-83A2-399DF1B5E62D}" srcOrd="0" destOrd="0" presId="urn:microsoft.com/office/officeart/2009/3/layout/HorizontalOrganizationChart"/>
    <dgm:cxn modelId="{8DA0E631-E764-AC45-B0DC-E27F9E203178}" type="presOf" srcId="{DEA4767C-4CD9-044D-9837-FE31B7B9AF2C}" destId="{0D7020A8-F76A-C14D-8D34-0E9828086E9C}" srcOrd="0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C42AC841-7981-A449-B08B-82AB7C32680E}" type="presOf" srcId="{7AC76271-18F2-7A47-B559-2049B3C3C1C8}" destId="{867CDA5E-21DD-614F-AA6C-F13D953D848D}" srcOrd="0" destOrd="0" presId="urn:microsoft.com/office/officeart/2009/3/layout/HorizontalOrganizationChart"/>
    <dgm:cxn modelId="{5303F343-D4D7-3141-AAAC-021DF7441F91}" srcId="{7AC76271-18F2-7A47-B559-2049B3C3C1C8}" destId="{1E723F7D-49D0-FD47-8116-8A1487CBCD40}" srcOrd="2" destOrd="0" parTransId="{378ADD19-0CF5-8645-8631-447A18C54DC8}" sibTransId="{5A3A41F4-BC24-0547-82C3-3021163CC4B5}"/>
    <dgm:cxn modelId="{97952549-178A-E447-B918-6FFCA685B5FA}" type="presOf" srcId="{14716794-FB64-7B4D-ACE7-3174E58EEB16}" destId="{DFC47E43-3FF6-6D48-B2F7-2286DEC2A1C7}" srcOrd="0" destOrd="0" presId="urn:microsoft.com/office/officeart/2009/3/layout/HorizontalOrganizationChart"/>
    <dgm:cxn modelId="{A8859D66-427C-6F4A-9147-CDEF285D602B}" type="presOf" srcId="{19960767-A02E-7541-9D89-B09779251E21}" destId="{E68C5451-ECDD-0045-A198-AF1EEEBB5C90}" srcOrd="0" destOrd="0" presId="urn:microsoft.com/office/officeart/2009/3/layout/HorizontalOrganizationChart"/>
    <dgm:cxn modelId="{28B3D77A-E1FD-6E42-BE63-1F78215CA0F4}" type="presOf" srcId="{1E723F7D-49D0-FD47-8116-8A1487CBCD40}" destId="{217A2EBF-A480-3849-B14D-4B0BE04626A2}" srcOrd="1" destOrd="0" presId="urn:microsoft.com/office/officeart/2009/3/layout/HorizontalOrganizationChart"/>
    <dgm:cxn modelId="{FF697990-A37E-2449-8013-D434EEBC68A4}" srcId="{19960767-A02E-7541-9D89-B09779251E21}" destId="{7AC76271-18F2-7A47-B559-2049B3C3C1C8}" srcOrd="0" destOrd="0" parTransId="{463752C0-6AF8-0A41-980A-6FFC0AA3C9A3}" sibTransId="{F06EECFE-3376-CD4E-83D6-9A23FE860974}"/>
    <dgm:cxn modelId="{A698BEA6-DC5F-A243-9DCB-20F7692C7410}" type="presOf" srcId="{DEA4767C-4CD9-044D-9837-FE31B7B9AF2C}" destId="{9AE853A7-1954-1E4C-ADFB-7BC094616B45}" srcOrd="1" destOrd="0" presId="urn:microsoft.com/office/officeart/2009/3/layout/HorizontalOrganizationChart"/>
    <dgm:cxn modelId="{809EF4B1-B6DD-8B40-AFC9-98000D910D62}" type="presOf" srcId="{378ADD19-0CF5-8645-8631-447A18C54DC8}" destId="{F71BCDF1-1A05-4640-9395-16F551B6C086}" srcOrd="0" destOrd="0" presId="urn:microsoft.com/office/officeart/2009/3/layout/HorizontalOrganizationChart"/>
    <dgm:cxn modelId="{E1BB8DCD-E5D3-824E-9FBA-29CD7E4BC3A4}" type="presOf" srcId="{F5448318-91D7-4145-94E8-8AA1C54F4050}" destId="{BA33944F-1942-C149-BDEA-444F01290A2D}" srcOrd="1" destOrd="0" presId="urn:microsoft.com/office/officeart/2009/3/layout/HorizontalOrganizationChart"/>
    <dgm:cxn modelId="{9E455DEA-F43E-BD4A-80C7-6BFF20913865}" type="presOf" srcId="{7AC76271-18F2-7A47-B559-2049B3C3C1C8}" destId="{A291C621-D13B-514F-BDC0-631E9CB03334}" srcOrd="1" destOrd="0" presId="urn:microsoft.com/office/officeart/2009/3/layout/HorizontalOrganizationChart"/>
    <dgm:cxn modelId="{34CCC9EE-E9FE-2747-944C-CAFDD84A85D8}" srcId="{7AC76271-18F2-7A47-B559-2049B3C3C1C8}" destId="{DEA4767C-4CD9-044D-9837-FE31B7B9AF2C}" srcOrd="1" destOrd="0" parTransId="{14716794-FB64-7B4D-ACE7-3174E58EEB16}" sibTransId="{168A3FCD-3F52-004E-8C9A-F61C9BE53710}"/>
    <dgm:cxn modelId="{362EB5F9-C049-8043-8873-7A58CEAFE1CD}" type="presOf" srcId="{F5448318-91D7-4145-94E8-8AA1C54F4050}" destId="{7E7B88D0-C116-C74A-9D9E-930F14CC97DE}" srcOrd="0" destOrd="0" presId="urn:microsoft.com/office/officeart/2009/3/layout/HorizontalOrganizationChart"/>
    <dgm:cxn modelId="{AA79B818-B156-E744-9D5F-B0CC7DEF755A}" type="presParOf" srcId="{E68C5451-ECDD-0045-A198-AF1EEEBB5C90}" destId="{DB90A33F-59AC-CF49-8A6F-7876FC296955}" srcOrd="0" destOrd="0" presId="urn:microsoft.com/office/officeart/2009/3/layout/HorizontalOrganizationChart"/>
    <dgm:cxn modelId="{E918B02F-56E3-6343-A273-376553E4F2E3}" type="presParOf" srcId="{DB90A33F-59AC-CF49-8A6F-7876FC296955}" destId="{583E4204-5132-EB40-B922-C681E8188033}" srcOrd="0" destOrd="0" presId="urn:microsoft.com/office/officeart/2009/3/layout/HorizontalOrganizationChart"/>
    <dgm:cxn modelId="{3FAC1A59-0005-7F44-8AB2-985D2B5D7F6A}" type="presParOf" srcId="{583E4204-5132-EB40-B922-C681E8188033}" destId="{867CDA5E-21DD-614F-AA6C-F13D953D848D}" srcOrd="0" destOrd="0" presId="urn:microsoft.com/office/officeart/2009/3/layout/HorizontalOrganizationChart"/>
    <dgm:cxn modelId="{F8EC8315-63AA-904E-81D5-25466C9C4785}" type="presParOf" srcId="{583E4204-5132-EB40-B922-C681E8188033}" destId="{A291C621-D13B-514F-BDC0-631E9CB03334}" srcOrd="1" destOrd="0" presId="urn:microsoft.com/office/officeart/2009/3/layout/HorizontalOrganizationChart"/>
    <dgm:cxn modelId="{41939DF5-F80C-C34A-A9D8-06F9352CACFF}" type="presParOf" srcId="{DB90A33F-59AC-CF49-8A6F-7876FC296955}" destId="{5238DA66-1DBC-E745-B89E-D9D5EEA64922}" srcOrd="1" destOrd="0" presId="urn:microsoft.com/office/officeart/2009/3/layout/HorizontalOrganizationChart"/>
    <dgm:cxn modelId="{A7B07111-7BA9-F84A-AD46-7C6E101E0A45}" type="presParOf" srcId="{5238DA66-1DBC-E745-B89E-D9D5EEA64922}" destId="{D72E2698-E414-1749-83A2-399DF1B5E62D}" srcOrd="0" destOrd="0" presId="urn:microsoft.com/office/officeart/2009/3/layout/HorizontalOrganizationChart"/>
    <dgm:cxn modelId="{3584D98E-F7D9-014E-83D1-4A5ED1C7CDE9}" type="presParOf" srcId="{5238DA66-1DBC-E745-B89E-D9D5EEA64922}" destId="{8FEEE5B5-9C46-D547-8AD5-48096387AE77}" srcOrd="1" destOrd="0" presId="urn:microsoft.com/office/officeart/2009/3/layout/HorizontalOrganizationChart"/>
    <dgm:cxn modelId="{A7469C07-FF55-354D-BC8B-6D338F43DC51}" type="presParOf" srcId="{8FEEE5B5-9C46-D547-8AD5-48096387AE77}" destId="{5ECDF473-806C-5042-8E86-D3F0370B1ACC}" srcOrd="0" destOrd="0" presId="urn:microsoft.com/office/officeart/2009/3/layout/HorizontalOrganizationChart"/>
    <dgm:cxn modelId="{618328F3-3B2F-F24F-A40F-48697B9C4622}" type="presParOf" srcId="{5ECDF473-806C-5042-8E86-D3F0370B1ACC}" destId="{7E7B88D0-C116-C74A-9D9E-930F14CC97DE}" srcOrd="0" destOrd="0" presId="urn:microsoft.com/office/officeart/2009/3/layout/HorizontalOrganizationChart"/>
    <dgm:cxn modelId="{F85E4EBB-04DB-1748-BBD7-41C3F7FA1FBE}" type="presParOf" srcId="{5ECDF473-806C-5042-8E86-D3F0370B1ACC}" destId="{BA33944F-1942-C149-BDEA-444F01290A2D}" srcOrd="1" destOrd="0" presId="urn:microsoft.com/office/officeart/2009/3/layout/HorizontalOrganizationChart"/>
    <dgm:cxn modelId="{8AC3860A-B986-024B-AA64-B528DA358879}" type="presParOf" srcId="{8FEEE5B5-9C46-D547-8AD5-48096387AE77}" destId="{0E18882C-B016-E24E-B5C4-C48208E206C6}" srcOrd="1" destOrd="0" presId="urn:microsoft.com/office/officeart/2009/3/layout/HorizontalOrganizationChart"/>
    <dgm:cxn modelId="{160E226E-BDCC-B843-AE21-3599C617896E}" type="presParOf" srcId="{8FEEE5B5-9C46-D547-8AD5-48096387AE77}" destId="{C000B764-1124-E74C-AE58-C4D7B7CFCAEF}" srcOrd="2" destOrd="0" presId="urn:microsoft.com/office/officeart/2009/3/layout/HorizontalOrganizationChart"/>
    <dgm:cxn modelId="{64F78800-1A6F-FD47-A5A7-3764E2F8E2CC}" type="presParOf" srcId="{5238DA66-1DBC-E745-B89E-D9D5EEA64922}" destId="{DFC47E43-3FF6-6D48-B2F7-2286DEC2A1C7}" srcOrd="2" destOrd="0" presId="urn:microsoft.com/office/officeart/2009/3/layout/HorizontalOrganizationChart"/>
    <dgm:cxn modelId="{B4557A3B-3B71-AC42-BB18-27ECC8068E66}" type="presParOf" srcId="{5238DA66-1DBC-E745-B89E-D9D5EEA64922}" destId="{665846EB-A3D2-434F-962E-79C7D4A76F9A}" srcOrd="3" destOrd="0" presId="urn:microsoft.com/office/officeart/2009/3/layout/HorizontalOrganizationChart"/>
    <dgm:cxn modelId="{6CD7B19E-BA7F-CB46-AADB-7D4DC1A72F0B}" type="presParOf" srcId="{665846EB-A3D2-434F-962E-79C7D4A76F9A}" destId="{2514E47D-358E-CF42-B724-14EAE7F7660B}" srcOrd="0" destOrd="0" presId="urn:microsoft.com/office/officeart/2009/3/layout/HorizontalOrganizationChart"/>
    <dgm:cxn modelId="{E3AB7FCD-DCDC-0E4F-BE7C-6E8A8D322B73}" type="presParOf" srcId="{2514E47D-358E-CF42-B724-14EAE7F7660B}" destId="{0D7020A8-F76A-C14D-8D34-0E9828086E9C}" srcOrd="0" destOrd="0" presId="urn:microsoft.com/office/officeart/2009/3/layout/HorizontalOrganizationChart"/>
    <dgm:cxn modelId="{9CC61C5A-C2FF-7044-BE5E-E5E5EA373F9C}" type="presParOf" srcId="{2514E47D-358E-CF42-B724-14EAE7F7660B}" destId="{9AE853A7-1954-1E4C-ADFB-7BC094616B45}" srcOrd="1" destOrd="0" presId="urn:microsoft.com/office/officeart/2009/3/layout/HorizontalOrganizationChart"/>
    <dgm:cxn modelId="{D8F759E6-C28E-6540-98B3-312F76B9BB04}" type="presParOf" srcId="{665846EB-A3D2-434F-962E-79C7D4A76F9A}" destId="{7952B313-7F65-AC4C-91A2-F6DA4ACDFEA1}" srcOrd="1" destOrd="0" presId="urn:microsoft.com/office/officeart/2009/3/layout/HorizontalOrganizationChart"/>
    <dgm:cxn modelId="{35081C19-8889-BF49-91B4-CA53E07E105F}" type="presParOf" srcId="{665846EB-A3D2-434F-962E-79C7D4A76F9A}" destId="{E279C2B2-7E9B-8342-B531-77130B895B80}" srcOrd="2" destOrd="0" presId="urn:microsoft.com/office/officeart/2009/3/layout/HorizontalOrganizationChart"/>
    <dgm:cxn modelId="{E1125A17-2B83-5246-BD6A-DE7291BAAAB9}" type="presParOf" srcId="{5238DA66-1DBC-E745-B89E-D9D5EEA64922}" destId="{F71BCDF1-1A05-4640-9395-16F551B6C086}" srcOrd="4" destOrd="0" presId="urn:microsoft.com/office/officeart/2009/3/layout/HorizontalOrganizationChart"/>
    <dgm:cxn modelId="{3CD3AAC1-2E5F-514A-99F9-861001689C69}" type="presParOf" srcId="{5238DA66-1DBC-E745-B89E-D9D5EEA64922}" destId="{DB4CA84F-67E5-9B4B-B1B2-BB73B1587E08}" srcOrd="5" destOrd="0" presId="urn:microsoft.com/office/officeart/2009/3/layout/HorizontalOrganizationChart"/>
    <dgm:cxn modelId="{0F68FEE8-D821-A444-8BAD-06AA21B94F69}" type="presParOf" srcId="{DB4CA84F-67E5-9B4B-B1B2-BB73B1587E08}" destId="{76BF459F-E535-8B4E-9B45-E5041A803482}" srcOrd="0" destOrd="0" presId="urn:microsoft.com/office/officeart/2009/3/layout/HorizontalOrganizationChart"/>
    <dgm:cxn modelId="{9C6DEA23-E712-D24A-ACCB-4C98E2257B89}" type="presParOf" srcId="{76BF459F-E535-8B4E-9B45-E5041A803482}" destId="{FD86EC78-9DFF-254D-B760-DBE62E55F039}" srcOrd="0" destOrd="0" presId="urn:microsoft.com/office/officeart/2009/3/layout/HorizontalOrganizationChart"/>
    <dgm:cxn modelId="{63588363-58B4-1840-9C66-79ED9F3CD36A}" type="presParOf" srcId="{76BF459F-E535-8B4E-9B45-E5041A803482}" destId="{217A2EBF-A480-3849-B14D-4B0BE04626A2}" srcOrd="1" destOrd="0" presId="urn:microsoft.com/office/officeart/2009/3/layout/HorizontalOrganizationChart"/>
    <dgm:cxn modelId="{DD2352F2-EF0A-DB47-906F-DBB3C90A4F90}" type="presParOf" srcId="{DB4CA84F-67E5-9B4B-B1B2-BB73B1587E08}" destId="{A45FC241-43DF-9947-9F30-1FCDDA3D2F43}" srcOrd="1" destOrd="0" presId="urn:microsoft.com/office/officeart/2009/3/layout/HorizontalOrganizationChart"/>
    <dgm:cxn modelId="{B5FF4489-3CC5-FD4C-9022-F8ECD53DE7DE}" type="presParOf" srcId="{DB4CA84F-67E5-9B4B-B1B2-BB73B1587E08}" destId="{D9D2255A-E966-AC45-85ED-89416564553D}" srcOrd="2" destOrd="0" presId="urn:microsoft.com/office/officeart/2009/3/layout/HorizontalOrganizationChart"/>
    <dgm:cxn modelId="{660B665A-7B91-7944-9E6A-2507AB361D44}" type="presParOf" srcId="{DB90A33F-59AC-CF49-8A6F-7876FC296955}" destId="{355CA454-326F-734B-BC81-F5ED9ACF434C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>
        <a:noFill/>
      </dgm:spPr>
      <dgm:t>
        <a:bodyPr/>
        <a:lstStyle/>
        <a:p>
          <a:r>
            <a:rPr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E723F7D-49D0-FD47-8116-8A1487CBCD40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gm:t>
    </dgm:pt>
    <dgm:pt modelId="{378ADD19-0CF5-8645-8631-447A18C54DC8}" type="par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5A3A41F4-BC24-0547-82C3-3021163CC4B5}" type="sib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90A33F-59AC-CF49-8A6F-7876FC296955}" type="pres">
      <dgm:prSet presAssocID="{7AC76271-18F2-7A47-B559-2049B3C3C1C8}" presName="hierRoot1" presStyleCnt="0">
        <dgm:presLayoutVars>
          <dgm:hierBranch val="init"/>
        </dgm:presLayoutVars>
      </dgm:prSet>
      <dgm:spPr/>
    </dgm:pt>
    <dgm:pt modelId="{583E4204-5132-EB40-B922-C681E8188033}" type="pres">
      <dgm:prSet presAssocID="{7AC76271-18F2-7A47-B559-2049B3C3C1C8}" presName="rootComposite1" presStyleCnt="0"/>
      <dgm:spPr/>
    </dgm:pt>
    <dgm:pt modelId="{867CDA5E-21DD-614F-AA6C-F13D953D848D}" type="pres">
      <dgm:prSet presAssocID="{7AC76271-18F2-7A47-B559-2049B3C3C1C8}" presName="rootText1" presStyleLbl="node0" presStyleIdx="0" presStyleCnt="1" custScaleX="37511" custScaleY="58074">
        <dgm:presLayoutVars>
          <dgm:chPref val="3"/>
        </dgm:presLayoutVars>
      </dgm:prSet>
      <dgm:spPr/>
    </dgm:pt>
    <dgm:pt modelId="{A291C621-D13B-514F-BDC0-631E9CB03334}" type="pres">
      <dgm:prSet presAssocID="{7AC76271-18F2-7A47-B559-2049B3C3C1C8}" presName="rootConnector1" presStyleLbl="node1" presStyleIdx="0" presStyleCnt="0"/>
      <dgm:spPr/>
    </dgm:pt>
    <dgm:pt modelId="{5238DA66-1DBC-E745-B89E-D9D5EEA64922}" type="pres">
      <dgm:prSet presAssocID="{7AC76271-18F2-7A47-B559-2049B3C3C1C8}" presName="hierChild2" presStyleCnt="0"/>
      <dgm:spPr/>
    </dgm:pt>
    <dgm:pt modelId="{D72E2698-E414-1749-83A2-399DF1B5E62D}" type="pres">
      <dgm:prSet presAssocID="{6B604449-F01A-AC4B-B5AD-B968394219D6}" presName="Name64" presStyleLbl="parChTrans1D2" presStyleIdx="0" presStyleCnt="3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2" presStyleIdx="0" presStyleCnt="3" custScaleX="33100" custScaleY="35282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2" presStyleIdx="0" presStyleCnt="3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DFC47E43-3FF6-6D48-B2F7-2286DEC2A1C7}" type="pres">
      <dgm:prSet presAssocID="{14716794-FB64-7B4D-ACE7-3174E58EEB16}" presName="Name64" presStyleLbl="parChTrans1D2" presStyleIdx="1" presStyleCnt="3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2" presStyleIdx="1" presStyleCnt="3" custScaleX="33067" custScaleY="35280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2" presStyleIdx="1" presStyleCnt="3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F71BCDF1-1A05-4640-9395-16F551B6C086}" type="pres">
      <dgm:prSet presAssocID="{378ADD19-0CF5-8645-8631-447A18C54DC8}" presName="Name64" presStyleLbl="parChTrans1D2" presStyleIdx="2" presStyleCnt="3"/>
      <dgm:spPr/>
    </dgm:pt>
    <dgm:pt modelId="{DB4CA84F-67E5-9B4B-B1B2-BB73B1587E08}" type="pres">
      <dgm:prSet presAssocID="{1E723F7D-49D0-FD47-8116-8A1487CBCD40}" presName="hierRoot2" presStyleCnt="0">
        <dgm:presLayoutVars>
          <dgm:hierBranch val="init"/>
        </dgm:presLayoutVars>
      </dgm:prSet>
      <dgm:spPr/>
    </dgm:pt>
    <dgm:pt modelId="{76BF459F-E535-8B4E-9B45-E5041A803482}" type="pres">
      <dgm:prSet presAssocID="{1E723F7D-49D0-FD47-8116-8A1487CBCD40}" presName="rootComposite" presStyleCnt="0"/>
      <dgm:spPr/>
    </dgm:pt>
    <dgm:pt modelId="{FD86EC78-9DFF-254D-B760-DBE62E55F039}" type="pres">
      <dgm:prSet presAssocID="{1E723F7D-49D0-FD47-8116-8A1487CBCD40}" presName="rootText" presStyleLbl="node2" presStyleIdx="2" presStyleCnt="3" custScaleX="41090" custScaleY="37693">
        <dgm:presLayoutVars>
          <dgm:chPref val="3"/>
        </dgm:presLayoutVars>
      </dgm:prSet>
      <dgm:spPr/>
    </dgm:pt>
    <dgm:pt modelId="{217A2EBF-A480-3849-B14D-4B0BE04626A2}" type="pres">
      <dgm:prSet presAssocID="{1E723F7D-49D0-FD47-8116-8A1487CBCD40}" presName="rootConnector" presStyleLbl="node2" presStyleIdx="2" presStyleCnt="3"/>
      <dgm:spPr/>
    </dgm:pt>
    <dgm:pt modelId="{A45FC241-43DF-9947-9F30-1FCDDA3D2F43}" type="pres">
      <dgm:prSet presAssocID="{1E723F7D-49D0-FD47-8116-8A1487CBCD40}" presName="hierChild4" presStyleCnt="0"/>
      <dgm:spPr/>
    </dgm:pt>
    <dgm:pt modelId="{D9D2255A-E966-AC45-85ED-89416564553D}" type="pres">
      <dgm:prSet presAssocID="{1E723F7D-49D0-FD47-8116-8A1487CBCD40}" presName="hierChild5" presStyleCnt="0"/>
      <dgm:spPr/>
    </dgm:pt>
    <dgm:pt modelId="{355CA454-326F-734B-BC81-F5ED9ACF434C}" type="pres">
      <dgm:prSet presAssocID="{7AC76271-18F2-7A47-B559-2049B3C3C1C8}" presName="hierChild3" presStyleCnt="0"/>
      <dgm:spPr/>
    </dgm:pt>
  </dgm:ptLst>
  <dgm:cxnLst>
    <dgm:cxn modelId="{D97C310A-A0D0-E74B-9541-E59F9C8EE379}" type="presOf" srcId="{1E723F7D-49D0-FD47-8116-8A1487CBCD40}" destId="{217A2EBF-A480-3849-B14D-4B0BE04626A2}" srcOrd="1" destOrd="0" presId="urn:microsoft.com/office/officeart/2009/3/layout/HorizontalOrganizationChart"/>
    <dgm:cxn modelId="{46E66514-9518-F649-B8FD-C8A388AB89C7}" type="presOf" srcId="{7AC76271-18F2-7A47-B559-2049B3C3C1C8}" destId="{867CDA5E-21DD-614F-AA6C-F13D953D848D}" srcOrd="0" destOrd="0" presId="urn:microsoft.com/office/officeart/2009/3/layout/HorizontalOrganizationChart"/>
    <dgm:cxn modelId="{E6BDDD25-8EEB-6743-83ED-61174F53D148}" type="presOf" srcId="{DEA4767C-4CD9-044D-9837-FE31B7B9AF2C}" destId="{9AE853A7-1954-1E4C-ADFB-7BC094616B45}" srcOrd="1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06BF1B3C-22F9-A04B-ADA0-DFF7996F8514}" type="presOf" srcId="{F5448318-91D7-4145-94E8-8AA1C54F4050}" destId="{BA33944F-1942-C149-BDEA-444F01290A2D}" srcOrd="1" destOrd="0" presId="urn:microsoft.com/office/officeart/2009/3/layout/HorizontalOrganizationChart"/>
    <dgm:cxn modelId="{A2631843-E7DD-5549-B661-50A206F684D6}" type="presOf" srcId="{F5448318-91D7-4145-94E8-8AA1C54F4050}" destId="{7E7B88D0-C116-C74A-9D9E-930F14CC97DE}" srcOrd="0" destOrd="0" presId="urn:microsoft.com/office/officeart/2009/3/layout/HorizontalOrganizationChart"/>
    <dgm:cxn modelId="{5303F343-D4D7-3141-AAAC-021DF7441F91}" srcId="{7AC76271-18F2-7A47-B559-2049B3C3C1C8}" destId="{1E723F7D-49D0-FD47-8116-8A1487CBCD40}" srcOrd="2" destOrd="0" parTransId="{378ADD19-0CF5-8645-8631-447A18C54DC8}" sibTransId="{5A3A41F4-BC24-0547-82C3-3021163CC4B5}"/>
    <dgm:cxn modelId="{07434B4F-96F5-B547-BCE1-647BBA9A5388}" type="presOf" srcId="{DEA4767C-4CD9-044D-9837-FE31B7B9AF2C}" destId="{0D7020A8-F76A-C14D-8D34-0E9828086E9C}" srcOrd="0" destOrd="0" presId="urn:microsoft.com/office/officeart/2009/3/layout/HorizontalOrganizationChart"/>
    <dgm:cxn modelId="{FF697990-A37E-2449-8013-D434EEBC68A4}" srcId="{19960767-A02E-7541-9D89-B09779251E21}" destId="{7AC76271-18F2-7A47-B559-2049B3C3C1C8}" srcOrd="0" destOrd="0" parTransId="{463752C0-6AF8-0A41-980A-6FFC0AA3C9A3}" sibTransId="{F06EECFE-3376-CD4E-83D6-9A23FE860974}"/>
    <dgm:cxn modelId="{AD5E15AE-1C91-444C-A26F-46EED7FEEE80}" type="presOf" srcId="{1E723F7D-49D0-FD47-8116-8A1487CBCD40}" destId="{FD86EC78-9DFF-254D-B760-DBE62E55F039}" srcOrd="0" destOrd="0" presId="urn:microsoft.com/office/officeart/2009/3/layout/HorizontalOrganizationChart"/>
    <dgm:cxn modelId="{B2EFACC0-42AB-6245-A94A-DB586E023689}" type="presOf" srcId="{378ADD19-0CF5-8645-8631-447A18C54DC8}" destId="{F71BCDF1-1A05-4640-9395-16F551B6C086}" srcOrd="0" destOrd="0" presId="urn:microsoft.com/office/officeart/2009/3/layout/HorizontalOrganizationChart"/>
    <dgm:cxn modelId="{C19F5DD8-8755-1845-82B9-9EB4961D3166}" type="presOf" srcId="{19960767-A02E-7541-9D89-B09779251E21}" destId="{E68C5451-ECDD-0045-A198-AF1EEEBB5C90}" srcOrd="0" destOrd="0" presId="urn:microsoft.com/office/officeart/2009/3/layout/HorizontalOrganizationChart"/>
    <dgm:cxn modelId="{3E6B66EB-8B82-424A-9FE0-0D297E75F4E5}" type="presOf" srcId="{7AC76271-18F2-7A47-B559-2049B3C3C1C8}" destId="{A291C621-D13B-514F-BDC0-631E9CB03334}" srcOrd="1" destOrd="0" presId="urn:microsoft.com/office/officeart/2009/3/layout/HorizontalOrganizationChart"/>
    <dgm:cxn modelId="{8EDD8AEC-1791-DF40-A077-93CF350B4B35}" type="presOf" srcId="{6B604449-F01A-AC4B-B5AD-B968394219D6}" destId="{D72E2698-E414-1749-83A2-399DF1B5E62D}" srcOrd="0" destOrd="0" presId="urn:microsoft.com/office/officeart/2009/3/layout/HorizontalOrganizationChart"/>
    <dgm:cxn modelId="{34CCC9EE-E9FE-2747-944C-CAFDD84A85D8}" srcId="{7AC76271-18F2-7A47-B559-2049B3C3C1C8}" destId="{DEA4767C-4CD9-044D-9837-FE31B7B9AF2C}" srcOrd="1" destOrd="0" parTransId="{14716794-FB64-7B4D-ACE7-3174E58EEB16}" sibTransId="{168A3FCD-3F52-004E-8C9A-F61C9BE53710}"/>
    <dgm:cxn modelId="{B26CD9FC-C93C-254B-9476-07C3D4701758}" type="presOf" srcId="{14716794-FB64-7B4D-ACE7-3174E58EEB16}" destId="{DFC47E43-3FF6-6D48-B2F7-2286DEC2A1C7}" srcOrd="0" destOrd="0" presId="urn:microsoft.com/office/officeart/2009/3/layout/HorizontalOrganizationChart"/>
    <dgm:cxn modelId="{C1DA1578-2661-E84C-B030-072445AF0B97}" type="presParOf" srcId="{E68C5451-ECDD-0045-A198-AF1EEEBB5C90}" destId="{DB90A33F-59AC-CF49-8A6F-7876FC296955}" srcOrd="0" destOrd="0" presId="urn:microsoft.com/office/officeart/2009/3/layout/HorizontalOrganizationChart"/>
    <dgm:cxn modelId="{2A01FFF0-B265-774F-97C1-9E694F591096}" type="presParOf" srcId="{DB90A33F-59AC-CF49-8A6F-7876FC296955}" destId="{583E4204-5132-EB40-B922-C681E8188033}" srcOrd="0" destOrd="0" presId="urn:microsoft.com/office/officeart/2009/3/layout/HorizontalOrganizationChart"/>
    <dgm:cxn modelId="{BAE68A27-B10E-A34B-B004-FDD0D62F3367}" type="presParOf" srcId="{583E4204-5132-EB40-B922-C681E8188033}" destId="{867CDA5E-21DD-614F-AA6C-F13D953D848D}" srcOrd="0" destOrd="0" presId="urn:microsoft.com/office/officeart/2009/3/layout/HorizontalOrganizationChart"/>
    <dgm:cxn modelId="{1DD77C53-54E2-0D42-9EBE-4AD31AE72683}" type="presParOf" srcId="{583E4204-5132-EB40-B922-C681E8188033}" destId="{A291C621-D13B-514F-BDC0-631E9CB03334}" srcOrd="1" destOrd="0" presId="urn:microsoft.com/office/officeart/2009/3/layout/HorizontalOrganizationChart"/>
    <dgm:cxn modelId="{C221B815-9419-2D41-84B5-190674B302D4}" type="presParOf" srcId="{DB90A33F-59AC-CF49-8A6F-7876FC296955}" destId="{5238DA66-1DBC-E745-B89E-D9D5EEA64922}" srcOrd="1" destOrd="0" presId="urn:microsoft.com/office/officeart/2009/3/layout/HorizontalOrganizationChart"/>
    <dgm:cxn modelId="{3A3161FF-6A87-7E4E-9521-4208E2E5162B}" type="presParOf" srcId="{5238DA66-1DBC-E745-B89E-D9D5EEA64922}" destId="{D72E2698-E414-1749-83A2-399DF1B5E62D}" srcOrd="0" destOrd="0" presId="urn:microsoft.com/office/officeart/2009/3/layout/HorizontalOrganizationChart"/>
    <dgm:cxn modelId="{A032824E-FF0F-094A-B70D-24A35B7A3BB6}" type="presParOf" srcId="{5238DA66-1DBC-E745-B89E-D9D5EEA64922}" destId="{8FEEE5B5-9C46-D547-8AD5-48096387AE77}" srcOrd="1" destOrd="0" presId="urn:microsoft.com/office/officeart/2009/3/layout/HorizontalOrganizationChart"/>
    <dgm:cxn modelId="{E57229E9-20E2-144E-BCBC-F9AD1F1FA776}" type="presParOf" srcId="{8FEEE5B5-9C46-D547-8AD5-48096387AE77}" destId="{5ECDF473-806C-5042-8E86-D3F0370B1ACC}" srcOrd="0" destOrd="0" presId="urn:microsoft.com/office/officeart/2009/3/layout/HorizontalOrganizationChart"/>
    <dgm:cxn modelId="{C1034A49-7BA6-DC4E-AFA7-34FDACE60F91}" type="presParOf" srcId="{5ECDF473-806C-5042-8E86-D3F0370B1ACC}" destId="{7E7B88D0-C116-C74A-9D9E-930F14CC97DE}" srcOrd="0" destOrd="0" presId="urn:microsoft.com/office/officeart/2009/3/layout/HorizontalOrganizationChart"/>
    <dgm:cxn modelId="{C85EC917-0E89-E044-AA3D-0B1045BDB514}" type="presParOf" srcId="{5ECDF473-806C-5042-8E86-D3F0370B1ACC}" destId="{BA33944F-1942-C149-BDEA-444F01290A2D}" srcOrd="1" destOrd="0" presId="urn:microsoft.com/office/officeart/2009/3/layout/HorizontalOrganizationChart"/>
    <dgm:cxn modelId="{0CADE473-DB45-6A43-8F16-48FD80BCE3FD}" type="presParOf" srcId="{8FEEE5B5-9C46-D547-8AD5-48096387AE77}" destId="{0E18882C-B016-E24E-B5C4-C48208E206C6}" srcOrd="1" destOrd="0" presId="urn:microsoft.com/office/officeart/2009/3/layout/HorizontalOrganizationChart"/>
    <dgm:cxn modelId="{AD4C5AAF-6FCE-184E-BC01-36E61516AB3A}" type="presParOf" srcId="{8FEEE5B5-9C46-D547-8AD5-48096387AE77}" destId="{C000B764-1124-E74C-AE58-C4D7B7CFCAEF}" srcOrd="2" destOrd="0" presId="urn:microsoft.com/office/officeart/2009/3/layout/HorizontalOrganizationChart"/>
    <dgm:cxn modelId="{F317183F-F590-F843-95AD-98224BC39886}" type="presParOf" srcId="{5238DA66-1DBC-E745-B89E-D9D5EEA64922}" destId="{DFC47E43-3FF6-6D48-B2F7-2286DEC2A1C7}" srcOrd="2" destOrd="0" presId="urn:microsoft.com/office/officeart/2009/3/layout/HorizontalOrganizationChart"/>
    <dgm:cxn modelId="{44957F15-F924-D740-B504-564C31B15DF0}" type="presParOf" srcId="{5238DA66-1DBC-E745-B89E-D9D5EEA64922}" destId="{665846EB-A3D2-434F-962E-79C7D4A76F9A}" srcOrd="3" destOrd="0" presId="urn:microsoft.com/office/officeart/2009/3/layout/HorizontalOrganizationChart"/>
    <dgm:cxn modelId="{DC62ABE8-8609-4A4A-AC29-61648F5ECFAD}" type="presParOf" srcId="{665846EB-A3D2-434F-962E-79C7D4A76F9A}" destId="{2514E47D-358E-CF42-B724-14EAE7F7660B}" srcOrd="0" destOrd="0" presId="urn:microsoft.com/office/officeart/2009/3/layout/HorizontalOrganizationChart"/>
    <dgm:cxn modelId="{B87AD29E-E492-4146-A86A-C48B5FC16F1E}" type="presParOf" srcId="{2514E47D-358E-CF42-B724-14EAE7F7660B}" destId="{0D7020A8-F76A-C14D-8D34-0E9828086E9C}" srcOrd="0" destOrd="0" presId="urn:microsoft.com/office/officeart/2009/3/layout/HorizontalOrganizationChart"/>
    <dgm:cxn modelId="{DA55E4CD-05BD-AC4B-9924-05C9AF5E24D6}" type="presParOf" srcId="{2514E47D-358E-CF42-B724-14EAE7F7660B}" destId="{9AE853A7-1954-1E4C-ADFB-7BC094616B45}" srcOrd="1" destOrd="0" presId="urn:microsoft.com/office/officeart/2009/3/layout/HorizontalOrganizationChart"/>
    <dgm:cxn modelId="{9B5FA95D-2375-5C48-846A-C4EF899322C5}" type="presParOf" srcId="{665846EB-A3D2-434F-962E-79C7D4A76F9A}" destId="{7952B313-7F65-AC4C-91A2-F6DA4ACDFEA1}" srcOrd="1" destOrd="0" presId="urn:microsoft.com/office/officeart/2009/3/layout/HorizontalOrganizationChart"/>
    <dgm:cxn modelId="{5B20BBC2-3869-EF4F-9F33-D6ADBABD4394}" type="presParOf" srcId="{665846EB-A3D2-434F-962E-79C7D4A76F9A}" destId="{E279C2B2-7E9B-8342-B531-77130B895B80}" srcOrd="2" destOrd="0" presId="urn:microsoft.com/office/officeart/2009/3/layout/HorizontalOrganizationChart"/>
    <dgm:cxn modelId="{7044130A-3E91-304B-9C61-BB6324025F05}" type="presParOf" srcId="{5238DA66-1DBC-E745-B89E-D9D5EEA64922}" destId="{F71BCDF1-1A05-4640-9395-16F551B6C086}" srcOrd="4" destOrd="0" presId="urn:microsoft.com/office/officeart/2009/3/layout/HorizontalOrganizationChart"/>
    <dgm:cxn modelId="{FAB349A7-ED3B-4C40-8312-8DD56CC0057B}" type="presParOf" srcId="{5238DA66-1DBC-E745-B89E-D9D5EEA64922}" destId="{DB4CA84F-67E5-9B4B-B1B2-BB73B1587E08}" srcOrd="5" destOrd="0" presId="urn:microsoft.com/office/officeart/2009/3/layout/HorizontalOrganizationChart"/>
    <dgm:cxn modelId="{8B6269AA-DEA4-8B4F-BDD4-2CAF723FE03E}" type="presParOf" srcId="{DB4CA84F-67E5-9B4B-B1B2-BB73B1587E08}" destId="{76BF459F-E535-8B4E-9B45-E5041A803482}" srcOrd="0" destOrd="0" presId="urn:microsoft.com/office/officeart/2009/3/layout/HorizontalOrganizationChart"/>
    <dgm:cxn modelId="{24814031-BCDD-A74E-87BE-7966A4C6F2BC}" type="presParOf" srcId="{76BF459F-E535-8B4E-9B45-E5041A803482}" destId="{FD86EC78-9DFF-254D-B760-DBE62E55F039}" srcOrd="0" destOrd="0" presId="urn:microsoft.com/office/officeart/2009/3/layout/HorizontalOrganizationChart"/>
    <dgm:cxn modelId="{0C50C4E4-045E-AA4B-AD9C-9F1AD6311EF6}" type="presParOf" srcId="{76BF459F-E535-8B4E-9B45-E5041A803482}" destId="{217A2EBF-A480-3849-B14D-4B0BE04626A2}" srcOrd="1" destOrd="0" presId="urn:microsoft.com/office/officeart/2009/3/layout/HorizontalOrganizationChart"/>
    <dgm:cxn modelId="{B4D54CB9-A0AA-E64A-94CD-CC00243165A3}" type="presParOf" srcId="{DB4CA84F-67E5-9B4B-B1B2-BB73B1587E08}" destId="{A45FC241-43DF-9947-9F30-1FCDDA3D2F43}" srcOrd="1" destOrd="0" presId="urn:microsoft.com/office/officeart/2009/3/layout/HorizontalOrganizationChart"/>
    <dgm:cxn modelId="{AA341EAE-174E-3545-94CC-3D94A1912C21}" type="presParOf" srcId="{DB4CA84F-67E5-9B4B-B1B2-BB73B1587E08}" destId="{D9D2255A-E966-AC45-85ED-89416564553D}" srcOrd="2" destOrd="0" presId="urn:microsoft.com/office/officeart/2009/3/layout/HorizontalOrganizationChart"/>
    <dgm:cxn modelId="{30EE77F8-CA68-A245-9143-EA7FEF116362}" type="presParOf" srcId="{DB90A33F-59AC-CF49-8A6F-7876FC296955}" destId="{355CA454-326F-734B-BC81-F5ED9ACF434C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>
        <a:noFill/>
      </dgm:spPr>
      <dgm:t>
        <a:bodyPr/>
        <a:lstStyle/>
        <a:p>
          <a:r>
            <a:rPr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E723F7D-49D0-FD47-8116-8A1487CBCD40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gm:t>
    </dgm:pt>
    <dgm:pt modelId="{378ADD19-0CF5-8645-8631-447A18C54DC8}" type="par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5A3A41F4-BC24-0547-82C3-3021163CC4B5}" type="sib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90A33F-59AC-CF49-8A6F-7876FC296955}" type="pres">
      <dgm:prSet presAssocID="{7AC76271-18F2-7A47-B559-2049B3C3C1C8}" presName="hierRoot1" presStyleCnt="0">
        <dgm:presLayoutVars>
          <dgm:hierBranch val="init"/>
        </dgm:presLayoutVars>
      </dgm:prSet>
      <dgm:spPr/>
    </dgm:pt>
    <dgm:pt modelId="{583E4204-5132-EB40-B922-C681E8188033}" type="pres">
      <dgm:prSet presAssocID="{7AC76271-18F2-7A47-B559-2049B3C3C1C8}" presName="rootComposite1" presStyleCnt="0"/>
      <dgm:spPr/>
    </dgm:pt>
    <dgm:pt modelId="{867CDA5E-21DD-614F-AA6C-F13D953D848D}" type="pres">
      <dgm:prSet presAssocID="{7AC76271-18F2-7A47-B559-2049B3C3C1C8}" presName="rootText1" presStyleLbl="node0" presStyleIdx="0" presStyleCnt="1" custScaleX="37511" custScaleY="58074">
        <dgm:presLayoutVars>
          <dgm:chPref val="3"/>
        </dgm:presLayoutVars>
      </dgm:prSet>
      <dgm:spPr/>
    </dgm:pt>
    <dgm:pt modelId="{A291C621-D13B-514F-BDC0-631E9CB03334}" type="pres">
      <dgm:prSet presAssocID="{7AC76271-18F2-7A47-B559-2049B3C3C1C8}" presName="rootConnector1" presStyleLbl="node1" presStyleIdx="0" presStyleCnt="0"/>
      <dgm:spPr/>
    </dgm:pt>
    <dgm:pt modelId="{5238DA66-1DBC-E745-B89E-D9D5EEA64922}" type="pres">
      <dgm:prSet presAssocID="{7AC76271-18F2-7A47-B559-2049B3C3C1C8}" presName="hierChild2" presStyleCnt="0"/>
      <dgm:spPr/>
    </dgm:pt>
    <dgm:pt modelId="{D72E2698-E414-1749-83A2-399DF1B5E62D}" type="pres">
      <dgm:prSet presAssocID="{6B604449-F01A-AC4B-B5AD-B968394219D6}" presName="Name64" presStyleLbl="parChTrans1D2" presStyleIdx="0" presStyleCnt="3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2" presStyleIdx="0" presStyleCnt="3" custScaleX="33100" custScaleY="35282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2" presStyleIdx="0" presStyleCnt="3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DFC47E43-3FF6-6D48-B2F7-2286DEC2A1C7}" type="pres">
      <dgm:prSet presAssocID="{14716794-FB64-7B4D-ACE7-3174E58EEB16}" presName="Name64" presStyleLbl="parChTrans1D2" presStyleIdx="1" presStyleCnt="3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2" presStyleIdx="1" presStyleCnt="3" custScaleX="33067" custScaleY="35280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2" presStyleIdx="1" presStyleCnt="3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F71BCDF1-1A05-4640-9395-16F551B6C086}" type="pres">
      <dgm:prSet presAssocID="{378ADD19-0CF5-8645-8631-447A18C54DC8}" presName="Name64" presStyleLbl="parChTrans1D2" presStyleIdx="2" presStyleCnt="3"/>
      <dgm:spPr/>
    </dgm:pt>
    <dgm:pt modelId="{DB4CA84F-67E5-9B4B-B1B2-BB73B1587E08}" type="pres">
      <dgm:prSet presAssocID="{1E723F7D-49D0-FD47-8116-8A1487CBCD40}" presName="hierRoot2" presStyleCnt="0">
        <dgm:presLayoutVars>
          <dgm:hierBranch val="init"/>
        </dgm:presLayoutVars>
      </dgm:prSet>
      <dgm:spPr/>
    </dgm:pt>
    <dgm:pt modelId="{76BF459F-E535-8B4E-9B45-E5041A803482}" type="pres">
      <dgm:prSet presAssocID="{1E723F7D-49D0-FD47-8116-8A1487CBCD40}" presName="rootComposite" presStyleCnt="0"/>
      <dgm:spPr/>
    </dgm:pt>
    <dgm:pt modelId="{FD86EC78-9DFF-254D-B760-DBE62E55F039}" type="pres">
      <dgm:prSet presAssocID="{1E723F7D-49D0-FD47-8116-8A1487CBCD40}" presName="rootText" presStyleLbl="node2" presStyleIdx="2" presStyleCnt="3" custScaleX="41090" custScaleY="37693">
        <dgm:presLayoutVars>
          <dgm:chPref val="3"/>
        </dgm:presLayoutVars>
      </dgm:prSet>
      <dgm:spPr/>
    </dgm:pt>
    <dgm:pt modelId="{217A2EBF-A480-3849-B14D-4B0BE04626A2}" type="pres">
      <dgm:prSet presAssocID="{1E723F7D-49D0-FD47-8116-8A1487CBCD40}" presName="rootConnector" presStyleLbl="node2" presStyleIdx="2" presStyleCnt="3"/>
      <dgm:spPr/>
    </dgm:pt>
    <dgm:pt modelId="{A45FC241-43DF-9947-9F30-1FCDDA3D2F43}" type="pres">
      <dgm:prSet presAssocID="{1E723F7D-49D0-FD47-8116-8A1487CBCD40}" presName="hierChild4" presStyleCnt="0"/>
      <dgm:spPr/>
    </dgm:pt>
    <dgm:pt modelId="{D9D2255A-E966-AC45-85ED-89416564553D}" type="pres">
      <dgm:prSet presAssocID="{1E723F7D-49D0-FD47-8116-8A1487CBCD40}" presName="hierChild5" presStyleCnt="0"/>
      <dgm:spPr/>
    </dgm:pt>
    <dgm:pt modelId="{355CA454-326F-734B-BC81-F5ED9ACF434C}" type="pres">
      <dgm:prSet presAssocID="{7AC76271-18F2-7A47-B559-2049B3C3C1C8}" presName="hierChild3" presStyleCnt="0"/>
      <dgm:spPr/>
    </dgm:pt>
  </dgm:ptLst>
  <dgm:cxnLst>
    <dgm:cxn modelId="{A4688407-7434-C84B-9CAD-299DCAB3DCE4}" type="presOf" srcId="{7AC76271-18F2-7A47-B559-2049B3C3C1C8}" destId="{A291C621-D13B-514F-BDC0-631E9CB03334}" srcOrd="1" destOrd="0" presId="urn:microsoft.com/office/officeart/2009/3/layout/HorizontalOrganizationChart"/>
    <dgm:cxn modelId="{6D02C21A-811A-5B40-83E0-CE39CA8AB7A7}" type="presOf" srcId="{F5448318-91D7-4145-94E8-8AA1C54F4050}" destId="{7E7B88D0-C116-C74A-9D9E-930F14CC97DE}" srcOrd="0" destOrd="0" presId="urn:microsoft.com/office/officeart/2009/3/layout/HorizontalOrganizationChart"/>
    <dgm:cxn modelId="{9B89CF33-CD52-5045-BDF7-A55E3FADD4AA}" type="presOf" srcId="{DEA4767C-4CD9-044D-9837-FE31B7B9AF2C}" destId="{0D7020A8-F76A-C14D-8D34-0E9828086E9C}" srcOrd="0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5303F343-D4D7-3141-AAAC-021DF7441F91}" srcId="{7AC76271-18F2-7A47-B559-2049B3C3C1C8}" destId="{1E723F7D-49D0-FD47-8116-8A1487CBCD40}" srcOrd="2" destOrd="0" parTransId="{378ADD19-0CF5-8645-8631-447A18C54DC8}" sibTransId="{5A3A41F4-BC24-0547-82C3-3021163CC4B5}"/>
    <dgm:cxn modelId="{8E3B7349-67DB-CB48-AA0C-6610B35A7A5C}" type="presOf" srcId="{6B604449-F01A-AC4B-B5AD-B968394219D6}" destId="{D72E2698-E414-1749-83A2-399DF1B5E62D}" srcOrd="0" destOrd="0" presId="urn:microsoft.com/office/officeart/2009/3/layout/HorizontalOrganizationChart"/>
    <dgm:cxn modelId="{02B7CF4D-923A-9046-BA06-13643B456CAC}" type="presOf" srcId="{19960767-A02E-7541-9D89-B09779251E21}" destId="{E68C5451-ECDD-0045-A198-AF1EEEBB5C90}" srcOrd="0" destOrd="0" presId="urn:microsoft.com/office/officeart/2009/3/layout/HorizontalOrganizationChart"/>
    <dgm:cxn modelId="{2593F651-C5FD-B940-9CCF-0433B0D5D541}" type="presOf" srcId="{DEA4767C-4CD9-044D-9837-FE31B7B9AF2C}" destId="{9AE853A7-1954-1E4C-ADFB-7BC094616B45}" srcOrd="1" destOrd="0" presId="urn:microsoft.com/office/officeart/2009/3/layout/HorizontalOrganizationChart"/>
    <dgm:cxn modelId="{FF697990-A37E-2449-8013-D434EEBC68A4}" srcId="{19960767-A02E-7541-9D89-B09779251E21}" destId="{7AC76271-18F2-7A47-B559-2049B3C3C1C8}" srcOrd="0" destOrd="0" parTransId="{463752C0-6AF8-0A41-980A-6FFC0AA3C9A3}" sibTransId="{F06EECFE-3376-CD4E-83D6-9A23FE860974}"/>
    <dgm:cxn modelId="{94EB56A4-3298-9D41-BE79-743B9351BC9F}" type="presOf" srcId="{7AC76271-18F2-7A47-B559-2049B3C3C1C8}" destId="{867CDA5E-21DD-614F-AA6C-F13D953D848D}" srcOrd="0" destOrd="0" presId="urn:microsoft.com/office/officeart/2009/3/layout/HorizontalOrganizationChart"/>
    <dgm:cxn modelId="{BD8DD2C3-F4C8-7F43-A3CC-032FC62FEC2A}" type="presOf" srcId="{F5448318-91D7-4145-94E8-8AA1C54F4050}" destId="{BA33944F-1942-C149-BDEA-444F01290A2D}" srcOrd="1" destOrd="0" presId="urn:microsoft.com/office/officeart/2009/3/layout/HorizontalOrganizationChart"/>
    <dgm:cxn modelId="{4EB4AEC5-40BE-5C4E-8D68-891FA99C7861}" type="presOf" srcId="{1E723F7D-49D0-FD47-8116-8A1487CBCD40}" destId="{217A2EBF-A480-3849-B14D-4B0BE04626A2}" srcOrd="1" destOrd="0" presId="urn:microsoft.com/office/officeart/2009/3/layout/HorizontalOrganizationChart"/>
    <dgm:cxn modelId="{CD9B09C6-C668-394D-A3A9-E1DD6CA88399}" type="presOf" srcId="{378ADD19-0CF5-8645-8631-447A18C54DC8}" destId="{F71BCDF1-1A05-4640-9395-16F551B6C086}" srcOrd="0" destOrd="0" presId="urn:microsoft.com/office/officeart/2009/3/layout/HorizontalOrganizationChart"/>
    <dgm:cxn modelId="{2958BCDB-96E8-3C49-AC0E-734F659F303B}" type="presOf" srcId="{1E723F7D-49D0-FD47-8116-8A1487CBCD40}" destId="{FD86EC78-9DFF-254D-B760-DBE62E55F039}" srcOrd="0" destOrd="0" presId="urn:microsoft.com/office/officeart/2009/3/layout/HorizontalOrganizationChart"/>
    <dgm:cxn modelId="{6FCEE2DB-F51B-174F-80EC-0402D6634108}" type="presOf" srcId="{14716794-FB64-7B4D-ACE7-3174E58EEB16}" destId="{DFC47E43-3FF6-6D48-B2F7-2286DEC2A1C7}" srcOrd="0" destOrd="0" presId="urn:microsoft.com/office/officeart/2009/3/layout/HorizontalOrganizationChart"/>
    <dgm:cxn modelId="{34CCC9EE-E9FE-2747-944C-CAFDD84A85D8}" srcId="{7AC76271-18F2-7A47-B559-2049B3C3C1C8}" destId="{DEA4767C-4CD9-044D-9837-FE31B7B9AF2C}" srcOrd="1" destOrd="0" parTransId="{14716794-FB64-7B4D-ACE7-3174E58EEB16}" sibTransId="{168A3FCD-3F52-004E-8C9A-F61C9BE53710}"/>
    <dgm:cxn modelId="{0A83F30C-20DD-5D44-A797-AEE31C5512E9}" type="presParOf" srcId="{E68C5451-ECDD-0045-A198-AF1EEEBB5C90}" destId="{DB90A33F-59AC-CF49-8A6F-7876FC296955}" srcOrd="0" destOrd="0" presId="urn:microsoft.com/office/officeart/2009/3/layout/HorizontalOrganizationChart"/>
    <dgm:cxn modelId="{4E758667-FED1-8E41-8135-15BAD60E3F7D}" type="presParOf" srcId="{DB90A33F-59AC-CF49-8A6F-7876FC296955}" destId="{583E4204-5132-EB40-B922-C681E8188033}" srcOrd="0" destOrd="0" presId="urn:microsoft.com/office/officeart/2009/3/layout/HorizontalOrganizationChart"/>
    <dgm:cxn modelId="{8B456F6A-90E2-E64B-9121-E9E381B3A5D6}" type="presParOf" srcId="{583E4204-5132-EB40-B922-C681E8188033}" destId="{867CDA5E-21DD-614F-AA6C-F13D953D848D}" srcOrd="0" destOrd="0" presId="urn:microsoft.com/office/officeart/2009/3/layout/HorizontalOrganizationChart"/>
    <dgm:cxn modelId="{8C802417-4043-B541-8338-7F0FE6747D60}" type="presParOf" srcId="{583E4204-5132-EB40-B922-C681E8188033}" destId="{A291C621-D13B-514F-BDC0-631E9CB03334}" srcOrd="1" destOrd="0" presId="urn:microsoft.com/office/officeart/2009/3/layout/HorizontalOrganizationChart"/>
    <dgm:cxn modelId="{844CFE52-3EC0-4B48-8957-3F6B7AA677F2}" type="presParOf" srcId="{DB90A33F-59AC-CF49-8A6F-7876FC296955}" destId="{5238DA66-1DBC-E745-B89E-D9D5EEA64922}" srcOrd="1" destOrd="0" presId="urn:microsoft.com/office/officeart/2009/3/layout/HorizontalOrganizationChart"/>
    <dgm:cxn modelId="{8927BE7E-9819-6A4F-8F61-EF79BDCB15DC}" type="presParOf" srcId="{5238DA66-1DBC-E745-B89E-D9D5EEA64922}" destId="{D72E2698-E414-1749-83A2-399DF1B5E62D}" srcOrd="0" destOrd="0" presId="urn:microsoft.com/office/officeart/2009/3/layout/HorizontalOrganizationChart"/>
    <dgm:cxn modelId="{135B7003-CC10-EE49-B44C-DEE31E742579}" type="presParOf" srcId="{5238DA66-1DBC-E745-B89E-D9D5EEA64922}" destId="{8FEEE5B5-9C46-D547-8AD5-48096387AE77}" srcOrd="1" destOrd="0" presId="urn:microsoft.com/office/officeart/2009/3/layout/HorizontalOrganizationChart"/>
    <dgm:cxn modelId="{84203A8A-95FA-CA41-9BA0-E7B366F00999}" type="presParOf" srcId="{8FEEE5B5-9C46-D547-8AD5-48096387AE77}" destId="{5ECDF473-806C-5042-8E86-D3F0370B1ACC}" srcOrd="0" destOrd="0" presId="urn:microsoft.com/office/officeart/2009/3/layout/HorizontalOrganizationChart"/>
    <dgm:cxn modelId="{CF5B723F-BE18-7E42-9C9F-EB285C78C523}" type="presParOf" srcId="{5ECDF473-806C-5042-8E86-D3F0370B1ACC}" destId="{7E7B88D0-C116-C74A-9D9E-930F14CC97DE}" srcOrd="0" destOrd="0" presId="urn:microsoft.com/office/officeart/2009/3/layout/HorizontalOrganizationChart"/>
    <dgm:cxn modelId="{48ED4F8E-E27E-B24F-8881-DA6B2A2EDAAB}" type="presParOf" srcId="{5ECDF473-806C-5042-8E86-D3F0370B1ACC}" destId="{BA33944F-1942-C149-BDEA-444F01290A2D}" srcOrd="1" destOrd="0" presId="urn:microsoft.com/office/officeart/2009/3/layout/HorizontalOrganizationChart"/>
    <dgm:cxn modelId="{6B6D1301-5035-1340-885F-181D44201A9F}" type="presParOf" srcId="{8FEEE5B5-9C46-D547-8AD5-48096387AE77}" destId="{0E18882C-B016-E24E-B5C4-C48208E206C6}" srcOrd="1" destOrd="0" presId="urn:microsoft.com/office/officeart/2009/3/layout/HorizontalOrganizationChart"/>
    <dgm:cxn modelId="{80381CA3-B388-C941-96E5-DD9558F9AB34}" type="presParOf" srcId="{8FEEE5B5-9C46-D547-8AD5-48096387AE77}" destId="{C000B764-1124-E74C-AE58-C4D7B7CFCAEF}" srcOrd="2" destOrd="0" presId="urn:microsoft.com/office/officeart/2009/3/layout/HorizontalOrganizationChart"/>
    <dgm:cxn modelId="{2F1023B5-4E24-6D4E-9413-1A0E8A1B7B4B}" type="presParOf" srcId="{5238DA66-1DBC-E745-B89E-D9D5EEA64922}" destId="{DFC47E43-3FF6-6D48-B2F7-2286DEC2A1C7}" srcOrd="2" destOrd="0" presId="urn:microsoft.com/office/officeart/2009/3/layout/HorizontalOrganizationChart"/>
    <dgm:cxn modelId="{61D01D0E-31CA-D04B-9CCF-F8D90947ABC7}" type="presParOf" srcId="{5238DA66-1DBC-E745-B89E-D9D5EEA64922}" destId="{665846EB-A3D2-434F-962E-79C7D4A76F9A}" srcOrd="3" destOrd="0" presId="urn:microsoft.com/office/officeart/2009/3/layout/HorizontalOrganizationChart"/>
    <dgm:cxn modelId="{8C79F7FD-EF11-A44F-8DFE-0955EE382717}" type="presParOf" srcId="{665846EB-A3D2-434F-962E-79C7D4A76F9A}" destId="{2514E47D-358E-CF42-B724-14EAE7F7660B}" srcOrd="0" destOrd="0" presId="urn:microsoft.com/office/officeart/2009/3/layout/HorizontalOrganizationChart"/>
    <dgm:cxn modelId="{AC2A440C-674A-334D-81B2-C60C64F60259}" type="presParOf" srcId="{2514E47D-358E-CF42-B724-14EAE7F7660B}" destId="{0D7020A8-F76A-C14D-8D34-0E9828086E9C}" srcOrd="0" destOrd="0" presId="urn:microsoft.com/office/officeart/2009/3/layout/HorizontalOrganizationChart"/>
    <dgm:cxn modelId="{365B9779-B252-724B-A617-D71B88B8CC2F}" type="presParOf" srcId="{2514E47D-358E-CF42-B724-14EAE7F7660B}" destId="{9AE853A7-1954-1E4C-ADFB-7BC094616B45}" srcOrd="1" destOrd="0" presId="urn:microsoft.com/office/officeart/2009/3/layout/HorizontalOrganizationChart"/>
    <dgm:cxn modelId="{BA92BC79-9BC2-014E-B305-59D6AE35FB44}" type="presParOf" srcId="{665846EB-A3D2-434F-962E-79C7D4A76F9A}" destId="{7952B313-7F65-AC4C-91A2-F6DA4ACDFEA1}" srcOrd="1" destOrd="0" presId="urn:microsoft.com/office/officeart/2009/3/layout/HorizontalOrganizationChart"/>
    <dgm:cxn modelId="{FB3CB42C-0275-A74C-8AD6-66482EDE6E26}" type="presParOf" srcId="{665846EB-A3D2-434F-962E-79C7D4A76F9A}" destId="{E279C2B2-7E9B-8342-B531-77130B895B80}" srcOrd="2" destOrd="0" presId="urn:microsoft.com/office/officeart/2009/3/layout/HorizontalOrganizationChart"/>
    <dgm:cxn modelId="{447D9541-1ACE-C84A-ACA2-B8A15A3FBF45}" type="presParOf" srcId="{5238DA66-1DBC-E745-B89E-D9D5EEA64922}" destId="{F71BCDF1-1A05-4640-9395-16F551B6C086}" srcOrd="4" destOrd="0" presId="urn:microsoft.com/office/officeart/2009/3/layout/HorizontalOrganizationChart"/>
    <dgm:cxn modelId="{F6B87129-42C2-7B4E-B97D-0C9AF367733D}" type="presParOf" srcId="{5238DA66-1DBC-E745-B89E-D9D5EEA64922}" destId="{DB4CA84F-67E5-9B4B-B1B2-BB73B1587E08}" srcOrd="5" destOrd="0" presId="urn:microsoft.com/office/officeart/2009/3/layout/HorizontalOrganizationChart"/>
    <dgm:cxn modelId="{9782CCA9-F969-474D-994B-7F655CAECE7B}" type="presParOf" srcId="{DB4CA84F-67E5-9B4B-B1B2-BB73B1587E08}" destId="{76BF459F-E535-8B4E-9B45-E5041A803482}" srcOrd="0" destOrd="0" presId="urn:microsoft.com/office/officeart/2009/3/layout/HorizontalOrganizationChart"/>
    <dgm:cxn modelId="{CB3833C4-76A0-DB4E-A333-B640191F5CA0}" type="presParOf" srcId="{76BF459F-E535-8B4E-9B45-E5041A803482}" destId="{FD86EC78-9DFF-254D-B760-DBE62E55F039}" srcOrd="0" destOrd="0" presId="urn:microsoft.com/office/officeart/2009/3/layout/HorizontalOrganizationChart"/>
    <dgm:cxn modelId="{4990EEAC-CA81-024D-ACAF-26A83FF5672D}" type="presParOf" srcId="{76BF459F-E535-8B4E-9B45-E5041A803482}" destId="{217A2EBF-A480-3849-B14D-4B0BE04626A2}" srcOrd="1" destOrd="0" presId="urn:microsoft.com/office/officeart/2009/3/layout/HorizontalOrganizationChart"/>
    <dgm:cxn modelId="{71DA38BE-9D02-2344-9ACE-942C9AB6F5C2}" type="presParOf" srcId="{DB4CA84F-67E5-9B4B-B1B2-BB73B1587E08}" destId="{A45FC241-43DF-9947-9F30-1FCDDA3D2F43}" srcOrd="1" destOrd="0" presId="urn:microsoft.com/office/officeart/2009/3/layout/HorizontalOrganizationChart"/>
    <dgm:cxn modelId="{5ECA7D13-37A7-294E-B6EF-EE68BA2350AD}" type="presParOf" srcId="{DB4CA84F-67E5-9B4B-B1B2-BB73B1587E08}" destId="{D9D2255A-E966-AC45-85ED-89416564553D}" srcOrd="2" destOrd="0" presId="urn:microsoft.com/office/officeart/2009/3/layout/HorizontalOrganizationChart"/>
    <dgm:cxn modelId="{D58060FF-826B-7645-BEC4-3393B2FC78C4}" type="presParOf" srcId="{DB90A33F-59AC-CF49-8A6F-7876FC296955}" destId="{355CA454-326F-734B-BC81-F5ED9ACF434C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>
        <a:noFill/>
      </dgm:spPr>
      <dgm:t>
        <a:bodyPr/>
        <a:lstStyle/>
        <a:p>
          <a:r>
            <a:rPr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E723F7D-49D0-FD47-8116-8A1487CBCD40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gm:t>
    </dgm:pt>
    <dgm:pt modelId="{378ADD19-0CF5-8645-8631-447A18C54DC8}" type="par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5A3A41F4-BC24-0547-82C3-3021163CC4B5}" type="sib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90A33F-59AC-CF49-8A6F-7876FC296955}" type="pres">
      <dgm:prSet presAssocID="{7AC76271-18F2-7A47-B559-2049B3C3C1C8}" presName="hierRoot1" presStyleCnt="0">
        <dgm:presLayoutVars>
          <dgm:hierBranch val="init"/>
        </dgm:presLayoutVars>
      </dgm:prSet>
      <dgm:spPr/>
    </dgm:pt>
    <dgm:pt modelId="{583E4204-5132-EB40-B922-C681E8188033}" type="pres">
      <dgm:prSet presAssocID="{7AC76271-18F2-7A47-B559-2049B3C3C1C8}" presName="rootComposite1" presStyleCnt="0"/>
      <dgm:spPr/>
    </dgm:pt>
    <dgm:pt modelId="{867CDA5E-21DD-614F-AA6C-F13D953D848D}" type="pres">
      <dgm:prSet presAssocID="{7AC76271-18F2-7A47-B559-2049B3C3C1C8}" presName="rootText1" presStyleLbl="node0" presStyleIdx="0" presStyleCnt="1" custScaleX="37511" custScaleY="58074">
        <dgm:presLayoutVars>
          <dgm:chPref val="3"/>
        </dgm:presLayoutVars>
      </dgm:prSet>
      <dgm:spPr/>
    </dgm:pt>
    <dgm:pt modelId="{A291C621-D13B-514F-BDC0-631E9CB03334}" type="pres">
      <dgm:prSet presAssocID="{7AC76271-18F2-7A47-B559-2049B3C3C1C8}" presName="rootConnector1" presStyleLbl="node1" presStyleIdx="0" presStyleCnt="0"/>
      <dgm:spPr/>
    </dgm:pt>
    <dgm:pt modelId="{5238DA66-1DBC-E745-B89E-D9D5EEA64922}" type="pres">
      <dgm:prSet presAssocID="{7AC76271-18F2-7A47-B559-2049B3C3C1C8}" presName="hierChild2" presStyleCnt="0"/>
      <dgm:spPr/>
    </dgm:pt>
    <dgm:pt modelId="{D72E2698-E414-1749-83A2-399DF1B5E62D}" type="pres">
      <dgm:prSet presAssocID="{6B604449-F01A-AC4B-B5AD-B968394219D6}" presName="Name64" presStyleLbl="parChTrans1D2" presStyleIdx="0" presStyleCnt="3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2" presStyleIdx="0" presStyleCnt="3" custScaleX="33100" custScaleY="35282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2" presStyleIdx="0" presStyleCnt="3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DFC47E43-3FF6-6D48-B2F7-2286DEC2A1C7}" type="pres">
      <dgm:prSet presAssocID="{14716794-FB64-7B4D-ACE7-3174E58EEB16}" presName="Name64" presStyleLbl="parChTrans1D2" presStyleIdx="1" presStyleCnt="3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2" presStyleIdx="1" presStyleCnt="3" custScaleX="33067" custScaleY="35280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2" presStyleIdx="1" presStyleCnt="3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F71BCDF1-1A05-4640-9395-16F551B6C086}" type="pres">
      <dgm:prSet presAssocID="{378ADD19-0CF5-8645-8631-447A18C54DC8}" presName="Name64" presStyleLbl="parChTrans1D2" presStyleIdx="2" presStyleCnt="3"/>
      <dgm:spPr/>
    </dgm:pt>
    <dgm:pt modelId="{DB4CA84F-67E5-9B4B-B1B2-BB73B1587E08}" type="pres">
      <dgm:prSet presAssocID="{1E723F7D-49D0-FD47-8116-8A1487CBCD40}" presName="hierRoot2" presStyleCnt="0">
        <dgm:presLayoutVars>
          <dgm:hierBranch val="init"/>
        </dgm:presLayoutVars>
      </dgm:prSet>
      <dgm:spPr/>
    </dgm:pt>
    <dgm:pt modelId="{76BF459F-E535-8B4E-9B45-E5041A803482}" type="pres">
      <dgm:prSet presAssocID="{1E723F7D-49D0-FD47-8116-8A1487CBCD40}" presName="rootComposite" presStyleCnt="0"/>
      <dgm:spPr/>
    </dgm:pt>
    <dgm:pt modelId="{FD86EC78-9DFF-254D-B760-DBE62E55F039}" type="pres">
      <dgm:prSet presAssocID="{1E723F7D-49D0-FD47-8116-8A1487CBCD40}" presName="rootText" presStyleLbl="node2" presStyleIdx="2" presStyleCnt="3" custScaleX="41090" custScaleY="37693">
        <dgm:presLayoutVars>
          <dgm:chPref val="3"/>
        </dgm:presLayoutVars>
      </dgm:prSet>
      <dgm:spPr/>
    </dgm:pt>
    <dgm:pt modelId="{217A2EBF-A480-3849-B14D-4B0BE04626A2}" type="pres">
      <dgm:prSet presAssocID="{1E723F7D-49D0-FD47-8116-8A1487CBCD40}" presName="rootConnector" presStyleLbl="node2" presStyleIdx="2" presStyleCnt="3"/>
      <dgm:spPr/>
    </dgm:pt>
    <dgm:pt modelId="{A45FC241-43DF-9947-9F30-1FCDDA3D2F43}" type="pres">
      <dgm:prSet presAssocID="{1E723F7D-49D0-FD47-8116-8A1487CBCD40}" presName="hierChild4" presStyleCnt="0"/>
      <dgm:spPr/>
    </dgm:pt>
    <dgm:pt modelId="{D9D2255A-E966-AC45-85ED-89416564553D}" type="pres">
      <dgm:prSet presAssocID="{1E723F7D-49D0-FD47-8116-8A1487CBCD40}" presName="hierChild5" presStyleCnt="0"/>
      <dgm:spPr/>
    </dgm:pt>
    <dgm:pt modelId="{355CA454-326F-734B-BC81-F5ED9ACF434C}" type="pres">
      <dgm:prSet presAssocID="{7AC76271-18F2-7A47-B559-2049B3C3C1C8}" presName="hierChild3" presStyleCnt="0"/>
      <dgm:spPr/>
    </dgm:pt>
  </dgm:ptLst>
  <dgm:cxnLst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4651CC41-84DB-DA45-8BF7-F7C5E6EA3C00}" type="presOf" srcId="{1E723F7D-49D0-FD47-8116-8A1487CBCD40}" destId="{FD86EC78-9DFF-254D-B760-DBE62E55F039}" srcOrd="0" destOrd="0" presId="urn:microsoft.com/office/officeart/2009/3/layout/HorizontalOrganizationChart"/>
    <dgm:cxn modelId="{5303F343-D4D7-3141-AAAC-021DF7441F91}" srcId="{7AC76271-18F2-7A47-B559-2049B3C3C1C8}" destId="{1E723F7D-49D0-FD47-8116-8A1487CBCD40}" srcOrd="2" destOrd="0" parTransId="{378ADD19-0CF5-8645-8631-447A18C54DC8}" sibTransId="{5A3A41F4-BC24-0547-82C3-3021163CC4B5}"/>
    <dgm:cxn modelId="{CE98D74C-23D9-9241-90EB-E77501FFE937}" type="presOf" srcId="{DEA4767C-4CD9-044D-9837-FE31B7B9AF2C}" destId="{9AE853A7-1954-1E4C-ADFB-7BC094616B45}" srcOrd="1" destOrd="0" presId="urn:microsoft.com/office/officeart/2009/3/layout/HorizontalOrganizationChart"/>
    <dgm:cxn modelId="{F81E5B4E-66E1-D94A-8F4A-2727CF99C50E}" type="presOf" srcId="{1E723F7D-49D0-FD47-8116-8A1487CBCD40}" destId="{217A2EBF-A480-3849-B14D-4B0BE04626A2}" srcOrd="1" destOrd="0" presId="urn:microsoft.com/office/officeart/2009/3/layout/HorizontalOrganizationChart"/>
    <dgm:cxn modelId="{761E0A52-C362-B247-AD22-F08245DFC12A}" type="presOf" srcId="{F5448318-91D7-4145-94E8-8AA1C54F4050}" destId="{7E7B88D0-C116-C74A-9D9E-930F14CC97DE}" srcOrd="0" destOrd="0" presId="urn:microsoft.com/office/officeart/2009/3/layout/HorizontalOrganizationChart"/>
    <dgm:cxn modelId="{B4B41255-EB5C-3E49-BD2C-7D62E180586D}" type="presOf" srcId="{378ADD19-0CF5-8645-8631-447A18C54DC8}" destId="{F71BCDF1-1A05-4640-9395-16F551B6C086}" srcOrd="0" destOrd="0" presId="urn:microsoft.com/office/officeart/2009/3/layout/HorizontalOrganizationChart"/>
    <dgm:cxn modelId="{FBA84E64-EFE0-4643-9C62-C74C16BEFD72}" type="presOf" srcId="{14716794-FB64-7B4D-ACE7-3174E58EEB16}" destId="{DFC47E43-3FF6-6D48-B2F7-2286DEC2A1C7}" srcOrd="0" destOrd="0" presId="urn:microsoft.com/office/officeart/2009/3/layout/HorizontalOrganizationChart"/>
    <dgm:cxn modelId="{F175E17C-B408-BA48-A41A-193EEBDE3CD8}" type="presOf" srcId="{7AC76271-18F2-7A47-B559-2049B3C3C1C8}" destId="{867CDA5E-21DD-614F-AA6C-F13D953D848D}" srcOrd="0" destOrd="0" presId="urn:microsoft.com/office/officeart/2009/3/layout/HorizontalOrganizationChart"/>
    <dgm:cxn modelId="{B34C8C8B-1B0C-9346-9D2A-8F4803CF327B}" type="presOf" srcId="{F5448318-91D7-4145-94E8-8AA1C54F4050}" destId="{BA33944F-1942-C149-BDEA-444F01290A2D}" srcOrd="1" destOrd="0" presId="urn:microsoft.com/office/officeart/2009/3/layout/HorizontalOrganizationChart"/>
    <dgm:cxn modelId="{FF697990-A37E-2449-8013-D434EEBC68A4}" srcId="{19960767-A02E-7541-9D89-B09779251E21}" destId="{7AC76271-18F2-7A47-B559-2049B3C3C1C8}" srcOrd="0" destOrd="0" parTransId="{463752C0-6AF8-0A41-980A-6FFC0AA3C9A3}" sibTransId="{F06EECFE-3376-CD4E-83D6-9A23FE860974}"/>
    <dgm:cxn modelId="{CE3977A0-2E01-EC4C-B3D5-AFD419DADEBC}" type="presOf" srcId="{19960767-A02E-7541-9D89-B09779251E21}" destId="{E68C5451-ECDD-0045-A198-AF1EEEBB5C90}" srcOrd="0" destOrd="0" presId="urn:microsoft.com/office/officeart/2009/3/layout/HorizontalOrganizationChart"/>
    <dgm:cxn modelId="{F155FEA1-0622-3645-ADAE-BE4941A86F5C}" type="presOf" srcId="{6B604449-F01A-AC4B-B5AD-B968394219D6}" destId="{D72E2698-E414-1749-83A2-399DF1B5E62D}" srcOrd="0" destOrd="0" presId="urn:microsoft.com/office/officeart/2009/3/layout/HorizontalOrganizationChart"/>
    <dgm:cxn modelId="{C42CA5CA-599F-7A43-BF80-EB0438FF8B97}" type="presOf" srcId="{7AC76271-18F2-7A47-B559-2049B3C3C1C8}" destId="{A291C621-D13B-514F-BDC0-631E9CB03334}" srcOrd="1" destOrd="0" presId="urn:microsoft.com/office/officeart/2009/3/layout/HorizontalOrganizationChart"/>
    <dgm:cxn modelId="{34CCC9EE-E9FE-2747-944C-CAFDD84A85D8}" srcId="{7AC76271-18F2-7A47-B559-2049B3C3C1C8}" destId="{DEA4767C-4CD9-044D-9837-FE31B7B9AF2C}" srcOrd="1" destOrd="0" parTransId="{14716794-FB64-7B4D-ACE7-3174E58EEB16}" sibTransId="{168A3FCD-3F52-004E-8C9A-F61C9BE53710}"/>
    <dgm:cxn modelId="{49FFABFF-6459-8747-B920-82F080310517}" type="presOf" srcId="{DEA4767C-4CD9-044D-9837-FE31B7B9AF2C}" destId="{0D7020A8-F76A-C14D-8D34-0E9828086E9C}" srcOrd="0" destOrd="0" presId="urn:microsoft.com/office/officeart/2009/3/layout/HorizontalOrganizationChart"/>
    <dgm:cxn modelId="{70CF2092-4249-6445-8D64-5D7874910282}" type="presParOf" srcId="{E68C5451-ECDD-0045-A198-AF1EEEBB5C90}" destId="{DB90A33F-59AC-CF49-8A6F-7876FC296955}" srcOrd="0" destOrd="0" presId="urn:microsoft.com/office/officeart/2009/3/layout/HorizontalOrganizationChart"/>
    <dgm:cxn modelId="{EA8B9E74-F7AF-C84E-9622-4749793B3532}" type="presParOf" srcId="{DB90A33F-59AC-CF49-8A6F-7876FC296955}" destId="{583E4204-5132-EB40-B922-C681E8188033}" srcOrd="0" destOrd="0" presId="urn:microsoft.com/office/officeart/2009/3/layout/HorizontalOrganizationChart"/>
    <dgm:cxn modelId="{19B2A420-F0C4-9643-AE85-417F19292BBC}" type="presParOf" srcId="{583E4204-5132-EB40-B922-C681E8188033}" destId="{867CDA5E-21DD-614F-AA6C-F13D953D848D}" srcOrd="0" destOrd="0" presId="urn:microsoft.com/office/officeart/2009/3/layout/HorizontalOrganizationChart"/>
    <dgm:cxn modelId="{577FA698-882A-984D-91FB-CBC492CD7975}" type="presParOf" srcId="{583E4204-5132-EB40-B922-C681E8188033}" destId="{A291C621-D13B-514F-BDC0-631E9CB03334}" srcOrd="1" destOrd="0" presId="urn:microsoft.com/office/officeart/2009/3/layout/HorizontalOrganizationChart"/>
    <dgm:cxn modelId="{A0BF0212-7C56-7A48-98A3-5D66A2DCC59D}" type="presParOf" srcId="{DB90A33F-59AC-CF49-8A6F-7876FC296955}" destId="{5238DA66-1DBC-E745-B89E-D9D5EEA64922}" srcOrd="1" destOrd="0" presId="urn:microsoft.com/office/officeart/2009/3/layout/HorizontalOrganizationChart"/>
    <dgm:cxn modelId="{D0D0987F-B76F-C84F-94DF-FC0B3E6EF98B}" type="presParOf" srcId="{5238DA66-1DBC-E745-B89E-D9D5EEA64922}" destId="{D72E2698-E414-1749-83A2-399DF1B5E62D}" srcOrd="0" destOrd="0" presId="urn:microsoft.com/office/officeart/2009/3/layout/HorizontalOrganizationChart"/>
    <dgm:cxn modelId="{A1CCC07B-DFDF-5346-A5FA-9E8C09D92D02}" type="presParOf" srcId="{5238DA66-1DBC-E745-B89E-D9D5EEA64922}" destId="{8FEEE5B5-9C46-D547-8AD5-48096387AE77}" srcOrd="1" destOrd="0" presId="urn:microsoft.com/office/officeart/2009/3/layout/HorizontalOrganizationChart"/>
    <dgm:cxn modelId="{1DFEE74D-A3B2-1247-98A1-2BEAE2F8ADC6}" type="presParOf" srcId="{8FEEE5B5-9C46-D547-8AD5-48096387AE77}" destId="{5ECDF473-806C-5042-8E86-D3F0370B1ACC}" srcOrd="0" destOrd="0" presId="urn:microsoft.com/office/officeart/2009/3/layout/HorizontalOrganizationChart"/>
    <dgm:cxn modelId="{B59814F6-82FE-5F4F-B811-903236B12BBD}" type="presParOf" srcId="{5ECDF473-806C-5042-8E86-D3F0370B1ACC}" destId="{7E7B88D0-C116-C74A-9D9E-930F14CC97DE}" srcOrd="0" destOrd="0" presId="urn:microsoft.com/office/officeart/2009/3/layout/HorizontalOrganizationChart"/>
    <dgm:cxn modelId="{177F0D65-CF66-6649-817E-A6ED743951FE}" type="presParOf" srcId="{5ECDF473-806C-5042-8E86-D3F0370B1ACC}" destId="{BA33944F-1942-C149-BDEA-444F01290A2D}" srcOrd="1" destOrd="0" presId="urn:microsoft.com/office/officeart/2009/3/layout/HorizontalOrganizationChart"/>
    <dgm:cxn modelId="{5A2B3F49-E16B-9940-85E7-15215877D573}" type="presParOf" srcId="{8FEEE5B5-9C46-D547-8AD5-48096387AE77}" destId="{0E18882C-B016-E24E-B5C4-C48208E206C6}" srcOrd="1" destOrd="0" presId="urn:microsoft.com/office/officeart/2009/3/layout/HorizontalOrganizationChart"/>
    <dgm:cxn modelId="{49AAB9FA-5F86-B54B-B6AA-BA204BEECDD7}" type="presParOf" srcId="{8FEEE5B5-9C46-D547-8AD5-48096387AE77}" destId="{C000B764-1124-E74C-AE58-C4D7B7CFCAEF}" srcOrd="2" destOrd="0" presId="urn:microsoft.com/office/officeart/2009/3/layout/HorizontalOrganizationChart"/>
    <dgm:cxn modelId="{6130B7AE-E01A-D849-8FD4-9FFAD78DFC55}" type="presParOf" srcId="{5238DA66-1DBC-E745-B89E-D9D5EEA64922}" destId="{DFC47E43-3FF6-6D48-B2F7-2286DEC2A1C7}" srcOrd="2" destOrd="0" presId="urn:microsoft.com/office/officeart/2009/3/layout/HorizontalOrganizationChart"/>
    <dgm:cxn modelId="{B2D06022-C187-054E-8168-67D1F0AD9373}" type="presParOf" srcId="{5238DA66-1DBC-E745-B89E-D9D5EEA64922}" destId="{665846EB-A3D2-434F-962E-79C7D4A76F9A}" srcOrd="3" destOrd="0" presId="urn:microsoft.com/office/officeart/2009/3/layout/HorizontalOrganizationChart"/>
    <dgm:cxn modelId="{58BB1661-0046-DE42-A291-E1B9A22FBF0B}" type="presParOf" srcId="{665846EB-A3D2-434F-962E-79C7D4A76F9A}" destId="{2514E47D-358E-CF42-B724-14EAE7F7660B}" srcOrd="0" destOrd="0" presId="urn:microsoft.com/office/officeart/2009/3/layout/HorizontalOrganizationChart"/>
    <dgm:cxn modelId="{7332EEEB-3202-2F47-860F-0E5752DCB083}" type="presParOf" srcId="{2514E47D-358E-CF42-B724-14EAE7F7660B}" destId="{0D7020A8-F76A-C14D-8D34-0E9828086E9C}" srcOrd="0" destOrd="0" presId="urn:microsoft.com/office/officeart/2009/3/layout/HorizontalOrganizationChart"/>
    <dgm:cxn modelId="{8F877226-E3D2-CC44-B1D7-170DB9550C4F}" type="presParOf" srcId="{2514E47D-358E-CF42-B724-14EAE7F7660B}" destId="{9AE853A7-1954-1E4C-ADFB-7BC094616B45}" srcOrd="1" destOrd="0" presId="urn:microsoft.com/office/officeart/2009/3/layout/HorizontalOrganizationChart"/>
    <dgm:cxn modelId="{42E3384C-02DC-E140-B239-6CCE74EC6C49}" type="presParOf" srcId="{665846EB-A3D2-434F-962E-79C7D4A76F9A}" destId="{7952B313-7F65-AC4C-91A2-F6DA4ACDFEA1}" srcOrd="1" destOrd="0" presId="urn:microsoft.com/office/officeart/2009/3/layout/HorizontalOrganizationChart"/>
    <dgm:cxn modelId="{3FA4BB37-0B12-6446-9DA3-473FD794E873}" type="presParOf" srcId="{665846EB-A3D2-434F-962E-79C7D4A76F9A}" destId="{E279C2B2-7E9B-8342-B531-77130B895B80}" srcOrd="2" destOrd="0" presId="urn:microsoft.com/office/officeart/2009/3/layout/HorizontalOrganizationChart"/>
    <dgm:cxn modelId="{2956C37E-9359-6543-AE32-836098669A93}" type="presParOf" srcId="{5238DA66-1DBC-E745-B89E-D9D5EEA64922}" destId="{F71BCDF1-1A05-4640-9395-16F551B6C086}" srcOrd="4" destOrd="0" presId="urn:microsoft.com/office/officeart/2009/3/layout/HorizontalOrganizationChart"/>
    <dgm:cxn modelId="{FB72D872-993B-F343-AD10-214A7BB4754C}" type="presParOf" srcId="{5238DA66-1DBC-E745-B89E-D9D5EEA64922}" destId="{DB4CA84F-67E5-9B4B-B1B2-BB73B1587E08}" srcOrd="5" destOrd="0" presId="urn:microsoft.com/office/officeart/2009/3/layout/HorizontalOrganizationChart"/>
    <dgm:cxn modelId="{9BAF2AE7-E1AB-4A49-AC6F-DC02DDC61990}" type="presParOf" srcId="{DB4CA84F-67E5-9B4B-B1B2-BB73B1587E08}" destId="{76BF459F-E535-8B4E-9B45-E5041A803482}" srcOrd="0" destOrd="0" presId="urn:microsoft.com/office/officeart/2009/3/layout/HorizontalOrganizationChart"/>
    <dgm:cxn modelId="{FD7B9B73-5655-F74D-B742-1D1CBF295D6C}" type="presParOf" srcId="{76BF459F-E535-8B4E-9B45-E5041A803482}" destId="{FD86EC78-9DFF-254D-B760-DBE62E55F039}" srcOrd="0" destOrd="0" presId="urn:microsoft.com/office/officeart/2009/3/layout/HorizontalOrganizationChart"/>
    <dgm:cxn modelId="{0AF85A80-9ADA-5C41-A5AB-A036D0759D90}" type="presParOf" srcId="{76BF459F-E535-8B4E-9B45-E5041A803482}" destId="{217A2EBF-A480-3849-B14D-4B0BE04626A2}" srcOrd="1" destOrd="0" presId="urn:microsoft.com/office/officeart/2009/3/layout/HorizontalOrganizationChart"/>
    <dgm:cxn modelId="{993B6566-609C-2C46-9522-8BEF97939950}" type="presParOf" srcId="{DB4CA84F-67E5-9B4B-B1B2-BB73B1587E08}" destId="{A45FC241-43DF-9947-9F30-1FCDDA3D2F43}" srcOrd="1" destOrd="0" presId="urn:microsoft.com/office/officeart/2009/3/layout/HorizontalOrganizationChart"/>
    <dgm:cxn modelId="{6B621532-65DE-A84A-BFED-EA85FB17B038}" type="presParOf" srcId="{DB4CA84F-67E5-9B4B-B1B2-BB73B1587E08}" destId="{D9D2255A-E966-AC45-85ED-89416564553D}" srcOrd="2" destOrd="0" presId="urn:microsoft.com/office/officeart/2009/3/layout/HorizontalOrganizationChart"/>
    <dgm:cxn modelId="{2150F687-9779-6749-8050-F74FAB91883A}" type="presParOf" srcId="{DB90A33F-59AC-CF49-8A6F-7876FC296955}" destId="{355CA454-326F-734B-BC81-F5ED9ACF434C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>
        <a:noFill/>
      </dgm:spPr>
      <dgm:t>
        <a:bodyPr/>
        <a:lstStyle/>
        <a:p>
          <a:r>
            <a:rPr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E723F7D-49D0-FD47-8116-8A1487CBCD40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gm:t>
    </dgm:pt>
    <dgm:pt modelId="{378ADD19-0CF5-8645-8631-447A18C54DC8}" type="par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5A3A41F4-BC24-0547-82C3-3021163CC4B5}" type="sib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90A33F-59AC-CF49-8A6F-7876FC296955}" type="pres">
      <dgm:prSet presAssocID="{7AC76271-18F2-7A47-B559-2049B3C3C1C8}" presName="hierRoot1" presStyleCnt="0">
        <dgm:presLayoutVars>
          <dgm:hierBranch val="init"/>
        </dgm:presLayoutVars>
      </dgm:prSet>
      <dgm:spPr/>
    </dgm:pt>
    <dgm:pt modelId="{583E4204-5132-EB40-B922-C681E8188033}" type="pres">
      <dgm:prSet presAssocID="{7AC76271-18F2-7A47-B559-2049B3C3C1C8}" presName="rootComposite1" presStyleCnt="0"/>
      <dgm:spPr/>
    </dgm:pt>
    <dgm:pt modelId="{867CDA5E-21DD-614F-AA6C-F13D953D848D}" type="pres">
      <dgm:prSet presAssocID="{7AC76271-18F2-7A47-B559-2049B3C3C1C8}" presName="rootText1" presStyleLbl="node0" presStyleIdx="0" presStyleCnt="1" custScaleX="37511" custScaleY="58074">
        <dgm:presLayoutVars>
          <dgm:chPref val="3"/>
        </dgm:presLayoutVars>
      </dgm:prSet>
      <dgm:spPr/>
    </dgm:pt>
    <dgm:pt modelId="{A291C621-D13B-514F-BDC0-631E9CB03334}" type="pres">
      <dgm:prSet presAssocID="{7AC76271-18F2-7A47-B559-2049B3C3C1C8}" presName="rootConnector1" presStyleLbl="node1" presStyleIdx="0" presStyleCnt="0"/>
      <dgm:spPr/>
    </dgm:pt>
    <dgm:pt modelId="{5238DA66-1DBC-E745-B89E-D9D5EEA64922}" type="pres">
      <dgm:prSet presAssocID="{7AC76271-18F2-7A47-B559-2049B3C3C1C8}" presName="hierChild2" presStyleCnt="0"/>
      <dgm:spPr/>
    </dgm:pt>
    <dgm:pt modelId="{D72E2698-E414-1749-83A2-399DF1B5E62D}" type="pres">
      <dgm:prSet presAssocID="{6B604449-F01A-AC4B-B5AD-B968394219D6}" presName="Name64" presStyleLbl="parChTrans1D2" presStyleIdx="0" presStyleCnt="3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2" presStyleIdx="0" presStyleCnt="3" custScaleX="33100" custScaleY="35282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2" presStyleIdx="0" presStyleCnt="3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DFC47E43-3FF6-6D48-B2F7-2286DEC2A1C7}" type="pres">
      <dgm:prSet presAssocID="{14716794-FB64-7B4D-ACE7-3174E58EEB16}" presName="Name64" presStyleLbl="parChTrans1D2" presStyleIdx="1" presStyleCnt="3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2" presStyleIdx="1" presStyleCnt="3" custScaleX="33067" custScaleY="35280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2" presStyleIdx="1" presStyleCnt="3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F71BCDF1-1A05-4640-9395-16F551B6C086}" type="pres">
      <dgm:prSet presAssocID="{378ADD19-0CF5-8645-8631-447A18C54DC8}" presName="Name64" presStyleLbl="parChTrans1D2" presStyleIdx="2" presStyleCnt="3"/>
      <dgm:spPr/>
    </dgm:pt>
    <dgm:pt modelId="{DB4CA84F-67E5-9B4B-B1B2-BB73B1587E08}" type="pres">
      <dgm:prSet presAssocID="{1E723F7D-49D0-FD47-8116-8A1487CBCD40}" presName="hierRoot2" presStyleCnt="0">
        <dgm:presLayoutVars>
          <dgm:hierBranch val="init"/>
        </dgm:presLayoutVars>
      </dgm:prSet>
      <dgm:spPr/>
    </dgm:pt>
    <dgm:pt modelId="{76BF459F-E535-8B4E-9B45-E5041A803482}" type="pres">
      <dgm:prSet presAssocID="{1E723F7D-49D0-FD47-8116-8A1487CBCD40}" presName="rootComposite" presStyleCnt="0"/>
      <dgm:spPr/>
    </dgm:pt>
    <dgm:pt modelId="{FD86EC78-9DFF-254D-B760-DBE62E55F039}" type="pres">
      <dgm:prSet presAssocID="{1E723F7D-49D0-FD47-8116-8A1487CBCD40}" presName="rootText" presStyleLbl="node2" presStyleIdx="2" presStyleCnt="3" custScaleX="41090" custScaleY="37693">
        <dgm:presLayoutVars>
          <dgm:chPref val="3"/>
        </dgm:presLayoutVars>
      </dgm:prSet>
      <dgm:spPr/>
    </dgm:pt>
    <dgm:pt modelId="{217A2EBF-A480-3849-B14D-4B0BE04626A2}" type="pres">
      <dgm:prSet presAssocID="{1E723F7D-49D0-FD47-8116-8A1487CBCD40}" presName="rootConnector" presStyleLbl="node2" presStyleIdx="2" presStyleCnt="3"/>
      <dgm:spPr/>
    </dgm:pt>
    <dgm:pt modelId="{A45FC241-43DF-9947-9F30-1FCDDA3D2F43}" type="pres">
      <dgm:prSet presAssocID="{1E723F7D-49D0-FD47-8116-8A1487CBCD40}" presName="hierChild4" presStyleCnt="0"/>
      <dgm:spPr/>
    </dgm:pt>
    <dgm:pt modelId="{D9D2255A-E966-AC45-85ED-89416564553D}" type="pres">
      <dgm:prSet presAssocID="{1E723F7D-49D0-FD47-8116-8A1487CBCD40}" presName="hierChild5" presStyleCnt="0"/>
      <dgm:spPr/>
    </dgm:pt>
    <dgm:pt modelId="{355CA454-326F-734B-BC81-F5ED9ACF434C}" type="pres">
      <dgm:prSet presAssocID="{7AC76271-18F2-7A47-B559-2049B3C3C1C8}" presName="hierChild3" presStyleCnt="0"/>
      <dgm:spPr/>
    </dgm:pt>
  </dgm:ptLst>
  <dgm:cxnLst>
    <dgm:cxn modelId="{A4768D0A-B659-364F-9CD0-6CC60F01DAB4}" type="presOf" srcId="{19960767-A02E-7541-9D89-B09779251E21}" destId="{E68C5451-ECDD-0045-A198-AF1EEEBB5C90}" srcOrd="0" destOrd="0" presId="urn:microsoft.com/office/officeart/2009/3/layout/HorizontalOrganizationChart"/>
    <dgm:cxn modelId="{6B5A0E39-4D50-C849-A894-600D3C052200}" type="presOf" srcId="{6B604449-F01A-AC4B-B5AD-B968394219D6}" destId="{D72E2698-E414-1749-83A2-399DF1B5E62D}" srcOrd="0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2C412E3D-5F49-BB4F-BEC9-6B966448C5B1}" type="presOf" srcId="{378ADD19-0CF5-8645-8631-447A18C54DC8}" destId="{F71BCDF1-1A05-4640-9395-16F551B6C086}" srcOrd="0" destOrd="0" presId="urn:microsoft.com/office/officeart/2009/3/layout/HorizontalOrganizationChart"/>
    <dgm:cxn modelId="{8B73D53F-D32F-F14C-B638-4DD7F9B2912A}" type="presOf" srcId="{7AC76271-18F2-7A47-B559-2049B3C3C1C8}" destId="{867CDA5E-21DD-614F-AA6C-F13D953D848D}" srcOrd="0" destOrd="0" presId="urn:microsoft.com/office/officeart/2009/3/layout/HorizontalOrganizationChart"/>
    <dgm:cxn modelId="{5303F343-D4D7-3141-AAAC-021DF7441F91}" srcId="{7AC76271-18F2-7A47-B559-2049B3C3C1C8}" destId="{1E723F7D-49D0-FD47-8116-8A1487CBCD40}" srcOrd="2" destOrd="0" parTransId="{378ADD19-0CF5-8645-8631-447A18C54DC8}" sibTransId="{5A3A41F4-BC24-0547-82C3-3021163CC4B5}"/>
    <dgm:cxn modelId="{BA07A772-6EC1-F948-9772-3BD189AC1EA6}" type="presOf" srcId="{14716794-FB64-7B4D-ACE7-3174E58EEB16}" destId="{DFC47E43-3FF6-6D48-B2F7-2286DEC2A1C7}" srcOrd="0" destOrd="0" presId="urn:microsoft.com/office/officeart/2009/3/layout/HorizontalOrganizationChart"/>
    <dgm:cxn modelId="{70910774-16AF-AD48-A2D0-E17B0013675F}" type="presOf" srcId="{7AC76271-18F2-7A47-B559-2049B3C3C1C8}" destId="{A291C621-D13B-514F-BDC0-631E9CB03334}" srcOrd="1" destOrd="0" presId="urn:microsoft.com/office/officeart/2009/3/layout/HorizontalOrganizationChart"/>
    <dgm:cxn modelId="{FF697990-A37E-2449-8013-D434EEBC68A4}" srcId="{19960767-A02E-7541-9D89-B09779251E21}" destId="{7AC76271-18F2-7A47-B559-2049B3C3C1C8}" srcOrd="0" destOrd="0" parTransId="{463752C0-6AF8-0A41-980A-6FFC0AA3C9A3}" sibTransId="{F06EECFE-3376-CD4E-83D6-9A23FE860974}"/>
    <dgm:cxn modelId="{DE69AAA0-2714-BF48-B303-C23C10EF67DE}" type="presOf" srcId="{DEA4767C-4CD9-044D-9837-FE31B7B9AF2C}" destId="{0D7020A8-F76A-C14D-8D34-0E9828086E9C}" srcOrd="0" destOrd="0" presId="urn:microsoft.com/office/officeart/2009/3/layout/HorizontalOrganizationChart"/>
    <dgm:cxn modelId="{3FC7F3B8-DA1A-0C4B-AB5D-FE12DF00DC42}" type="presOf" srcId="{1E723F7D-49D0-FD47-8116-8A1487CBCD40}" destId="{217A2EBF-A480-3849-B14D-4B0BE04626A2}" srcOrd="1" destOrd="0" presId="urn:microsoft.com/office/officeart/2009/3/layout/HorizontalOrganizationChart"/>
    <dgm:cxn modelId="{EE996DBA-2713-ED41-8710-72508229B3C3}" type="presOf" srcId="{F5448318-91D7-4145-94E8-8AA1C54F4050}" destId="{7E7B88D0-C116-C74A-9D9E-930F14CC97DE}" srcOrd="0" destOrd="0" presId="urn:microsoft.com/office/officeart/2009/3/layout/HorizontalOrganizationChart"/>
    <dgm:cxn modelId="{72881EC3-5063-2940-9511-C4C373ADCCF5}" type="presOf" srcId="{F5448318-91D7-4145-94E8-8AA1C54F4050}" destId="{BA33944F-1942-C149-BDEA-444F01290A2D}" srcOrd="1" destOrd="0" presId="urn:microsoft.com/office/officeart/2009/3/layout/HorizontalOrganizationChart"/>
    <dgm:cxn modelId="{05ADDDE9-212E-B94E-A149-5F0F1B63A591}" type="presOf" srcId="{1E723F7D-49D0-FD47-8116-8A1487CBCD40}" destId="{FD86EC78-9DFF-254D-B760-DBE62E55F039}" srcOrd="0" destOrd="0" presId="urn:microsoft.com/office/officeart/2009/3/layout/HorizontalOrganizationChart"/>
    <dgm:cxn modelId="{146BDBEB-D680-0549-B2D4-04D5B62027F8}" type="presOf" srcId="{DEA4767C-4CD9-044D-9837-FE31B7B9AF2C}" destId="{9AE853A7-1954-1E4C-ADFB-7BC094616B45}" srcOrd="1" destOrd="0" presId="urn:microsoft.com/office/officeart/2009/3/layout/HorizontalOrganizationChart"/>
    <dgm:cxn modelId="{34CCC9EE-E9FE-2747-944C-CAFDD84A85D8}" srcId="{7AC76271-18F2-7A47-B559-2049B3C3C1C8}" destId="{DEA4767C-4CD9-044D-9837-FE31B7B9AF2C}" srcOrd="1" destOrd="0" parTransId="{14716794-FB64-7B4D-ACE7-3174E58EEB16}" sibTransId="{168A3FCD-3F52-004E-8C9A-F61C9BE53710}"/>
    <dgm:cxn modelId="{659E9223-4029-9848-9D03-8A0F9DDF34FE}" type="presParOf" srcId="{E68C5451-ECDD-0045-A198-AF1EEEBB5C90}" destId="{DB90A33F-59AC-CF49-8A6F-7876FC296955}" srcOrd="0" destOrd="0" presId="urn:microsoft.com/office/officeart/2009/3/layout/HorizontalOrganizationChart"/>
    <dgm:cxn modelId="{457B7F31-2BCE-C441-8F8E-8E25C819CFC8}" type="presParOf" srcId="{DB90A33F-59AC-CF49-8A6F-7876FC296955}" destId="{583E4204-5132-EB40-B922-C681E8188033}" srcOrd="0" destOrd="0" presId="urn:microsoft.com/office/officeart/2009/3/layout/HorizontalOrganizationChart"/>
    <dgm:cxn modelId="{86632FDC-6A56-C145-A1E5-2F01562BF139}" type="presParOf" srcId="{583E4204-5132-EB40-B922-C681E8188033}" destId="{867CDA5E-21DD-614F-AA6C-F13D953D848D}" srcOrd="0" destOrd="0" presId="urn:microsoft.com/office/officeart/2009/3/layout/HorizontalOrganizationChart"/>
    <dgm:cxn modelId="{51894E5A-21B6-4646-9132-626D4459E1A7}" type="presParOf" srcId="{583E4204-5132-EB40-B922-C681E8188033}" destId="{A291C621-D13B-514F-BDC0-631E9CB03334}" srcOrd="1" destOrd="0" presId="urn:microsoft.com/office/officeart/2009/3/layout/HorizontalOrganizationChart"/>
    <dgm:cxn modelId="{14FC23A5-336C-4948-871B-352EE180A601}" type="presParOf" srcId="{DB90A33F-59AC-CF49-8A6F-7876FC296955}" destId="{5238DA66-1DBC-E745-B89E-D9D5EEA64922}" srcOrd="1" destOrd="0" presId="urn:microsoft.com/office/officeart/2009/3/layout/HorizontalOrganizationChart"/>
    <dgm:cxn modelId="{7FC19032-9FE3-254E-A3D1-C8CA1747EE76}" type="presParOf" srcId="{5238DA66-1DBC-E745-B89E-D9D5EEA64922}" destId="{D72E2698-E414-1749-83A2-399DF1B5E62D}" srcOrd="0" destOrd="0" presId="urn:microsoft.com/office/officeart/2009/3/layout/HorizontalOrganizationChart"/>
    <dgm:cxn modelId="{0A197482-7BE8-3143-A5AD-3D90E1BCC1D0}" type="presParOf" srcId="{5238DA66-1DBC-E745-B89E-D9D5EEA64922}" destId="{8FEEE5B5-9C46-D547-8AD5-48096387AE77}" srcOrd="1" destOrd="0" presId="urn:microsoft.com/office/officeart/2009/3/layout/HorizontalOrganizationChart"/>
    <dgm:cxn modelId="{E40B0BC3-8BD7-8E4C-94CA-1A5156D3FF04}" type="presParOf" srcId="{8FEEE5B5-9C46-D547-8AD5-48096387AE77}" destId="{5ECDF473-806C-5042-8E86-D3F0370B1ACC}" srcOrd="0" destOrd="0" presId="urn:microsoft.com/office/officeart/2009/3/layout/HorizontalOrganizationChart"/>
    <dgm:cxn modelId="{F29474AB-8690-4A45-9B9F-3C7C12B04ED2}" type="presParOf" srcId="{5ECDF473-806C-5042-8E86-D3F0370B1ACC}" destId="{7E7B88D0-C116-C74A-9D9E-930F14CC97DE}" srcOrd="0" destOrd="0" presId="urn:microsoft.com/office/officeart/2009/3/layout/HorizontalOrganizationChart"/>
    <dgm:cxn modelId="{E91CE8BE-F679-5747-A65C-A1B25D6A164A}" type="presParOf" srcId="{5ECDF473-806C-5042-8E86-D3F0370B1ACC}" destId="{BA33944F-1942-C149-BDEA-444F01290A2D}" srcOrd="1" destOrd="0" presId="urn:microsoft.com/office/officeart/2009/3/layout/HorizontalOrganizationChart"/>
    <dgm:cxn modelId="{AD3F1477-DC10-5A44-B407-B7B05DA293B3}" type="presParOf" srcId="{8FEEE5B5-9C46-D547-8AD5-48096387AE77}" destId="{0E18882C-B016-E24E-B5C4-C48208E206C6}" srcOrd="1" destOrd="0" presId="urn:microsoft.com/office/officeart/2009/3/layout/HorizontalOrganizationChart"/>
    <dgm:cxn modelId="{B5EBF494-F6CE-CC43-A71C-238DB95C622F}" type="presParOf" srcId="{8FEEE5B5-9C46-D547-8AD5-48096387AE77}" destId="{C000B764-1124-E74C-AE58-C4D7B7CFCAEF}" srcOrd="2" destOrd="0" presId="urn:microsoft.com/office/officeart/2009/3/layout/HorizontalOrganizationChart"/>
    <dgm:cxn modelId="{3E89D99A-162D-6141-AC64-981BA3278D51}" type="presParOf" srcId="{5238DA66-1DBC-E745-B89E-D9D5EEA64922}" destId="{DFC47E43-3FF6-6D48-B2F7-2286DEC2A1C7}" srcOrd="2" destOrd="0" presId="urn:microsoft.com/office/officeart/2009/3/layout/HorizontalOrganizationChart"/>
    <dgm:cxn modelId="{72E72890-3461-3A4C-9685-F0DE33BA6B45}" type="presParOf" srcId="{5238DA66-1DBC-E745-B89E-D9D5EEA64922}" destId="{665846EB-A3D2-434F-962E-79C7D4A76F9A}" srcOrd="3" destOrd="0" presId="urn:microsoft.com/office/officeart/2009/3/layout/HorizontalOrganizationChart"/>
    <dgm:cxn modelId="{9FE18470-811B-F444-8C0C-7C3F4FE793DE}" type="presParOf" srcId="{665846EB-A3D2-434F-962E-79C7D4A76F9A}" destId="{2514E47D-358E-CF42-B724-14EAE7F7660B}" srcOrd="0" destOrd="0" presId="urn:microsoft.com/office/officeart/2009/3/layout/HorizontalOrganizationChart"/>
    <dgm:cxn modelId="{28965FB6-BFC8-F44C-8A49-F795E9E20BDB}" type="presParOf" srcId="{2514E47D-358E-CF42-B724-14EAE7F7660B}" destId="{0D7020A8-F76A-C14D-8D34-0E9828086E9C}" srcOrd="0" destOrd="0" presId="urn:microsoft.com/office/officeart/2009/3/layout/HorizontalOrganizationChart"/>
    <dgm:cxn modelId="{D66230A9-04BF-664F-8E36-AD2C09DCF8F6}" type="presParOf" srcId="{2514E47D-358E-CF42-B724-14EAE7F7660B}" destId="{9AE853A7-1954-1E4C-ADFB-7BC094616B45}" srcOrd="1" destOrd="0" presId="urn:microsoft.com/office/officeart/2009/3/layout/HorizontalOrganizationChart"/>
    <dgm:cxn modelId="{092F0C9D-8118-214D-9139-0482545AC51E}" type="presParOf" srcId="{665846EB-A3D2-434F-962E-79C7D4A76F9A}" destId="{7952B313-7F65-AC4C-91A2-F6DA4ACDFEA1}" srcOrd="1" destOrd="0" presId="urn:microsoft.com/office/officeart/2009/3/layout/HorizontalOrganizationChart"/>
    <dgm:cxn modelId="{9E9F264C-6594-504D-9303-C288F9005199}" type="presParOf" srcId="{665846EB-A3D2-434F-962E-79C7D4A76F9A}" destId="{E279C2B2-7E9B-8342-B531-77130B895B80}" srcOrd="2" destOrd="0" presId="urn:microsoft.com/office/officeart/2009/3/layout/HorizontalOrganizationChart"/>
    <dgm:cxn modelId="{225CC245-B831-1441-A17D-CE2FF9A7492C}" type="presParOf" srcId="{5238DA66-1DBC-E745-B89E-D9D5EEA64922}" destId="{F71BCDF1-1A05-4640-9395-16F551B6C086}" srcOrd="4" destOrd="0" presId="urn:microsoft.com/office/officeart/2009/3/layout/HorizontalOrganizationChart"/>
    <dgm:cxn modelId="{D33C593A-D7C3-5B4E-8A64-E178D9C69027}" type="presParOf" srcId="{5238DA66-1DBC-E745-B89E-D9D5EEA64922}" destId="{DB4CA84F-67E5-9B4B-B1B2-BB73B1587E08}" srcOrd="5" destOrd="0" presId="urn:microsoft.com/office/officeart/2009/3/layout/HorizontalOrganizationChart"/>
    <dgm:cxn modelId="{484A67CC-71E3-7241-94AF-0FD838C34562}" type="presParOf" srcId="{DB4CA84F-67E5-9B4B-B1B2-BB73B1587E08}" destId="{76BF459F-E535-8B4E-9B45-E5041A803482}" srcOrd="0" destOrd="0" presId="urn:microsoft.com/office/officeart/2009/3/layout/HorizontalOrganizationChart"/>
    <dgm:cxn modelId="{2ACD0989-564C-D143-8C57-00C39ADD5E97}" type="presParOf" srcId="{76BF459F-E535-8B4E-9B45-E5041A803482}" destId="{FD86EC78-9DFF-254D-B760-DBE62E55F039}" srcOrd="0" destOrd="0" presId="urn:microsoft.com/office/officeart/2009/3/layout/HorizontalOrganizationChart"/>
    <dgm:cxn modelId="{89016765-BD3B-734D-9E3D-A247169F53D4}" type="presParOf" srcId="{76BF459F-E535-8B4E-9B45-E5041A803482}" destId="{217A2EBF-A480-3849-B14D-4B0BE04626A2}" srcOrd="1" destOrd="0" presId="urn:microsoft.com/office/officeart/2009/3/layout/HorizontalOrganizationChart"/>
    <dgm:cxn modelId="{FDAF4659-1F46-954D-A3E3-6820421894C7}" type="presParOf" srcId="{DB4CA84F-67E5-9B4B-B1B2-BB73B1587E08}" destId="{A45FC241-43DF-9947-9F30-1FCDDA3D2F43}" srcOrd="1" destOrd="0" presId="urn:microsoft.com/office/officeart/2009/3/layout/HorizontalOrganizationChart"/>
    <dgm:cxn modelId="{90ED196B-FD1E-9640-A44E-7FAB63475D76}" type="presParOf" srcId="{DB4CA84F-67E5-9B4B-B1B2-BB73B1587E08}" destId="{D9D2255A-E966-AC45-85ED-89416564553D}" srcOrd="2" destOrd="0" presId="urn:microsoft.com/office/officeart/2009/3/layout/HorizontalOrganizationChart"/>
    <dgm:cxn modelId="{1C0F089E-4CD8-9644-924C-21BB82066E77}" type="presParOf" srcId="{DB90A33F-59AC-CF49-8A6F-7876FC296955}" destId="{355CA454-326F-734B-BC81-F5ED9ACF434C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/>
      <dgm:t>
        <a:bodyPr/>
        <a:lstStyle/>
        <a:p>
          <a:r>
            <a:rPr lang="en-US" altLang="zh-CN" sz="3600" dirty="0"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E723F7D-49D0-FD47-8116-8A1487CBCD40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gm:t>
    </dgm:pt>
    <dgm:pt modelId="{378ADD19-0CF5-8645-8631-447A18C54DC8}" type="par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5A3A41F4-BC24-0547-82C3-3021163CC4B5}" type="sib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87923EE4-2E9D-8446-8401-109B4EEC5EC9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对立</a:t>
          </a:r>
        </a:p>
      </dgm:t>
    </dgm:pt>
    <dgm:pt modelId="{FC7DE1C3-CFDD-744F-99E3-82AEB86F2159}" type="parTrans" cxnId="{DD262387-5A80-A44B-B6D6-3DE306E3EF8D}">
      <dgm:prSet/>
      <dgm:spPr/>
      <dgm:t>
        <a:bodyPr/>
        <a:lstStyle/>
        <a:p>
          <a:endParaRPr lang="zh-CN" altLang="en-US"/>
        </a:p>
      </dgm:t>
    </dgm:pt>
    <dgm:pt modelId="{20589A63-693B-B145-99D6-54985304291B}" type="sibTrans" cxnId="{DD262387-5A80-A44B-B6D6-3DE306E3EF8D}">
      <dgm:prSet/>
      <dgm:spPr/>
      <dgm:t>
        <a:bodyPr/>
        <a:lstStyle/>
        <a:p>
          <a:endParaRPr lang="zh-CN" altLang="en-US"/>
        </a:p>
      </dgm:t>
    </dgm:pt>
    <dgm:pt modelId="{3017909B-BA20-9749-BA5E-C8838C502E22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统一</a:t>
          </a:r>
        </a:p>
      </dgm:t>
    </dgm:pt>
    <dgm:pt modelId="{6CF7CD72-151F-5A40-ADFB-D71AC8CAE5DC}" type="parTrans" cxnId="{69506AED-487C-2740-A47C-BA6F62C659B9}">
      <dgm:prSet/>
      <dgm:spPr/>
      <dgm:t>
        <a:bodyPr/>
        <a:lstStyle/>
        <a:p>
          <a:endParaRPr lang="zh-CN" altLang="en-US"/>
        </a:p>
      </dgm:t>
    </dgm:pt>
    <dgm:pt modelId="{ACFC9AF6-B474-9242-916E-153E3739CB06}" type="sibTrans" cxnId="{69506AED-487C-2740-A47C-BA6F62C659B9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55016" custScaleY="33676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33012" custScaleY="55100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D72E2698-E414-1749-83A2-399DF1B5E62D}" type="pres">
      <dgm:prSet presAssocID="{6B604449-F01A-AC4B-B5AD-B968394219D6}" presName="Name64" presStyleLbl="parChTrans1D3" presStyleIdx="0" presStyleCnt="5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3" presStyleIdx="0" presStyleCnt="5" custScaleX="33100" custScaleY="35282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3" presStyleIdx="0" presStyleCnt="5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DFC47E43-3FF6-6D48-B2F7-2286DEC2A1C7}" type="pres">
      <dgm:prSet presAssocID="{14716794-FB64-7B4D-ACE7-3174E58EEB16}" presName="Name64" presStyleLbl="parChTrans1D3" presStyleIdx="1" presStyleCnt="5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3" presStyleIdx="1" presStyleCnt="5" custScaleX="33067" custScaleY="35280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3" presStyleIdx="1" presStyleCnt="5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F71BCDF1-1A05-4640-9395-16F551B6C086}" type="pres">
      <dgm:prSet presAssocID="{378ADD19-0CF5-8645-8631-447A18C54DC8}" presName="Name64" presStyleLbl="parChTrans1D3" presStyleIdx="2" presStyleCnt="5"/>
      <dgm:spPr/>
    </dgm:pt>
    <dgm:pt modelId="{DB4CA84F-67E5-9B4B-B1B2-BB73B1587E08}" type="pres">
      <dgm:prSet presAssocID="{1E723F7D-49D0-FD47-8116-8A1487CBCD40}" presName="hierRoot2" presStyleCnt="0">
        <dgm:presLayoutVars>
          <dgm:hierBranch val="init"/>
        </dgm:presLayoutVars>
      </dgm:prSet>
      <dgm:spPr/>
    </dgm:pt>
    <dgm:pt modelId="{76BF459F-E535-8B4E-9B45-E5041A803482}" type="pres">
      <dgm:prSet presAssocID="{1E723F7D-49D0-FD47-8116-8A1487CBCD40}" presName="rootComposite" presStyleCnt="0"/>
      <dgm:spPr/>
    </dgm:pt>
    <dgm:pt modelId="{FD86EC78-9DFF-254D-B760-DBE62E55F039}" type="pres">
      <dgm:prSet presAssocID="{1E723F7D-49D0-FD47-8116-8A1487CBCD40}" presName="rootText" presStyleLbl="node3" presStyleIdx="2" presStyleCnt="5" custScaleX="41090" custScaleY="37693">
        <dgm:presLayoutVars>
          <dgm:chPref val="3"/>
        </dgm:presLayoutVars>
      </dgm:prSet>
      <dgm:spPr/>
    </dgm:pt>
    <dgm:pt modelId="{217A2EBF-A480-3849-B14D-4B0BE04626A2}" type="pres">
      <dgm:prSet presAssocID="{1E723F7D-49D0-FD47-8116-8A1487CBCD40}" presName="rootConnector" presStyleLbl="node3" presStyleIdx="2" presStyleCnt="5"/>
      <dgm:spPr/>
    </dgm:pt>
    <dgm:pt modelId="{A45FC241-43DF-9947-9F30-1FCDDA3D2F43}" type="pres">
      <dgm:prSet presAssocID="{1E723F7D-49D0-FD47-8116-8A1487CBCD40}" presName="hierChild4" presStyleCnt="0"/>
      <dgm:spPr/>
    </dgm:pt>
    <dgm:pt modelId="{D9D2255A-E966-AC45-85ED-89416564553D}" type="pres">
      <dgm:prSet presAssocID="{1E723F7D-49D0-FD47-8116-8A1487CBCD40}" presName="hierChild5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32937" custScaleY="55555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2" presStyleCnt="3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2" presStyleCnt="3" custScaleX="32910" custScaleY="55555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2" presStyleCnt="3"/>
      <dgm:spPr/>
    </dgm:pt>
    <dgm:pt modelId="{B9336601-B503-304E-A5C7-499AB359DC7D}" type="pres">
      <dgm:prSet presAssocID="{4CA83BA0-4C60-C346-AC9D-D9E4879F5471}" presName="hierChild4" presStyleCnt="0"/>
      <dgm:spPr/>
    </dgm:pt>
    <dgm:pt modelId="{5C4FFDE3-F526-574A-BA1F-6B0E0D4134FB}" type="pres">
      <dgm:prSet presAssocID="{FC7DE1C3-CFDD-744F-99E3-82AEB86F2159}" presName="Name64" presStyleLbl="parChTrans1D3" presStyleIdx="3" presStyleCnt="5"/>
      <dgm:spPr/>
    </dgm:pt>
    <dgm:pt modelId="{637A6918-A9EB-9B40-9B79-3CB967300EC2}" type="pres">
      <dgm:prSet presAssocID="{87923EE4-2E9D-8446-8401-109B4EEC5EC9}" presName="hierRoot2" presStyleCnt="0">
        <dgm:presLayoutVars>
          <dgm:hierBranch val="init"/>
        </dgm:presLayoutVars>
      </dgm:prSet>
      <dgm:spPr/>
    </dgm:pt>
    <dgm:pt modelId="{72B5342A-51B1-E445-9B54-2733CEC81778}" type="pres">
      <dgm:prSet presAssocID="{87923EE4-2E9D-8446-8401-109B4EEC5EC9}" presName="rootComposite" presStyleCnt="0"/>
      <dgm:spPr/>
    </dgm:pt>
    <dgm:pt modelId="{200B921A-8BEB-F746-897D-CAD633C16F40}" type="pres">
      <dgm:prSet presAssocID="{87923EE4-2E9D-8446-8401-109B4EEC5EC9}" presName="rootText" presStyleLbl="node3" presStyleIdx="3" presStyleCnt="5" custScaleX="31134" custScaleY="37996">
        <dgm:presLayoutVars>
          <dgm:chPref val="3"/>
        </dgm:presLayoutVars>
      </dgm:prSet>
      <dgm:spPr/>
    </dgm:pt>
    <dgm:pt modelId="{FB87D86D-8898-D643-9963-CC7F4D27B3A7}" type="pres">
      <dgm:prSet presAssocID="{87923EE4-2E9D-8446-8401-109B4EEC5EC9}" presName="rootConnector" presStyleLbl="node3" presStyleIdx="3" presStyleCnt="5"/>
      <dgm:spPr/>
    </dgm:pt>
    <dgm:pt modelId="{3F81E914-74FD-424D-BE52-ABC151E31584}" type="pres">
      <dgm:prSet presAssocID="{87923EE4-2E9D-8446-8401-109B4EEC5EC9}" presName="hierChild4" presStyleCnt="0"/>
      <dgm:spPr/>
    </dgm:pt>
    <dgm:pt modelId="{D2222C10-83F2-AA4F-82E7-6F5D7BD13B8A}" type="pres">
      <dgm:prSet presAssocID="{87923EE4-2E9D-8446-8401-109B4EEC5EC9}" presName="hierChild5" presStyleCnt="0"/>
      <dgm:spPr/>
    </dgm:pt>
    <dgm:pt modelId="{9AB47762-23A1-B341-BBFC-F73BC3095221}" type="pres">
      <dgm:prSet presAssocID="{6CF7CD72-151F-5A40-ADFB-D71AC8CAE5DC}" presName="Name64" presStyleLbl="parChTrans1D3" presStyleIdx="4" presStyleCnt="5"/>
      <dgm:spPr/>
    </dgm:pt>
    <dgm:pt modelId="{22472DE1-5F9F-9C4E-8F04-6D2A1E8FBE36}" type="pres">
      <dgm:prSet presAssocID="{3017909B-BA20-9749-BA5E-C8838C502E22}" presName="hierRoot2" presStyleCnt="0">
        <dgm:presLayoutVars>
          <dgm:hierBranch val="init"/>
        </dgm:presLayoutVars>
      </dgm:prSet>
      <dgm:spPr/>
    </dgm:pt>
    <dgm:pt modelId="{5DC58435-6211-A249-831F-18E125080C9E}" type="pres">
      <dgm:prSet presAssocID="{3017909B-BA20-9749-BA5E-C8838C502E22}" presName="rootComposite" presStyleCnt="0"/>
      <dgm:spPr/>
    </dgm:pt>
    <dgm:pt modelId="{52B1F4B9-1816-2646-8839-09DFF7E16BB0}" type="pres">
      <dgm:prSet presAssocID="{3017909B-BA20-9749-BA5E-C8838C502E22}" presName="rootText" presStyleLbl="node3" presStyleIdx="4" presStyleCnt="5" custScaleX="31164" custScaleY="37835">
        <dgm:presLayoutVars>
          <dgm:chPref val="3"/>
        </dgm:presLayoutVars>
      </dgm:prSet>
      <dgm:spPr/>
    </dgm:pt>
    <dgm:pt modelId="{87CE42D4-76CB-CA4E-A777-F39E062337AB}" type="pres">
      <dgm:prSet presAssocID="{3017909B-BA20-9749-BA5E-C8838C502E22}" presName="rootConnector" presStyleLbl="node3" presStyleIdx="4" presStyleCnt="5"/>
      <dgm:spPr/>
    </dgm:pt>
    <dgm:pt modelId="{13111325-8D4E-2A48-879F-5CCD0752BCEB}" type="pres">
      <dgm:prSet presAssocID="{3017909B-BA20-9749-BA5E-C8838C502E22}" presName="hierChild4" presStyleCnt="0"/>
      <dgm:spPr/>
    </dgm:pt>
    <dgm:pt modelId="{EFDA40A9-DFA3-AC4C-9C85-B829F60B889E}" type="pres">
      <dgm:prSet presAssocID="{3017909B-BA20-9749-BA5E-C8838C502E22}" presName="hierChild5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9D319A03-A469-1F4C-A947-DAC743453139}" type="presOf" srcId="{19960767-A02E-7541-9D89-B09779251E21}" destId="{E68C5451-ECDD-0045-A198-AF1EEEBB5C90}" srcOrd="0" destOrd="0" presId="urn:microsoft.com/office/officeart/2009/3/layout/HorizontalOrganizationChart"/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1041C108-79F2-A048-8B7E-F1134D4D992F}" type="presOf" srcId="{F5448318-91D7-4145-94E8-8AA1C54F4050}" destId="{7E7B88D0-C116-C74A-9D9E-930F14CC97DE}" srcOrd="0" destOrd="0" presId="urn:microsoft.com/office/officeart/2009/3/layout/HorizontalOrganizationChart"/>
    <dgm:cxn modelId="{F151CB09-D11D-2F4B-BF54-495722A81562}" type="presOf" srcId="{87923EE4-2E9D-8446-8401-109B4EEC5EC9}" destId="{200B921A-8BEB-F746-897D-CAD633C16F40}" srcOrd="0" destOrd="0" presId="urn:microsoft.com/office/officeart/2009/3/layout/HorizontalOrganizationChart"/>
    <dgm:cxn modelId="{EE856318-A6A3-004F-AC4D-5D1F2306635E}" type="presOf" srcId="{1112FB57-E696-FA45-AF72-1E97D2E669FB}" destId="{A963D848-574A-4243-9F22-D442D719A969}" srcOrd="0" destOrd="0" presId="urn:microsoft.com/office/officeart/2009/3/layout/HorizontalOrganizationChart"/>
    <dgm:cxn modelId="{1D126718-4E46-924C-95BF-8938D66B5487}" type="presOf" srcId="{4CA83BA0-4C60-C346-AC9D-D9E4879F5471}" destId="{F785B6F6-C02C-8846-AD8C-D6503CFF4E35}" srcOrd="1" destOrd="0" presId="urn:microsoft.com/office/officeart/2009/3/layout/HorizontalOrganizationChart"/>
    <dgm:cxn modelId="{F60E5E1B-0ACD-9149-B9A9-13FB19D12B73}" type="presOf" srcId="{538AEF0D-98D3-B545-AC4C-DE03138A5DC3}" destId="{88DD7B1A-A996-264C-AB77-952A0F9A2058}" srcOrd="0" destOrd="0" presId="urn:microsoft.com/office/officeart/2009/3/layout/HorizontalOrganizationChart"/>
    <dgm:cxn modelId="{478D3023-F96A-D94A-B33A-15A1F254C295}" type="presOf" srcId="{BE0D98C6-ACF2-3E43-9F18-FD165A2A4261}" destId="{5AD4EDCC-1B84-CF45-AE4C-F2FD55F322EF}" srcOrd="0" destOrd="0" presId="urn:microsoft.com/office/officeart/2009/3/layout/HorizontalOrganizationChart"/>
    <dgm:cxn modelId="{5CDB0E24-499E-EC4C-83E8-E476026BAE58}" type="presOf" srcId="{378ADD19-0CF5-8645-8631-447A18C54DC8}" destId="{F71BCDF1-1A05-4640-9395-16F551B6C086}" srcOrd="0" destOrd="0" presId="urn:microsoft.com/office/officeart/2009/3/layout/HorizontalOrganizationChart"/>
    <dgm:cxn modelId="{5D190639-F76C-9044-87DD-EF1DEB579E9F}" type="presOf" srcId="{4CA83BA0-4C60-C346-AC9D-D9E4879F5471}" destId="{A49C9E26-07EB-924F-9AA5-6C3510FC5567}" srcOrd="0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85E62240-AFF9-0E4E-9937-9310E27821D7}" type="presOf" srcId="{3017909B-BA20-9749-BA5E-C8838C502E22}" destId="{52B1F4B9-1816-2646-8839-09DFF7E16BB0}" srcOrd="0" destOrd="0" presId="urn:microsoft.com/office/officeart/2009/3/layout/HorizontalOrganizationChart"/>
    <dgm:cxn modelId="{5303F343-D4D7-3141-AAAC-021DF7441F91}" srcId="{7AC76271-18F2-7A47-B559-2049B3C3C1C8}" destId="{1E723F7D-49D0-FD47-8116-8A1487CBCD40}" srcOrd="2" destOrd="0" parTransId="{378ADD19-0CF5-8645-8631-447A18C54DC8}" sibTransId="{5A3A41F4-BC24-0547-82C3-3021163CC4B5}"/>
    <dgm:cxn modelId="{B95B1C51-8F72-0D4E-BD7D-3BDAD96812CC}" type="presOf" srcId="{7AC76271-18F2-7A47-B559-2049B3C3C1C8}" destId="{CC7F5FF6-07F7-9346-AA7E-8310FE435B20}" srcOrd="0" destOrd="0" presId="urn:microsoft.com/office/officeart/2009/3/layout/HorizontalOrganizationChart"/>
    <dgm:cxn modelId="{10343654-8831-4D4A-AB6D-15123108AC51}" type="presOf" srcId="{14716794-FB64-7B4D-ACE7-3174E58EEB16}" destId="{DFC47E43-3FF6-6D48-B2F7-2286DEC2A1C7}" srcOrd="0" destOrd="0" presId="urn:microsoft.com/office/officeart/2009/3/layout/HorizontalOrganizationChart"/>
    <dgm:cxn modelId="{377DAD57-935A-8D4D-99D3-294285442FCA}" type="presOf" srcId="{476D8D70-DBB1-7B41-8CD3-30459D90DC95}" destId="{89C34139-8A26-094B-A977-4576EC34CFCA}" srcOrd="0" destOrd="0" presId="urn:microsoft.com/office/officeart/2009/3/layout/HorizontalOrganizationChart"/>
    <dgm:cxn modelId="{81461358-CED6-0141-BDDC-B4F43CDCC350}" type="presOf" srcId="{7AC76271-18F2-7A47-B559-2049B3C3C1C8}" destId="{FB213CCC-E8AC-6947-BD68-49391BB3F9AF}" srcOrd="1" destOrd="0" presId="urn:microsoft.com/office/officeart/2009/3/layout/HorizontalOrganizationChart"/>
    <dgm:cxn modelId="{FC869259-AB84-6D4C-8AD2-1EF850FBCD70}" type="presOf" srcId="{1112FB57-E696-FA45-AF72-1E97D2E669FB}" destId="{75E11FCC-1C53-604E-88A3-2412EF138EE1}" srcOrd="1" destOrd="0" presId="urn:microsoft.com/office/officeart/2009/3/layout/HorizontalOrganizationChart"/>
    <dgm:cxn modelId="{3A068A5C-6C46-9D49-9F67-C5840AFF78EB}" type="presOf" srcId="{463752C0-6AF8-0A41-980A-6FFC0AA3C9A3}" destId="{18F9DF53-F5EA-8140-B7D0-A536645FEBAC}" srcOrd="0" destOrd="0" presId="urn:microsoft.com/office/officeart/2009/3/layout/HorizontalOrganizationChart"/>
    <dgm:cxn modelId="{A8B5F16A-BDD1-A946-92B7-C64EFADC4AD5}" type="presOf" srcId="{DEA4767C-4CD9-044D-9837-FE31B7B9AF2C}" destId="{0D7020A8-F76A-C14D-8D34-0E9828086E9C}" srcOrd="0" destOrd="0" presId="urn:microsoft.com/office/officeart/2009/3/layout/HorizontalOrganizationChart"/>
    <dgm:cxn modelId="{B8F24270-2011-4A4B-8CB9-3A4CE5C081A9}" type="presOf" srcId="{1E723F7D-49D0-FD47-8116-8A1487CBCD40}" destId="{217A2EBF-A480-3849-B14D-4B0BE04626A2}" srcOrd="1" destOrd="0" presId="urn:microsoft.com/office/officeart/2009/3/layout/HorizontalOrganizationChart"/>
    <dgm:cxn modelId="{2F879D73-4012-0442-BFD6-BD151BDEF424}" srcId="{1112FB57-E696-FA45-AF72-1E97D2E669FB}" destId="{4CA83BA0-4C60-C346-AC9D-D9E4879F5471}" srcOrd="2" destOrd="0" parTransId="{BE0D98C6-ACF2-3E43-9F18-FD165A2A4261}" sibTransId="{BC0E0815-204C-C549-9768-C0224BE94B16}"/>
    <dgm:cxn modelId="{CA995B7F-0E9B-7647-A73C-2779C6C89CED}" type="presOf" srcId="{FC7DE1C3-CFDD-744F-99E3-82AEB86F2159}" destId="{5C4FFDE3-F526-574A-BA1F-6B0E0D4134FB}" srcOrd="0" destOrd="0" presId="urn:microsoft.com/office/officeart/2009/3/layout/HorizontalOrganizationChart"/>
    <dgm:cxn modelId="{9F960087-5CF9-2241-B023-D15B45B66B2F}" type="presOf" srcId="{F5448318-91D7-4145-94E8-8AA1C54F4050}" destId="{BA33944F-1942-C149-BDEA-444F01290A2D}" srcOrd="1" destOrd="0" presId="urn:microsoft.com/office/officeart/2009/3/layout/HorizontalOrganizationChart"/>
    <dgm:cxn modelId="{DD262387-5A80-A44B-B6D6-3DE306E3EF8D}" srcId="{4CA83BA0-4C60-C346-AC9D-D9E4879F5471}" destId="{87923EE4-2E9D-8446-8401-109B4EEC5EC9}" srcOrd="0" destOrd="0" parTransId="{FC7DE1C3-CFDD-744F-99E3-82AEB86F2159}" sibTransId="{20589A63-693B-B145-99D6-54985304291B}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09175AAF-D00D-4E4F-90A6-9F08B78FEA7D}" type="presOf" srcId="{3017909B-BA20-9749-BA5E-C8838C502E22}" destId="{87CE42D4-76CB-CA4E-A777-F39E062337AB}" srcOrd="1" destOrd="0" presId="urn:microsoft.com/office/officeart/2009/3/layout/HorizontalOrganizationChart"/>
    <dgm:cxn modelId="{4F61E2B1-B655-A143-B9CD-0B2251598A48}" type="presOf" srcId="{6B604449-F01A-AC4B-B5AD-B968394219D6}" destId="{D72E2698-E414-1749-83A2-399DF1B5E62D}" srcOrd="0" destOrd="0" presId="urn:microsoft.com/office/officeart/2009/3/layout/HorizontalOrganizationChart"/>
    <dgm:cxn modelId="{95963CBF-91D4-9346-85A4-B67E91E4482F}" type="presOf" srcId="{DEA4767C-4CD9-044D-9837-FE31B7B9AF2C}" destId="{9AE853A7-1954-1E4C-ADFB-7BC094616B45}" srcOrd="1" destOrd="0" presId="urn:microsoft.com/office/officeart/2009/3/layout/HorizontalOrganizationChart"/>
    <dgm:cxn modelId="{9ACAF9C6-4318-4F4C-9D4E-4BC5A441E1F2}" type="presOf" srcId="{87923EE4-2E9D-8446-8401-109B4EEC5EC9}" destId="{FB87D86D-8898-D643-9963-CC7F4D27B3A7}" srcOrd="1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A7F433CD-0FAC-584B-B95F-B36334BBAD2D}" type="presOf" srcId="{538AEF0D-98D3-B545-AC4C-DE03138A5DC3}" destId="{A1D4D5BF-0720-3140-A557-3799A1127C3E}" srcOrd="1" destOrd="0" presId="urn:microsoft.com/office/officeart/2009/3/layout/HorizontalOrganizationChart"/>
    <dgm:cxn modelId="{E2E6CFE4-539C-CC4E-9068-4B017D5F56E9}" type="presOf" srcId="{6CF7CD72-151F-5A40-ADFB-D71AC8CAE5DC}" destId="{9AB47762-23A1-B341-BBFC-F73BC3095221}" srcOrd="0" destOrd="0" presId="urn:microsoft.com/office/officeart/2009/3/layout/HorizontalOrganizationChart"/>
    <dgm:cxn modelId="{07CC07E9-FDDE-054E-B3F1-7EFE67EB524B}" type="presOf" srcId="{1E723F7D-49D0-FD47-8116-8A1487CBCD40}" destId="{FD86EC78-9DFF-254D-B760-DBE62E55F039}" srcOrd="0" destOrd="0" presId="urn:microsoft.com/office/officeart/2009/3/layout/HorizontalOrganizationChart"/>
    <dgm:cxn modelId="{69506AED-487C-2740-A47C-BA6F62C659B9}" srcId="{4CA83BA0-4C60-C346-AC9D-D9E4879F5471}" destId="{3017909B-BA20-9749-BA5E-C8838C502E22}" srcOrd="1" destOrd="0" parTransId="{6CF7CD72-151F-5A40-ADFB-D71AC8CAE5DC}" sibTransId="{ACFC9AF6-B474-9242-916E-153E3739CB06}"/>
    <dgm:cxn modelId="{34CCC9EE-E9FE-2747-944C-CAFDD84A85D8}" srcId="{7AC76271-18F2-7A47-B559-2049B3C3C1C8}" destId="{DEA4767C-4CD9-044D-9837-FE31B7B9AF2C}" srcOrd="1" destOrd="0" parTransId="{14716794-FB64-7B4D-ACE7-3174E58EEB16}" sibTransId="{168A3FCD-3F52-004E-8C9A-F61C9BE53710}"/>
    <dgm:cxn modelId="{04CE8477-C2B7-F843-AA1A-E1E36B2238C2}" type="presParOf" srcId="{E68C5451-ECDD-0045-A198-AF1EEEBB5C90}" destId="{A019121B-12F3-6B47-9962-0B84BC437CFA}" srcOrd="0" destOrd="0" presId="urn:microsoft.com/office/officeart/2009/3/layout/HorizontalOrganizationChart"/>
    <dgm:cxn modelId="{CB43B713-D5D9-8148-9066-595918576BE5}" type="presParOf" srcId="{A019121B-12F3-6B47-9962-0B84BC437CFA}" destId="{D7A521E9-1FCF-E44C-8838-A45A68F08133}" srcOrd="0" destOrd="0" presId="urn:microsoft.com/office/officeart/2009/3/layout/HorizontalOrganizationChart"/>
    <dgm:cxn modelId="{77DB89DF-9A73-A647-A550-EE934DD35706}" type="presParOf" srcId="{D7A521E9-1FCF-E44C-8838-A45A68F08133}" destId="{A963D848-574A-4243-9F22-D442D719A969}" srcOrd="0" destOrd="0" presId="urn:microsoft.com/office/officeart/2009/3/layout/HorizontalOrganizationChart"/>
    <dgm:cxn modelId="{2B6CC9DF-B993-594A-9FC1-9FF3AD424700}" type="presParOf" srcId="{D7A521E9-1FCF-E44C-8838-A45A68F08133}" destId="{75E11FCC-1C53-604E-88A3-2412EF138EE1}" srcOrd="1" destOrd="0" presId="urn:microsoft.com/office/officeart/2009/3/layout/HorizontalOrganizationChart"/>
    <dgm:cxn modelId="{272F0393-EEC1-904C-A705-A8DD0D7594A5}" type="presParOf" srcId="{A019121B-12F3-6B47-9962-0B84BC437CFA}" destId="{32C7C9EE-D61B-EA4A-A953-4317B5389533}" srcOrd="1" destOrd="0" presId="urn:microsoft.com/office/officeart/2009/3/layout/HorizontalOrganizationChart"/>
    <dgm:cxn modelId="{15735361-D996-494C-85D8-3A5625C49765}" type="presParOf" srcId="{32C7C9EE-D61B-EA4A-A953-4317B5389533}" destId="{18F9DF53-F5EA-8140-B7D0-A536645FEBAC}" srcOrd="0" destOrd="0" presId="urn:microsoft.com/office/officeart/2009/3/layout/HorizontalOrganizationChart"/>
    <dgm:cxn modelId="{64B38704-1FBA-5947-A63E-37B7A81B0B4F}" type="presParOf" srcId="{32C7C9EE-D61B-EA4A-A953-4317B5389533}" destId="{D35AA5AD-566B-4A4B-B49D-F854E6546142}" srcOrd="1" destOrd="0" presId="urn:microsoft.com/office/officeart/2009/3/layout/HorizontalOrganizationChart"/>
    <dgm:cxn modelId="{75B9C8CA-851E-D348-93AA-FCEDDC64AF76}" type="presParOf" srcId="{D35AA5AD-566B-4A4B-B49D-F854E6546142}" destId="{BBCBB33F-032F-054E-99D9-E922F164A789}" srcOrd="0" destOrd="0" presId="urn:microsoft.com/office/officeart/2009/3/layout/HorizontalOrganizationChart"/>
    <dgm:cxn modelId="{B487ACCE-A624-B743-86B3-44F7E7A44BEA}" type="presParOf" srcId="{BBCBB33F-032F-054E-99D9-E922F164A789}" destId="{CC7F5FF6-07F7-9346-AA7E-8310FE435B20}" srcOrd="0" destOrd="0" presId="urn:microsoft.com/office/officeart/2009/3/layout/HorizontalOrganizationChart"/>
    <dgm:cxn modelId="{D2025637-A23B-7E4A-9F20-32089AA99E9D}" type="presParOf" srcId="{BBCBB33F-032F-054E-99D9-E922F164A789}" destId="{FB213CCC-E8AC-6947-BD68-49391BB3F9AF}" srcOrd="1" destOrd="0" presId="urn:microsoft.com/office/officeart/2009/3/layout/HorizontalOrganizationChart"/>
    <dgm:cxn modelId="{DF9A3CFF-AEA8-0A4C-A6C6-CA78BF8856EE}" type="presParOf" srcId="{D35AA5AD-566B-4A4B-B49D-F854E6546142}" destId="{8AE3D352-5E15-CA4F-866E-652225CABADC}" srcOrd="1" destOrd="0" presId="urn:microsoft.com/office/officeart/2009/3/layout/HorizontalOrganizationChart"/>
    <dgm:cxn modelId="{BBE6131C-C979-7145-B2FA-C6F6D655CA6F}" type="presParOf" srcId="{8AE3D352-5E15-CA4F-866E-652225CABADC}" destId="{D72E2698-E414-1749-83A2-399DF1B5E62D}" srcOrd="0" destOrd="0" presId="urn:microsoft.com/office/officeart/2009/3/layout/HorizontalOrganizationChart"/>
    <dgm:cxn modelId="{C5F6DD1D-7C84-5847-B4DF-3575D709BF6C}" type="presParOf" srcId="{8AE3D352-5E15-CA4F-866E-652225CABADC}" destId="{8FEEE5B5-9C46-D547-8AD5-48096387AE77}" srcOrd="1" destOrd="0" presId="urn:microsoft.com/office/officeart/2009/3/layout/HorizontalOrganizationChart"/>
    <dgm:cxn modelId="{28DBA622-A092-1549-99F1-2117ECF7C481}" type="presParOf" srcId="{8FEEE5B5-9C46-D547-8AD5-48096387AE77}" destId="{5ECDF473-806C-5042-8E86-D3F0370B1ACC}" srcOrd="0" destOrd="0" presId="urn:microsoft.com/office/officeart/2009/3/layout/HorizontalOrganizationChart"/>
    <dgm:cxn modelId="{79306D5E-D6C5-C740-9531-89EA4D441AF1}" type="presParOf" srcId="{5ECDF473-806C-5042-8E86-D3F0370B1ACC}" destId="{7E7B88D0-C116-C74A-9D9E-930F14CC97DE}" srcOrd="0" destOrd="0" presId="urn:microsoft.com/office/officeart/2009/3/layout/HorizontalOrganizationChart"/>
    <dgm:cxn modelId="{713F609F-7A68-5E4D-A7A0-7D2E007AFAD7}" type="presParOf" srcId="{5ECDF473-806C-5042-8E86-D3F0370B1ACC}" destId="{BA33944F-1942-C149-BDEA-444F01290A2D}" srcOrd="1" destOrd="0" presId="urn:microsoft.com/office/officeart/2009/3/layout/HorizontalOrganizationChart"/>
    <dgm:cxn modelId="{4BE7A817-4A8A-884E-93AD-97E2B95B6AA8}" type="presParOf" srcId="{8FEEE5B5-9C46-D547-8AD5-48096387AE77}" destId="{0E18882C-B016-E24E-B5C4-C48208E206C6}" srcOrd="1" destOrd="0" presId="urn:microsoft.com/office/officeart/2009/3/layout/HorizontalOrganizationChart"/>
    <dgm:cxn modelId="{1D20978C-AA43-A044-943A-6E5C3223C979}" type="presParOf" srcId="{8FEEE5B5-9C46-D547-8AD5-48096387AE77}" destId="{C000B764-1124-E74C-AE58-C4D7B7CFCAEF}" srcOrd="2" destOrd="0" presId="urn:microsoft.com/office/officeart/2009/3/layout/HorizontalOrganizationChart"/>
    <dgm:cxn modelId="{0EF29513-6F1F-4B4C-A4AB-6C706DC88A61}" type="presParOf" srcId="{8AE3D352-5E15-CA4F-866E-652225CABADC}" destId="{DFC47E43-3FF6-6D48-B2F7-2286DEC2A1C7}" srcOrd="2" destOrd="0" presId="urn:microsoft.com/office/officeart/2009/3/layout/HorizontalOrganizationChart"/>
    <dgm:cxn modelId="{F0AF4E09-DC7E-4C4F-96AA-CAB93F6A6F08}" type="presParOf" srcId="{8AE3D352-5E15-CA4F-866E-652225CABADC}" destId="{665846EB-A3D2-434F-962E-79C7D4A76F9A}" srcOrd="3" destOrd="0" presId="urn:microsoft.com/office/officeart/2009/3/layout/HorizontalOrganizationChart"/>
    <dgm:cxn modelId="{04B50CEF-118F-A24E-857F-60BB416EDC0E}" type="presParOf" srcId="{665846EB-A3D2-434F-962E-79C7D4A76F9A}" destId="{2514E47D-358E-CF42-B724-14EAE7F7660B}" srcOrd="0" destOrd="0" presId="urn:microsoft.com/office/officeart/2009/3/layout/HorizontalOrganizationChart"/>
    <dgm:cxn modelId="{EAB75150-B7AC-7344-984E-FC8BC73D9E55}" type="presParOf" srcId="{2514E47D-358E-CF42-B724-14EAE7F7660B}" destId="{0D7020A8-F76A-C14D-8D34-0E9828086E9C}" srcOrd="0" destOrd="0" presId="urn:microsoft.com/office/officeart/2009/3/layout/HorizontalOrganizationChart"/>
    <dgm:cxn modelId="{625D93F6-B712-8546-955D-E05801C1746B}" type="presParOf" srcId="{2514E47D-358E-CF42-B724-14EAE7F7660B}" destId="{9AE853A7-1954-1E4C-ADFB-7BC094616B45}" srcOrd="1" destOrd="0" presId="urn:microsoft.com/office/officeart/2009/3/layout/HorizontalOrganizationChart"/>
    <dgm:cxn modelId="{428DE6D4-3453-6F4A-982A-B03DB895222F}" type="presParOf" srcId="{665846EB-A3D2-434F-962E-79C7D4A76F9A}" destId="{7952B313-7F65-AC4C-91A2-F6DA4ACDFEA1}" srcOrd="1" destOrd="0" presId="urn:microsoft.com/office/officeart/2009/3/layout/HorizontalOrganizationChart"/>
    <dgm:cxn modelId="{7354C909-6A28-6548-8ECF-AABE9A95E4A9}" type="presParOf" srcId="{665846EB-A3D2-434F-962E-79C7D4A76F9A}" destId="{E279C2B2-7E9B-8342-B531-77130B895B80}" srcOrd="2" destOrd="0" presId="urn:microsoft.com/office/officeart/2009/3/layout/HorizontalOrganizationChart"/>
    <dgm:cxn modelId="{B5AD952B-00EE-454D-B706-F5571659006C}" type="presParOf" srcId="{8AE3D352-5E15-CA4F-866E-652225CABADC}" destId="{F71BCDF1-1A05-4640-9395-16F551B6C086}" srcOrd="4" destOrd="0" presId="urn:microsoft.com/office/officeart/2009/3/layout/HorizontalOrganizationChart"/>
    <dgm:cxn modelId="{AD47879D-A99A-5842-BF2D-BF26E9018F7E}" type="presParOf" srcId="{8AE3D352-5E15-CA4F-866E-652225CABADC}" destId="{DB4CA84F-67E5-9B4B-B1B2-BB73B1587E08}" srcOrd="5" destOrd="0" presId="urn:microsoft.com/office/officeart/2009/3/layout/HorizontalOrganizationChart"/>
    <dgm:cxn modelId="{F814F3D6-541D-0347-BF20-B8FDB1108FCC}" type="presParOf" srcId="{DB4CA84F-67E5-9B4B-B1B2-BB73B1587E08}" destId="{76BF459F-E535-8B4E-9B45-E5041A803482}" srcOrd="0" destOrd="0" presId="urn:microsoft.com/office/officeart/2009/3/layout/HorizontalOrganizationChart"/>
    <dgm:cxn modelId="{668D1597-E61F-3544-90E2-66B6D3AEA208}" type="presParOf" srcId="{76BF459F-E535-8B4E-9B45-E5041A803482}" destId="{FD86EC78-9DFF-254D-B760-DBE62E55F039}" srcOrd="0" destOrd="0" presId="urn:microsoft.com/office/officeart/2009/3/layout/HorizontalOrganizationChart"/>
    <dgm:cxn modelId="{0431ED87-914C-534B-B72D-6689B771F996}" type="presParOf" srcId="{76BF459F-E535-8B4E-9B45-E5041A803482}" destId="{217A2EBF-A480-3849-B14D-4B0BE04626A2}" srcOrd="1" destOrd="0" presId="urn:microsoft.com/office/officeart/2009/3/layout/HorizontalOrganizationChart"/>
    <dgm:cxn modelId="{85591E40-0A8E-0C4C-808A-11024FF6E678}" type="presParOf" srcId="{DB4CA84F-67E5-9B4B-B1B2-BB73B1587E08}" destId="{A45FC241-43DF-9947-9F30-1FCDDA3D2F43}" srcOrd="1" destOrd="0" presId="urn:microsoft.com/office/officeart/2009/3/layout/HorizontalOrganizationChart"/>
    <dgm:cxn modelId="{67A3202E-381B-5E48-8174-498312439CB8}" type="presParOf" srcId="{DB4CA84F-67E5-9B4B-B1B2-BB73B1587E08}" destId="{D9D2255A-E966-AC45-85ED-89416564553D}" srcOrd="2" destOrd="0" presId="urn:microsoft.com/office/officeart/2009/3/layout/HorizontalOrganizationChart"/>
    <dgm:cxn modelId="{DA0832C7-C281-6C49-916A-7E957760E021}" type="presParOf" srcId="{D35AA5AD-566B-4A4B-B49D-F854E6546142}" destId="{91A7E090-7CF2-B24A-B3DB-6BCDAC2835CC}" srcOrd="2" destOrd="0" presId="urn:microsoft.com/office/officeart/2009/3/layout/HorizontalOrganizationChart"/>
    <dgm:cxn modelId="{CAA1A6AC-FF15-AA4B-9C77-BC19E4A66587}" type="presParOf" srcId="{32C7C9EE-D61B-EA4A-A953-4317B5389533}" destId="{89C34139-8A26-094B-A977-4576EC34CFCA}" srcOrd="2" destOrd="0" presId="urn:microsoft.com/office/officeart/2009/3/layout/HorizontalOrganizationChart"/>
    <dgm:cxn modelId="{56085FF0-9073-E849-B387-0E083C1ABB0E}" type="presParOf" srcId="{32C7C9EE-D61B-EA4A-A953-4317B5389533}" destId="{95F35713-1B5F-7442-BB79-73820166B778}" srcOrd="3" destOrd="0" presId="urn:microsoft.com/office/officeart/2009/3/layout/HorizontalOrganizationChart"/>
    <dgm:cxn modelId="{638C3990-2FD4-774A-81EE-5B055D90E4FD}" type="presParOf" srcId="{95F35713-1B5F-7442-BB79-73820166B778}" destId="{B54E6418-8234-C849-99BD-449E8780144B}" srcOrd="0" destOrd="0" presId="urn:microsoft.com/office/officeart/2009/3/layout/HorizontalOrganizationChart"/>
    <dgm:cxn modelId="{6D5E2A18-3EE0-9B4D-8349-D471BFB0DED3}" type="presParOf" srcId="{B54E6418-8234-C849-99BD-449E8780144B}" destId="{88DD7B1A-A996-264C-AB77-952A0F9A2058}" srcOrd="0" destOrd="0" presId="urn:microsoft.com/office/officeart/2009/3/layout/HorizontalOrganizationChart"/>
    <dgm:cxn modelId="{0814C282-F872-F04A-AD90-353EE11B7165}" type="presParOf" srcId="{B54E6418-8234-C849-99BD-449E8780144B}" destId="{A1D4D5BF-0720-3140-A557-3799A1127C3E}" srcOrd="1" destOrd="0" presId="urn:microsoft.com/office/officeart/2009/3/layout/HorizontalOrganizationChart"/>
    <dgm:cxn modelId="{FF28AB9A-4DC3-AF4D-ADD0-F0A445E49875}" type="presParOf" srcId="{95F35713-1B5F-7442-BB79-73820166B778}" destId="{BF83B0BC-A7E1-7342-AA4B-12E99ED5A37B}" srcOrd="1" destOrd="0" presId="urn:microsoft.com/office/officeart/2009/3/layout/HorizontalOrganizationChart"/>
    <dgm:cxn modelId="{C6750D2A-D98E-0A46-AAD1-78F70AEF67BF}" type="presParOf" srcId="{95F35713-1B5F-7442-BB79-73820166B778}" destId="{26177F9D-419A-1F44-91D4-ED1561C01151}" srcOrd="2" destOrd="0" presId="urn:microsoft.com/office/officeart/2009/3/layout/HorizontalOrganizationChart"/>
    <dgm:cxn modelId="{7A6B0F2D-494F-5145-B2FA-32AFA54C2062}" type="presParOf" srcId="{32C7C9EE-D61B-EA4A-A953-4317B5389533}" destId="{5AD4EDCC-1B84-CF45-AE4C-F2FD55F322EF}" srcOrd="4" destOrd="0" presId="urn:microsoft.com/office/officeart/2009/3/layout/HorizontalOrganizationChart"/>
    <dgm:cxn modelId="{90F673F6-C2C3-4C42-8AA1-A9C6452DE4AC}" type="presParOf" srcId="{32C7C9EE-D61B-EA4A-A953-4317B5389533}" destId="{08CEFF1F-C9DC-A24D-80BF-3E5BCD77739D}" srcOrd="5" destOrd="0" presId="urn:microsoft.com/office/officeart/2009/3/layout/HorizontalOrganizationChart"/>
    <dgm:cxn modelId="{C0172F9F-8E0A-3143-8D39-EB046E74BB9D}" type="presParOf" srcId="{08CEFF1F-C9DC-A24D-80BF-3E5BCD77739D}" destId="{6BFCC1AC-6109-0E48-8C05-290CD836284A}" srcOrd="0" destOrd="0" presId="urn:microsoft.com/office/officeart/2009/3/layout/HorizontalOrganizationChart"/>
    <dgm:cxn modelId="{76E96F17-4376-EC47-A636-EAA96B1C29FB}" type="presParOf" srcId="{6BFCC1AC-6109-0E48-8C05-290CD836284A}" destId="{A49C9E26-07EB-924F-9AA5-6C3510FC5567}" srcOrd="0" destOrd="0" presId="urn:microsoft.com/office/officeart/2009/3/layout/HorizontalOrganizationChart"/>
    <dgm:cxn modelId="{4E1E68BA-3CBE-5D4C-8AE1-712456B3C819}" type="presParOf" srcId="{6BFCC1AC-6109-0E48-8C05-290CD836284A}" destId="{F785B6F6-C02C-8846-AD8C-D6503CFF4E35}" srcOrd="1" destOrd="0" presId="urn:microsoft.com/office/officeart/2009/3/layout/HorizontalOrganizationChart"/>
    <dgm:cxn modelId="{218F911A-CBCC-B545-87F3-6C821D2233C9}" type="presParOf" srcId="{08CEFF1F-C9DC-A24D-80BF-3E5BCD77739D}" destId="{B9336601-B503-304E-A5C7-499AB359DC7D}" srcOrd="1" destOrd="0" presId="urn:microsoft.com/office/officeart/2009/3/layout/HorizontalOrganizationChart"/>
    <dgm:cxn modelId="{772DCA5F-B43A-354A-ACDF-3290E0138F2A}" type="presParOf" srcId="{B9336601-B503-304E-A5C7-499AB359DC7D}" destId="{5C4FFDE3-F526-574A-BA1F-6B0E0D4134FB}" srcOrd="0" destOrd="0" presId="urn:microsoft.com/office/officeart/2009/3/layout/HorizontalOrganizationChart"/>
    <dgm:cxn modelId="{FE4E8D06-055D-234C-93E4-7DFB0FBD5B19}" type="presParOf" srcId="{B9336601-B503-304E-A5C7-499AB359DC7D}" destId="{637A6918-A9EB-9B40-9B79-3CB967300EC2}" srcOrd="1" destOrd="0" presId="urn:microsoft.com/office/officeart/2009/3/layout/HorizontalOrganizationChart"/>
    <dgm:cxn modelId="{ED614CC4-431E-4E45-87C8-A993B0894380}" type="presParOf" srcId="{637A6918-A9EB-9B40-9B79-3CB967300EC2}" destId="{72B5342A-51B1-E445-9B54-2733CEC81778}" srcOrd="0" destOrd="0" presId="urn:microsoft.com/office/officeart/2009/3/layout/HorizontalOrganizationChart"/>
    <dgm:cxn modelId="{9C336E36-EA89-5E45-8D36-38965BD7A01C}" type="presParOf" srcId="{72B5342A-51B1-E445-9B54-2733CEC81778}" destId="{200B921A-8BEB-F746-897D-CAD633C16F40}" srcOrd="0" destOrd="0" presId="urn:microsoft.com/office/officeart/2009/3/layout/HorizontalOrganizationChart"/>
    <dgm:cxn modelId="{248A334D-F006-414C-8DA5-E1D0E9E2132E}" type="presParOf" srcId="{72B5342A-51B1-E445-9B54-2733CEC81778}" destId="{FB87D86D-8898-D643-9963-CC7F4D27B3A7}" srcOrd="1" destOrd="0" presId="urn:microsoft.com/office/officeart/2009/3/layout/HorizontalOrganizationChart"/>
    <dgm:cxn modelId="{3B717DDE-2BAE-7F41-8D34-691025196257}" type="presParOf" srcId="{637A6918-A9EB-9B40-9B79-3CB967300EC2}" destId="{3F81E914-74FD-424D-BE52-ABC151E31584}" srcOrd="1" destOrd="0" presId="urn:microsoft.com/office/officeart/2009/3/layout/HorizontalOrganizationChart"/>
    <dgm:cxn modelId="{F3E3A1F7-E97E-0E46-B639-F287EF704D38}" type="presParOf" srcId="{637A6918-A9EB-9B40-9B79-3CB967300EC2}" destId="{D2222C10-83F2-AA4F-82E7-6F5D7BD13B8A}" srcOrd="2" destOrd="0" presId="urn:microsoft.com/office/officeart/2009/3/layout/HorizontalOrganizationChart"/>
    <dgm:cxn modelId="{D130C195-B256-5847-B983-961768FE6A8F}" type="presParOf" srcId="{B9336601-B503-304E-A5C7-499AB359DC7D}" destId="{9AB47762-23A1-B341-BBFC-F73BC3095221}" srcOrd="2" destOrd="0" presId="urn:microsoft.com/office/officeart/2009/3/layout/HorizontalOrganizationChart"/>
    <dgm:cxn modelId="{B06CE45C-48E0-7841-9FFB-216631EF73E2}" type="presParOf" srcId="{B9336601-B503-304E-A5C7-499AB359DC7D}" destId="{22472DE1-5F9F-9C4E-8F04-6D2A1E8FBE36}" srcOrd="3" destOrd="0" presId="urn:microsoft.com/office/officeart/2009/3/layout/HorizontalOrganizationChart"/>
    <dgm:cxn modelId="{40ABE1FC-1E69-904F-BFEE-A2178583E267}" type="presParOf" srcId="{22472DE1-5F9F-9C4E-8F04-6D2A1E8FBE36}" destId="{5DC58435-6211-A249-831F-18E125080C9E}" srcOrd="0" destOrd="0" presId="urn:microsoft.com/office/officeart/2009/3/layout/HorizontalOrganizationChart"/>
    <dgm:cxn modelId="{373B3F1B-9811-EC49-8DFE-B4F7D9240690}" type="presParOf" srcId="{5DC58435-6211-A249-831F-18E125080C9E}" destId="{52B1F4B9-1816-2646-8839-09DFF7E16BB0}" srcOrd="0" destOrd="0" presId="urn:microsoft.com/office/officeart/2009/3/layout/HorizontalOrganizationChart"/>
    <dgm:cxn modelId="{B433AE77-98C8-0946-B03E-A13C1DFDF38B}" type="presParOf" srcId="{5DC58435-6211-A249-831F-18E125080C9E}" destId="{87CE42D4-76CB-CA4E-A777-F39E062337AB}" srcOrd="1" destOrd="0" presId="urn:microsoft.com/office/officeart/2009/3/layout/HorizontalOrganizationChart"/>
    <dgm:cxn modelId="{D20F05AB-352B-464F-91C8-226EE6DAD623}" type="presParOf" srcId="{22472DE1-5F9F-9C4E-8F04-6D2A1E8FBE36}" destId="{13111325-8D4E-2A48-879F-5CCD0752BCEB}" srcOrd="1" destOrd="0" presId="urn:microsoft.com/office/officeart/2009/3/layout/HorizontalOrganizationChart"/>
    <dgm:cxn modelId="{6C092A54-1587-2740-A0FE-6EAA26B9C797}" type="presParOf" srcId="{22472DE1-5F9F-9C4E-8F04-6D2A1E8FBE36}" destId="{EFDA40A9-DFA3-AC4C-9C85-B829F60B889E}" srcOrd="2" destOrd="0" presId="urn:microsoft.com/office/officeart/2009/3/layout/HorizontalOrganizationChart"/>
    <dgm:cxn modelId="{EB00CA75-5764-D84E-BA0D-5D2139AA6EE8}" type="presParOf" srcId="{08CEFF1F-C9DC-A24D-80BF-3E5BCD77739D}" destId="{836A1E25-4CCB-A04B-93C5-046D1D3429A5}" srcOrd="2" destOrd="0" presId="urn:microsoft.com/office/officeart/2009/3/layout/HorizontalOrganizationChart"/>
    <dgm:cxn modelId="{3706E378-5F14-9F46-AEDF-2D69B7C17AB4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4000" dirty="0">
              <a:solidFill>
                <a:schemeClr val="bg1"/>
              </a:solidFill>
            </a:rPr>
            <a:t>1.</a:t>
          </a:r>
          <a:r>
            <a:rPr lang="zh-CN" altLang="en-US" sz="4000" dirty="0">
              <a:solidFill>
                <a:schemeClr val="bg1"/>
              </a:solidFill>
            </a:rPr>
            <a:t>认识的本质</a:t>
          </a:r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4000" dirty="0">
              <a:solidFill>
                <a:schemeClr val="bg1"/>
              </a:solidFill>
            </a:rPr>
            <a:t>实践是认识的基础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/>
      <dgm:t>
        <a:bodyPr/>
        <a:lstStyle/>
        <a:p>
          <a:r>
            <a:rPr lang="zh-CN" altLang="en-US" sz="4000" dirty="0"/>
            <a:t>认识的本质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79106" custScaleY="68270" custLinFactNeighborX="1796" custLinFactNeighborY="-1664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2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2" custScaleX="107435" custScaleY="61032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2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2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2" custScaleX="72341" custScaleY="49393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2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2A85DF95-431A-E745-B890-34AC740A3B8B}" type="presOf" srcId="{1112FB57-E696-FA45-AF72-1E97D2E669FB}" destId="{75E11FCC-1C53-604E-88A3-2412EF138EE1}" srcOrd="1" destOrd="0" presId="urn:microsoft.com/office/officeart/2009/3/layout/HorizontalOrganizationChart"/>
    <dgm:cxn modelId="{3AAF43B2-74B2-834E-87C4-DFDAA4955F1F}" type="presOf" srcId="{7AC76271-18F2-7A47-B559-2049B3C3C1C8}" destId="{CC7F5FF6-07F7-9346-AA7E-8310FE435B20}" srcOrd="0" destOrd="0" presId="urn:microsoft.com/office/officeart/2009/3/layout/HorizontalOrganizationChart"/>
    <dgm:cxn modelId="{8BE235B6-7643-A84E-848B-DAE17669A313}" type="presOf" srcId="{1112FB57-E696-FA45-AF72-1E97D2E669FB}" destId="{A963D848-574A-4243-9F22-D442D719A969}" srcOrd="0" destOrd="0" presId="urn:microsoft.com/office/officeart/2009/3/layout/HorizontalOrganizationChart"/>
    <dgm:cxn modelId="{D11E48BA-E225-CC4F-9EBA-DB4BE3F8CEC2}" type="presOf" srcId="{19960767-A02E-7541-9D89-B09779251E21}" destId="{E68C5451-ECDD-0045-A198-AF1EEEBB5C90}" srcOrd="0" destOrd="0" presId="urn:microsoft.com/office/officeart/2009/3/layout/HorizontalOrganizationChart"/>
    <dgm:cxn modelId="{854B95BC-4E1D-9D4F-B4A9-E591B23985F9}" type="presOf" srcId="{538AEF0D-98D3-B545-AC4C-DE03138A5DC3}" destId="{A1D4D5BF-0720-3140-A557-3799A1127C3E}" srcOrd="1" destOrd="0" presId="urn:microsoft.com/office/officeart/2009/3/layout/HorizontalOrganizationChart"/>
    <dgm:cxn modelId="{E86C0CC4-C60A-784C-AEED-96329F091A79}" type="presOf" srcId="{463752C0-6AF8-0A41-980A-6FFC0AA3C9A3}" destId="{18F9DF53-F5EA-8140-B7D0-A536645FEBAC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35C31FCE-A10D-D74B-895F-B2203B6D7191}" type="presOf" srcId="{476D8D70-DBB1-7B41-8CD3-30459D90DC95}" destId="{89C34139-8A26-094B-A977-4576EC34CFCA}" srcOrd="0" destOrd="0" presId="urn:microsoft.com/office/officeart/2009/3/layout/HorizontalOrganizationChart"/>
    <dgm:cxn modelId="{C76F39E2-0AA4-4F4C-B82C-6FFED69DD80D}" type="presOf" srcId="{538AEF0D-98D3-B545-AC4C-DE03138A5DC3}" destId="{88DD7B1A-A996-264C-AB77-952A0F9A2058}" srcOrd="0" destOrd="0" presId="urn:microsoft.com/office/officeart/2009/3/layout/HorizontalOrganizationChart"/>
    <dgm:cxn modelId="{13EDB9FD-5216-6048-B231-90742ACCE6CA}" type="presOf" srcId="{7AC76271-18F2-7A47-B559-2049B3C3C1C8}" destId="{FB213CCC-E8AC-6947-BD68-49391BB3F9AF}" srcOrd="1" destOrd="0" presId="urn:microsoft.com/office/officeart/2009/3/layout/HorizontalOrganizationChart"/>
    <dgm:cxn modelId="{43A648AF-B1D0-EF45-B5EA-B79ED8CE8A5E}" type="presParOf" srcId="{E68C5451-ECDD-0045-A198-AF1EEEBB5C90}" destId="{A019121B-12F3-6B47-9962-0B84BC437CFA}" srcOrd="0" destOrd="0" presId="urn:microsoft.com/office/officeart/2009/3/layout/HorizontalOrganizationChart"/>
    <dgm:cxn modelId="{12CD662D-58C3-0441-8EE9-3F4256A9A4E7}" type="presParOf" srcId="{A019121B-12F3-6B47-9962-0B84BC437CFA}" destId="{D7A521E9-1FCF-E44C-8838-A45A68F08133}" srcOrd="0" destOrd="0" presId="urn:microsoft.com/office/officeart/2009/3/layout/HorizontalOrganizationChart"/>
    <dgm:cxn modelId="{A556CE00-2700-A749-A609-33C73C3B0FA1}" type="presParOf" srcId="{D7A521E9-1FCF-E44C-8838-A45A68F08133}" destId="{A963D848-574A-4243-9F22-D442D719A969}" srcOrd="0" destOrd="0" presId="urn:microsoft.com/office/officeart/2009/3/layout/HorizontalOrganizationChart"/>
    <dgm:cxn modelId="{64022592-5788-A24D-8A7A-1020D578101E}" type="presParOf" srcId="{D7A521E9-1FCF-E44C-8838-A45A68F08133}" destId="{75E11FCC-1C53-604E-88A3-2412EF138EE1}" srcOrd="1" destOrd="0" presId="urn:microsoft.com/office/officeart/2009/3/layout/HorizontalOrganizationChart"/>
    <dgm:cxn modelId="{C99E22EF-B2F1-3A47-97A6-F3D1E476E182}" type="presParOf" srcId="{A019121B-12F3-6B47-9962-0B84BC437CFA}" destId="{32C7C9EE-D61B-EA4A-A953-4317B5389533}" srcOrd="1" destOrd="0" presId="urn:microsoft.com/office/officeart/2009/3/layout/HorizontalOrganizationChart"/>
    <dgm:cxn modelId="{CFE8A530-D5FC-5847-BD9E-24C531368720}" type="presParOf" srcId="{32C7C9EE-D61B-EA4A-A953-4317B5389533}" destId="{18F9DF53-F5EA-8140-B7D0-A536645FEBAC}" srcOrd="0" destOrd="0" presId="urn:microsoft.com/office/officeart/2009/3/layout/HorizontalOrganizationChart"/>
    <dgm:cxn modelId="{2A055458-53B7-5D49-8219-4CF04B0ADC21}" type="presParOf" srcId="{32C7C9EE-D61B-EA4A-A953-4317B5389533}" destId="{D35AA5AD-566B-4A4B-B49D-F854E6546142}" srcOrd="1" destOrd="0" presId="urn:microsoft.com/office/officeart/2009/3/layout/HorizontalOrganizationChart"/>
    <dgm:cxn modelId="{EA2AB5F3-AD92-114E-97C4-428EA5E4ABD6}" type="presParOf" srcId="{D35AA5AD-566B-4A4B-B49D-F854E6546142}" destId="{BBCBB33F-032F-054E-99D9-E922F164A789}" srcOrd="0" destOrd="0" presId="urn:microsoft.com/office/officeart/2009/3/layout/HorizontalOrganizationChart"/>
    <dgm:cxn modelId="{B5537B83-D7AF-B445-966B-3486837162B5}" type="presParOf" srcId="{BBCBB33F-032F-054E-99D9-E922F164A789}" destId="{CC7F5FF6-07F7-9346-AA7E-8310FE435B20}" srcOrd="0" destOrd="0" presId="urn:microsoft.com/office/officeart/2009/3/layout/HorizontalOrganizationChart"/>
    <dgm:cxn modelId="{6296A2C3-B23B-8A4E-B14C-6C9EF49864B5}" type="presParOf" srcId="{BBCBB33F-032F-054E-99D9-E922F164A789}" destId="{FB213CCC-E8AC-6947-BD68-49391BB3F9AF}" srcOrd="1" destOrd="0" presId="urn:microsoft.com/office/officeart/2009/3/layout/HorizontalOrganizationChart"/>
    <dgm:cxn modelId="{3114545C-EA9E-E54A-A590-B6690BEFC4A0}" type="presParOf" srcId="{D35AA5AD-566B-4A4B-B49D-F854E6546142}" destId="{8AE3D352-5E15-CA4F-866E-652225CABADC}" srcOrd="1" destOrd="0" presId="urn:microsoft.com/office/officeart/2009/3/layout/HorizontalOrganizationChart"/>
    <dgm:cxn modelId="{3CAF0EE8-C3DA-184D-BFB2-4BDE2B8FD6BE}" type="presParOf" srcId="{D35AA5AD-566B-4A4B-B49D-F854E6546142}" destId="{91A7E090-7CF2-B24A-B3DB-6BCDAC2835CC}" srcOrd="2" destOrd="0" presId="urn:microsoft.com/office/officeart/2009/3/layout/HorizontalOrganizationChart"/>
    <dgm:cxn modelId="{F30E6835-7BD3-8B4F-9475-8D1468378E1F}" type="presParOf" srcId="{32C7C9EE-D61B-EA4A-A953-4317B5389533}" destId="{89C34139-8A26-094B-A977-4576EC34CFCA}" srcOrd="2" destOrd="0" presId="urn:microsoft.com/office/officeart/2009/3/layout/HorizontalOrganizationChart"/>
    <dgm:cxn modelId="{B7059097-4524-E043-9DAF-7D10F4F20DAC}" type="presParOf" srcId="{32C7C9EE-D61B-EA4A-A953-4317B5389533}" destId="{95F35713-1B5F-7442-BB79-73820166B778}" srcOrd="3" destOrd="0" presId="urn:microsoft.com/office/officeart/2009/3/layout/HorizontalOrganizationChart"/>
    <dgm:cxn modelId="{7EA0FF79-7E9E-4543-AF98-B248483432F1}" type="presParOf" srcId="{95F35713-1B5F-7442-BB79-73820166B778}" destId="{B54E6418-8234-C849-99BD-449E8780144B}" srcOrd="0" destOrd="0" presId="urn:microsoft.com/office/officeart/2009/3/layout/HorizontalOrganizationChart"/>
    <dgm:cxn modelId="{A49D005D-095F-C24A-ACCF-24F8CE69DAB4}" type="presParOf" srcId="{B54E6418-8234-C849-99BD-449E8780144B}" destId="{88DD7B1A-A996-264C-AB77-952A0F9A2058}" srcOrd="0" destOrd="0" presId="urn:microsoft.com/office/officeart/2009/3/layout/HorizontalOrganizationChart"/>
    <dgm:cxn modelId="{82EDB8B4-4AAE-384A-9770-9A3BCE55F3B3}" type="presParOf" srcId="{B54E6418-8234-C849-99BD-449E8780144B}" destId="{A1D4D5BF-0720-3140-A557-3799A1127C3E}" srcOrd="1" destOrd="0" presId="urn:microsoft.com/office/officeart/2009/3/layout/HorizontalOrganizationChart"/>
    <dgm:cxn modelId="{79FA23F3-C46E-B744-82D3-4D253DAAD608}" type="presParOf" srcId="{95F35713-1B5F-7442-BB79-73820166B778}" destId="{BF83B0BC-A7E1-7342-AA4B-12E99ED5A37B}" srcOrd="1" destOrd="0" presId="urn:microsoft.com/office/officeart/2009/3/layout/HorizontalOrganizationChart"/>
    <dgm:cxn modelId="{C2DAAED3-8340-6347-9AF7-04F831637C7A}" type="presParOf" srcId="{95F35713-1B5F-7442-BB79-73820166B778}" destId="{26177F9D-419A-1F44-91D4-ED1561C01151}" srcOrd="2" destOrd="0" presId="urn:microsoft.com/office/officeart/2009/3/layout/HorizontalOrganizationChart"/>
    <dgm:cxn modelId="{420D76EB-4C86-444B-9BE9-D9D82A1E7E22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>
        <a:noFill/>
      </dgm:spPr>
      <dgm:t>
        <a:bodyPr/>
        <a:lstStyle/>
        <a:p>
          <a:r>
            <a:rPr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>
        <a:noFill/>
      </dgm:spPr>
      <dgm:t>
        <a:bodyPr/>
        <a:lstStyle/>
        <a:p>
          <a:r>
            <a:rPr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E723F7D-49D0-FD47-8116-8A1487CBCD40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gm:t>
    </dgm:pt>
    <dgm:pt modelId="{378ADD19-0CF5-8645-8631-447A18C54DC8}" type="par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5A3A41F4-BC24-0547-82C3-3021163CC4B5}" type="sib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90A33F-59AC-CF49-8A6F-7876FC296955}" type="pres">
      <dgm:prSet presAssocID="{7AC76271-18F2-7A47-B559-2049B3C3C1C8}" presName="hierRoot1" presStyleCnt="0">
        <dgm:presLayoutVars>
          <dgm:hierBranch val="init"/>
        </dgm:presLayoutVars>
      </dgm:prSet>
      <dgm:spPr/>
    </dgm:pt>
    <dgm:pt modelId="{583E4204-5132-EB40-B922-C681E8188033}" type="pres">
      <dgm:prSet presAssocID="{7AC76271-18F2-7A47-B559-2049B3C3C1C8}" presName="rootComposite1" presStyleCnt="0"/>
      <dgm:spPr/>
    </dgm:pt>
    <dgm:pt modelId="{867CDA5E-21DD-614F-AA6C-F13D953D848D}" type="pres">
      <dgm:prSet presAssocID="{7AC76271-18F2-7A47-B559-2049B3C3C1C8}" presName="rootText1" presStyleLbl="node0" presStyleIdx="0" presStyleCnt="1" custScaleX="37511" custScaleY="58074">
        <dgm:presLayoutVars>
          <dgm:chPref val="3"/>
        </dgm:presLayoutVars>
      </dgm:prSet>
      <dgm:spPr/>
    </dgm:pt>
    <dgm:pt modelId="{A291C621-D13B-514F-BDC0-631E9CB03334}" type="pres">
      <dgm:prSet presAssocID="{7AC76271-18F2-7A47-B559-2049B3C3C1C8}" presName="rootConnector1" presStyleLbl="node1" presStyleIdx="0" presStyleCnt="0"/>
      <dgm:spPr/>
    </dgm:pt>
    <dgm:pt modelId="{5238DA66-1DBC-E745-B89E-D9D5EEA64922}" type="pres">
      <dgm:prSet presAssocID="{7AC76271-18F2-7A47-B559-2049B3C3C1C8}" presName="hierChild2" presStyleCnt="0"/>
      <dgm:spPr/>
    </dgm:pt>
    <dgm:pt modelId="{D72E2698-E414-1749-83A2-399DF1B5E62D}" type="pres">
      <dgm:prSet presAssocID="{6B604449-F01A-AC4B-B5AD-B968394219D6}" presName="Name64" presStyleLbl="parChTrans1D2" presStyleIdx="0" presStyleCnt="3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2" presStyleIdx="0" presStyleCnt="3" custScaleX="33100" custScaleY="35282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2" presStyleIdx="0" presStyleCnt="3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DFC47E43-3FF6-6D48-B2F7-2286DEC2A1C7}" type="pres">
      <dgm:prSet presAssocID="{14716794-FB64-7B4D-ACE7-3174E58EEB16}" presName="Name64" presStyleLbl="parChTrans1D2" presStyleIdx="1" presStyleCnt="3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2" presStyleIdx="1" presStyleCnt="3" custScaleX="33067" custScaleY="35280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2" presStyleIdx="1" presStyleCnt="3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F71BCDF1-1A05-4640-9395-16F551B6C086}" type="pres">
      <dgm:prSet presAssocID="{378ADD19-0CF5-8645-8631-447A18C54DC8}" presName="Name64" presStyleLbl="parChTrans1D2" presStyleIdx="2" presStyleCnt="3"/>
      <dgm:spPr/>
    </dgm:pt>
    <dgm:pt modelId="{DB4CA84F-67E5-9B4B-B1B2-BB73B1587E08}" type="pres">
      <dgm:prSet presAssocID="{1E723F7D-49D0-FD47-8116-8A1487CBCD40}" presName="hierRoot2" presStyleCnt="0">
        <dgm:presLayoutVars>
          <dgm:hierBranch val="init"/>
        </dgm:presLayoutVars>
      </dgm:prSet>
      <dgm:spPr/>
    </dgm:pt>
    <dgm:pt modelId="{76BF459F-E535-8B4E-9B45-E5041A803482}" type="pres">
      <dgm:prSet presAssocID="{1E723F7D-49D0-FD47-8116-8A1487CBCD40}" presName="rootComposite" presStyleCnt="0"/>
      <dgm:spPr/>
    </dgm:pt>
    <dgm:pt modelId="{FD86EC78-9DFF-254D-B760-DBE62E55F039}" type="pres">
      <dgm:prSet presAssocID="{1E723F7D-49D0-FD47-8116-8A1487CBCD40}" presName="rootText" presStyleLbl="node2" presStyleIdx="2" presStyleCnt="3" custScaleX="41090" custScaleY="37693">
        <dgm:presLayoutVars>
          <dgm:chPref val="3"/>
        </dgm:presLayoutVars>
      </dgm:prSet>
      <dgm:spPr/>
    </dgm:pt>
    <dgm:pt modelId="{217A2EBF-A480-3849-B14D-4B0BE04626A2}" type="pres">
      <dgm:prSet presAssocID="{1E723F7D-49D0-FD47-8116-8A1487CBCD40}" presName="rootConnector" presStyleLbl="node2" presStyleIdx="2" presStyleCnt="3"/>
      <dgm:spPr/>
    </dgm:pt>
    <dgm:pt modelId="{A45FC241-43DF-9947-9F30-1FCDDA3D2F43}" type="pres">
      <dgm:prSet presAssocID="{1E723F7D-49D0-FD47-8116-8A1487CBCD40}" presName="hierChild4" presStyleCnt="0"/>
      <dgm:spPr/>
    </dgm:pt>
    <dgm:pt modelId="{D9D2255A-E966-AC45-85ED-89416564553D}" type="pres">
      <dgm:prSet presAssocID="{1E723F7D-49D0-FD47-8116-8A1487CBCD40}" presName="hierChild5" presStyleCnt="0"/>
      <dgm:spPr/>
    </dgm:pt>
    <dgm:pt modelId="{355CA454-326F-734B-BC81-F5ED9ACF434C}" type="pres">
      <dgm:prSet presAssocID="{7AC76271-18F2-7A47-B559-2049B3C3C1C8}" presName="hierChild3" presStyleCnt="0"/>
      <dgm:spPr/>
    </dgm:pt>
  </dgm:ptLst>
  <dgm:cxnLst>
    <dgm:cxn modelId="{452DCB11-9F52-1B42-9FBA-33D5903BEF51}" type="presOf" srcId="{7AC76271-18F2-7A47-B559-2049B3C3C1C8}" destId="{867CDA5E-21DD-614F-AA6C-F13D953D848D}" srcOrd="0" destOrd="0" presId="urn:microsoft.com/office/officeart/2009/3/layout/HorizontalOrganizationChart"/>
    <dgm:cxn modelId="{2C601112-9333-3E43-ACF0-3C38EDC5EE6D}" type="presOf" srcId="{DEA4767C-4CD9-044D-9837-FE31B7B9AF2C}" destId="{0D7020A8-F76A-C14D-8D34-0E9828086E9C}" srcOrd="0" destOrd="0" presId="urn:microsoft.com/office/officeart/2009/3/layout/HorizontalOrganizationChart"/>
    <dgm:cxn modelId="{942F2832-786D-2C47-8F69-A661240ED821}" type="presOf" srcId="{F5448318-91D7-4145-94E8-8AA1C54F4050}" destId="{BA33944F-1942-C149-BDEA-444F01290A2D}" srcOrd="1" destOrd="0" presId="urn:microsoft.com/office/officeart/2009/3/layout/HorizontalOrganizationChart"/>
    <dgm:cxn modelId="{AF830435-778E-A042-A362-46397DDC1FC3}" type="presOf" srcId="{DEA4767C-4CD9-044D-9837-FE31B7B9AF2C}" destId="{9AE853A7-1954-1E4C-ADFB-7BC094616B45}" srcOrd="1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B8C5D239-7E2A-8A47-BEC4-80A25A72BD93}" type="presOf" srcId="{19960767-A02E-7541-9D89-B09779251E21}" destId="{E68C5451-ECDD-0045-A198-AF1EEEBB5C90}" srcOrd="0" destOrd="0" presId="urn:microsoft.com/office/officeart/2009/3/layout/HorizontalOrganizationChart"/>
    <dgm:cxn modelId="{08FE2A43-C5E1-5C4E-91E3-016D91F13EEF}" type="presOf" srcId="{1E723F7D-49D0-FD47-8116-8A1487CBCD40}" destId="{217A2EBF-A480-3849-B14D-4B0BE04626A2}" srcOrd="1" destOrd="0" presId="urn:microsoft.com/office/officeart/2009/3/layout/HorizontalOrganizationChart"/>
    <dgm:cxn modelId="{5303F343-D4D7-3141-AAAC-021DF7441F91}" srcId="{7AC76271-18F2-7A47-B559-2049B3C3C1C8}" destId="{1E723F7D-49D0-FD47-8116-8A1487CBCD40}" srcOrd="2" destOrd="0" parTransId="{378ADD19-0CF5-8645-8631-447A18C54DC8}" sibTransId="{5A3A41F4-BC24-0547-82C3-3021163CC4B5}"/>
    <dgm:cxn modelId="{194B3F63-AFC7-2244-97DE-A68E34263232}" type="presOf" srcId="{7AC76271-18F2-7A47-B559-2049B3C3C1C8}" destId="{A291C621-D13B-514F-BDC0-631E9CB03334}" srcOrd="1" destOrd="0" presId="urn:microsoft.com/office/officeart/2009/3/layout/HorizontalOrganizationChart"/>
    <dgm:cxn modelId="{24539266-E90C-4A4A-9005-7B609767413F}" type="presOf" srcId="{1E723F7D-49D0-FD47-8116-8A1487CBCD40}" destId="{FD86EC78-9DFF-254D-B760-DBE62E55F039}" srcOrd="0" destOrd="0" presId="urn:microsoft.com/office/officeart/2009/3/layout/HorizontalOrganizationChart"/>
    <dgm:cxn modelId="{C267E882-388D-524B-869C-24AC62DA5E29}" type="presOf" srcId="{14716794-FB64-7B4D-ACE7-3174E58EEB16}" destId="{DFC47E43-3FF6-6D48-B2F7-2286DEC2A1C7}" srcOrd="0" destOrd="0" presId="urn:microsoft.com/office/officeart/2009/3/layout/HorizontalOrganizationChart"/>
    <dgm:cxn modelId="{6F1A5F8A-6AA6-A94A-89CF-078ACF42C315}" type="presOf" srcId="{F5448318-91D7-4145-94E8-8AA1C54F4050}" destId="{7E7B88D0-C116-C74A-9D9E-930F14CC97DE}" srcOrd="0" destOrd="0" presId="urn:microsoft.com/office/officeart/2009/3/layout/HorizontalOrganizationChart"/>
    <dgm:cxn modelId="{FF697990-A37E-2449-8013-D434EEBC68A4}" srcId="{19960767-A02E-7541-9D89-B09779251E21}" destId="{7AC76271-18F2-7A47-B559-2049B3C3C1C8}" srcOrd="0" destOrd="0" parTransId="{463752C0-6AF8-0A41-980A-6FFC0AA3C9A3}" sibTransId="{F06EECFE-3376-CD4E-83D6-9A23FE860974}"/>
    <dgm:cxn modelId="{E2FBB392-D9B2-2E4D-B169-D60ABAF4A7EC}" type="presOf" srcId="{378ADD19-0CF5-8645-8631-447A18C54DC8}" destId="{F71BCDF1-1A05-4640-9395-16F551B6C086}" srcOrd="0" destOrd="0" presId="urn:microsoft.com/office/officeart/2009/3/layout/HorizontalOrganizationChart"/>
    <dgm:cxn modelId="{B2082EAA-567C-6C49-9BF1-609A06EFC724}" type="presOf" srcId="{6B604449-F01A-AC4B-B5AD-B968394219D6}" destId="{D72E2698-E414-1749-83A2-399DF1B5E62D}" srcOrd="0" destOrd="0" presId="urn:microsoft.com/office/officeart/2009/3/layout/HorizontalOrganizationChart"/>
    <dgm:cxn modelId="{34CCC9EE-E9FE-2747-944C-CAFDD84A85D8}" srcId="{7AC76271-18F2-7A47-B559-2049B3C3C1C8}" destId="{DEA4767C-4CD9-044D-9837-FE31B7B9AF2C}" srcOrd="1" destOrd="0" parTransId="{14716794-FB64-7B4D-ACE7-3174E58EEB16}" sibTransId="{168A3FCD-3F52-004E-8C9A-F61C9BE53710}"/>
    <dgm:cxn modelId="{22038E8F-3095-8546-89D2-EF63E4FD996E}" type="presParOf" srcId="{E68C5451-ECDD-0045-A198-AF1EEEBB5C90}" destId="{DB90A33F-59AC-CF49-8A6F-7876FC296955}" srcOrd="0" destOrd="0" presId="urn:microsoft.com/office/officeart/2009/3/layout/HorizontalOrganizationChart"/>
    <dgm:cxn modelId="{F4B844B9-7D69-5748-8D36-DAE9DCAC758C}" type="presParOf" srcId="{DB90A33F-59AC-CF49-8A6F-7876FC296955}" destId="{583E4204-5132-EB40-B922-C681E8188033}" srcOrd="0" destOrd="0" presId="urn:microsoft.com/office/officeart/2009/3/layout/HorizontalOrganizationChart"/>
    <dgm:cxn modelId="{9BB9F0FC-32D5-2648-9138-1D3358B2C6D4}" type="presParOf" srcId="{583E4204-5132-EB40-B922-C681E8188033}" destId="{867CDA5E-21DD-614F-AA6C-F13D953D848D}" srcOrd="0" destOrd="0" presId="urn:microsoft.com/office/officeart/2009/3/layout/HorizontalOrganizationChart"/>
    <dgm:cxn modelId="{186CB4E0-A55B-E946-836C-3AB3DD168658}" type="presParOf" srcId="{583E4204-5132-EB40-B922-C681E8188033}" destId="{A291C621-D13B-514F-BDC0-631E9CB03334}" srcOrd="1" destOrd="0" presId="urn:microsoft.com/office/officeart/2009/3/layout/HorizontalOrganizationChart"/>
    <dgm:cxn modelId="{46E8642C-CD7D-AB4F-A405-7D81E4F4A35D}" type="presParOf" srcId="{DB90A33F-59AC-CF49-8A6F-7876FC296955}" destId="{5238DA66-1DBC-E745-B89E-D9D5EEA64922}" srcOrd="1" destOrd="0" presId="urn:microsoft.com/office/officeart/2009/3/layout/HorizontalOrganizationChart"/>
    <dgm:cxn modelId="{E91EB63F-536E-FB47-B165-FD853515E0FF}" type="presParOf" srcId="{5238DA66-1DBC-E745-B89E-D9D5EEA64922}" destId="{D72E2698-E414-1749-83A2-399DF1B5E62D}" srcOrd="0" destOrd="0" presId="urn:microsoft.com/office/officeart/2009/3/layout/HorizontalOrganizationChart"/>
    <dgm:cxn modelId="{E3551D41-5F0A-1E43-BB77-454A6F1C987E}" type="presParOf" srcId="{5238DA66-1DBC-E745-B89E-D9D5EEA64922}" destId="{8FEEE5B5-9C46-D547-8AD5-48096387AE77}" srcOrd="1" destOrd="0" presId="urn:microsoft.com/office/officeart/2009/3/layout/HorizontalOrganizationChart"/>
    <dgm:cxn modelId="{E54245C0-846F-3041-B7AF-3402EA51746A}" type="presParOf" srcId="{8FEEE5B5-9C46-D547-8AD5-48096387AE77}" destId="{5ECDF473-806C-5042-8E86-D3F0370B1ACC}" srcOrd="0" destOrd="0" presId="urn:microsoft.com/office/officeart/2009/3/layout/HorizontalOrganizationChart"/>
    <dgm:cxn modelId="{3B66BD4B-14E3-6547-835A-1335F824504A}" type="presParOf" srcId="{5ECDF473-806C-5042-8E86-D3F0370B1ACC}" destId="{7E7B88D0-C116-C74A-9D9E-930F14CC97DE}" srcOrd="0" destOrd="0" presId="urn:microsoft.com/office/officeart/2009/3/layout/HorizontalOrganizationChart"/>
    <dgm:cxn modelId="{023D46B3-9B86-5A4E-A0C9-AAA97E7B433B}" type="presParOf" srcId="{5ECDF473-806C-5042-8E86-D3F0370B1ACC}" destId="{BA33944F-1942-C149-BDEA-444F01290A2D}" srcOrd="1" destOrd="0" presId="urn:microsoft.com/office/officeart/2009/3/layout/HorizontalOrganizationChart"/>
    <dgm:cxn modelId="{EB0B270F-6532-014D-B974-0194C3D3A798}" type="presParOf" srcId="{8FEEE5B5-9C46-D547-8AD5-48096387AE77}" destId="{0E18882C-B016-E24E-B5C4-C48208E206C6}" srcOrd="1" destOrd="0" presId="urn:microsoft.com/office/officeart/2009/3/layout/HorizontalOrganizationChart"/>
    <dgm:cxn modelId="{A440DBF9-C5B2-F44E-A9B1-633DF4BBB0E8}" type="presParOf" srcId="{8FEEE5B5-9C46-D547-8AD5-48096387AE77}" destId="{C000B764-1124-E74C-AE58-C4D7B7CFCAEF}" srcOrd="2" destOrd="0" presId="urn:microsoft.com/office/officeart/2009/3/layout/HorizontalOrganizationChart"/>
    <dgm:cxn modelId="{619123E3-B5DB-474D-988C-95980B48EEE3}" type="presParOf" srcId="{5238DA66-1DBC-E745-B89E-D9D5EEA64922}" destId="{DFC47E43-3FF6-6D48-B2F7-2286DEC2A1C7}" srcOrd="2" destOrd="0" presId="urn:microsoft.com/office/officeart/2009/3/layout/HorizontalOrganizationChart"/>
    <dgm:cxn modelId="{DD0025EB-4908-6C45-BC06-B19B99B79F36}" type="presParOf" srcId="{5238DA66-1DBC-E745-B89E-D9D5EEA64922}" destId="{665846EB-A3D2-434F-962E-79C7D4A76F9A}" srcOrd="3" destOrd="0" presId="urn:microsoft.com/office/officeart/2009/3/layout/HorizontalOrganizationChart"/>
    <dgm:cxn modelId="{395BAC19-46C0-0240-AEEF-1858A7048835}" type="presParOf" srcId="{665846EB-A3D2-434F-962E-79C7D4A76F9A}" destId="{2514E47D-358E-CF42-B724-14EAE7F7660B}" srcOrd="0" destOrd="0" presId="urn:microsoft.com/office/officeart/2009/3/layout/HorizontalOrganizationChart"/>
    <dgm:cxn modelId="{C5D56BAD-5B1B-6444-8D93-87BB61F45A6F}" type="presParOf" srcId="{2514E47D-358E-CF42-B724-14EAE7F7660B}" destId="{0D7020A8-F76A-C14D-8D34-0E9828086E9C}" srcOrd="0" destOrd="0" presId="urn:microsoft.com/office/officeart/2009/3/layout/HorizontalOrganizationChart"/>
    <dgm:cxn modelId="{400B2831-896C-BE4A-8A6E-398AEAE7CAFA}" type="presParOf" srcId="{2514E47D-358E-CF42-B724-14EAE7F7660B}" destId="{9AE853A7-1954-1E4C-ADFB-7BC094616B45}" srcOrd="1" destOrd="0" presId="urn:microsoft.com/office/officeart/2009/3/layout/HorizontalOrganizationChart"/>
    <dgm:cxn modelId="{19D71DC0-64C5-AF46-8563-5A9641B06B47}" type="presParOf" srcId="{665846EB-A3D2-434F-962E-79C7D4A76F9A}" destId="{7952B313-7F65-AC4C-91A2-F6DA4ACDFEA1}" srcOrd="1" destOrd="0" presId="urn:microsoft.com/office/officeart/2009/3/layout/HorizontalOrganizationChart"/>
    <dgm:cxn modelId="{EBCDBC14-1814-5E48-AABF-978F6D2DF8CD}" type="presParOf" srcId="{665846EB-A3D2-434F-962E-79C7D4A76F9A}" destId="{E279C2B2-7E9B-8342-B531-77130B895B80}" srcOrd="2" destOrd="0" presId="urn:microsoft.com/office/officeart/2009/3/layout/HorizontalOrganizationChart"/>
    <dgm:cxn modelId="{8030F4F1-9201-7C4D-8715-64BF9B1B9628}" type="presParOf" srcId="{5238DA66-1DBC-E745-B89E-D9D5EEA64922}" destId="{F71BCDF1-1A05-4640-9395-16F551B6C086}" srcOrd="4" destOrd="0" presId="urn:microsoft.com/office/officeart/2009/3/layout/HorizontalOrganizationChart"/>
    <dgm:cxn modelId="{E7B1B105-DEE0-1F48-AC53-FAE6FB17FD0D}" type="presParOf" srcId="{5238DA66-1DBC-E745-B89E-D9D5EEA64922}" destId="{DB4CA84F-67E5-9B4B-B1B2-BB73B1587E08}" srcOrd="5" destOrd="0" presId="urn:microsoft.com/office/officeart/2009/3/layout/HorizontalOrganizationChart"/>
    <dgm:cxn modelId="{F0606397-68F0-474F-B940-7FCC0C06859E}" type="presParOf" srcId="{DB4CA84F-67E5-9B4B-B1B2-BB73B1587E08}" destId="{76BF459F-E535-8B4E-9B45-E5041A803482}" srcOrd="0" destOrd="0" presId="urn:microsoft.com/office/officeart/2009/3/layout/HorizontalOrganizationChart"/>
    <dgm:cxn modelId="{05DC3885-F8D2-1647-A983-4EC98759CDBC}" type="presParOf" srcId="{76BF459F-E535-8B4E-9B45-E5041A803482}" destId="{FD86EC78-9DFF-254D-B760-DBE62E55F039}" srcOrd="0" destOrd="0" presId="urn:microsoft.com/office/officeart/2009/3/layout/HorizontalOrganizationChart"/>
    <dgm:cxn modelId="{BE4D71E3-9FD7-9D4F-9316-28761C94ECAE}" type="presParOf" srcId="{76BF459F-E535-8B4E-9B45-E5041A803482}" destId="{217A2EBF-A480-3849-B14D-4B0BE04626A2}" srcOrd="1" destOrd="0" presId="urn:microsoft.com/office/officeart/2009/3/layout/HorizontalOrganizationChart"/>
    <dgm:cxn modelId="{E705E2F4-C58C-6E4C-B010-7C124FFC49F0}" type="presParOf" srcId="{DB4CA84F-67E5-9B4B-B1B2-BB73B1587E08}" destId="{A45FC241-43DF-9947-9F30-1FCDDA3D2F43}" srcOrd="1" destOrd="0" presId="urn:microsoft.com/office/officeart/2009/3/layout/HorizontalOrganizationChart"/>
    <dgm:cxn modelId="{1C8EDF6E-B9C7-7145-B9ED-CB7FD810F3D8}" type="presParOf" srcId="{DB4CA84F-67E5-9B4B-B1B2-BB73B1587E08}" destId="{D9D2255A-E966-AC45-85ED-89416564553D}" srcOrd="2" destOrd="0" presId="urn:microsoft.com/office/officeart/2009/3/layout/HorizontalOrganizationChart"/>
    <dgm:cxn modelId="{4D5708E8-8A22-F042-BB3E-158FDB231276}" type="presParOf" srcId="{DB90A33F-59AC-CF49-8A6F-7876FC296955}" destId="{355CA454-326F-734B-BC81-F5ED9ACF434C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>
        <a:noFill/>
      </dgm:spPr>
      <dgm:t>
        <a:bodyPr/>
        <a:lstStyle/>
        <a:p>
          <a:r>
            <a:rPr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>
        <a:noFill/>
      </dgm:spPr>
      <dgm:t>
        <a:bodyPr/>
        <a:lstStyle/>
        <a:p>
          <a:r>
            <a:rPr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E723F7D-49D0-FD47-8116-8A1487CBCD40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gm:t>
    </dgm:pt>
    <dgm:pt modelId="{378ADD19-0CF5-8645-8631-447A18C54DC8}" type="par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5A3A41F4-BC24-0547-82C3-3021163CC4B5}" type="sib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90A33F-59AC-CF49-8A6F-7876FC296955}" type="pres">
      <dgm:prSet presAssocID="{7AC76271-18F2-7A47-B559-2049B3C3C1C8}" presName="hierRoot1" presStyleCnt="0">
        <dgm:presLayoutVars>
          <dgm:hierBranch val="init"/>
        </dgm:presLayoutVars>
      </dgm:prSet>
      <dgm:spPr/>
    </dgm:pt>
    <dgm:pt modelId="{583E4204-5132-EB40-B922-C681E8188033}" type="pres">
      <dgm:prSet presAssocID="{7AC76271-18F2-7A47-B559-2049B3C3C1C8}" presName="rootComposite1" presStyleCnt="0"/>
      <dgm:spPr/>
    </dgm:pt>
    <dgm:pt modelId="{867CDA5E-21DD-614F-AA6C-F13D953D848D}" type="pres">
      <dgm:prSet presAssocID="{7AC76271-18F2-7A47-B559-2049B3C3C1C8}" presName="rootText1" presStyleLbl="node0" presStyleIdx="0" presStyleCnt="1" custScaleX="37511" custScaleY="58074">
        <dgm:presLayoutVars>
          <dgm:chPref val="3"/>
        </dgm:presLayoutVars>
      </dgm:prSet>
      <dgm:spPr/>
    </dgm:pt>
    <dgm:pt modelId="{A291C621-D13B-514F-BDC0-631E9CB03334}" type="pres">
      <dgm:prSet presAssocID="{7AC76271-18F2-7A47-B559-2049B3C3C1C8}" presName="rootConnector1" presStyleLbl="node1" presStyleIdx="0" presStyleCnt="0"/>
      <dgm:spPr/>
    </dgm:pt>
    <dgm:pt modelId="{5238DA66-1DBC-E745-B89E-D9D5EEA64922}" type="pres">
      <dgm:prSet presAssocID="{7AC76271-18F2-7A47-B559-2049B3C3C1C8}" presName="hierChild2" presStyleCnt="0"/>
      <dgm:spPr/>
    </dgm:pt>
    <dgm:pt modelId="{D72E2698-E414-1749-83A2-399DF1B5E62D}" type="pres">
      <dgm:prSet presAssocID="{6B604449-F01A-AC4B-B5AD-B968394219D6}" presName="Name64" presStyleLbl="parChTrans1D2" presStyleIdx="0" presStyleCnt="3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2" presStyleIdx="0" presStyleCnt="3" custScaleX="33100" custScaleY="35282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2" presStyleIdx="0" presStyleCnt="3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DFC47E43-3FF6-6D48-B2F7-2286DEC2A1C7}" type="pres">
      <dgm:prSet presAssocID="{14716794-FB64-7B4D-ACE7-3174E58EEB16}" presName="Name64" presStyleLbl="parChTrans1D2" presStyleIdx="1" presStyleCnt="3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2" presStyleIdx="1" presStyleCnt="3" custScaleX="33067" custScaleY="35280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2" presStyleIdx="1" presStyleCnt="3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F71BCDF1-1A05-4640-9395-16F551B6C086}" type="pres">
      <dgm:prSet presAssocID="{378ADD19-0CF5-8645-8631-447A18C54DC8}" presName="Name64" presStyleLbl="parChTrans1D2" presStyleIdx="2" presStyleCnt="3"/>
      <dgm:spPr/>
    </dgm:pt>
    <dgm:pt modelId="{DB4CA84F-67E5-9B4B-B1B2-BB73B1587E08}" type="pres">
      <dgm:prSet presAssocID="{1E723F7D-49D0-FD47-8116-8A1487CBCD40}" presName="hierRoot2" presStyleCnt="0">
        <dgm:presLayoutVars>
          <dgm:hierBranch val="init"/>
        </dgm:presLayoutVars>
      </dgm:prSet>
      <dgm:spPr/>
    </dgm:pt>
    <dgm:pt modelId="{76BF459F-E535-8B4E-9B45-E5041A803482}" type="pres">
      <dgm:prSet presAssocID="{1E723F7D-49D0-FD47-8116-8A1487CBCD40}" presName="rootComposite" presStyleCnt="0"/>
      <dgm:spPr/>
    </dgm:pt>
    <dgm:pt modelId="{FD86EC78-9DFF-254D-B760-DBE62E55F039}" type="pres">
      <dgm:prSet presAssocID="{1E723F7D-49D0-FD47-8116-8A1487CBCD40}" presName="rootText" presStyleLbl="node2" presStyleIdx="2" presStyleCnt="3" custScaleX="41090" custScaleY="37693">
        <dgm:presLayoutVars>
          <dgm:chPref val="3"/>
        </dgm:presLayoutVars>
      </dgm:prSet>
      <dgm:spPr/>
    </dgm:pt>
    <dgm:pt modelId="{217A2EBF-A480-3849-B14D-4B0BE04626A2}" type="pres">
      <dgm:prSet presAssocID="{1E723F7D-49D0-FD47-8116-8A1487CBCD40}" presName="rootConnector" presStyleLbl="node2" presStyleIdx="2" presStyleCnt="3"/>
      <dgm:spPr/>
    </dgm:pt>
    <dgm:pt modelId="{A45FC241-43DF-9947-9F30-1FCDDA3D2F43}" type="pres">
      <dgm:prSet presAssocID="{1E723F7D-49D0-FD47-8116-8A1487CBCD40}" presName="hierChild4" presStyleCnt="0"/>
      <dgm:spPr/>
    </dgm:pt>
    <dgm:pt modelId="{D9D2255A-E966-AC45-85ED-89416564553D}" type="pres">
      <dgm:prSet presAssocID="{1E723F7D-49D0-FD47-8116-8A1487CBCD40}" presName="hierChild5" presStyleCnt="0"/>
      <dgm:spPr/>
    </dgm:pt>
    <dgm:pt modelId="{355CA454-326F-734B-BC81-F5ED9ACF434C}" type="pres">
      <dgm:prSet presAssocID="{7AC76271-18F2-7A47-B559-2049B3C3C1C8}" presName="hierChild3" presStyleCnt="0"/>
      <dgm:spPr/>
    </dgm:pt>
  </dgm:ptLst>
  <dgm:cxnLst>
    <dgm:cxn modelId="{A1C90D0D-C9A6-8B47-8146-5511D545F7F9}" type="presOf" srcId="{7AC76271-18F2-7A47-B559-2049B3C3C1C8}" destId="{A291C621-D13B-514F-BDC0-631E9CB03334}" srcOrd="1" destOrd="0" presId="urn:microsoft.com/office/officeart/2009/3/layout/HorizontalOrganizationChart"/>
    <dgm:cxn modelId="{1B3C0E0F-AD32-EC4F-882B-444F003A2A70}" type="presOf" srcId="{DEA4767C-4CD9-044D-9837-FE31B7B9AF2C}" destId="{0D7020A8-F76A-C14D-8D34-0E9828086E9C}" srcOrd="0" destOrd="0" presId="urn:microsoft.com/office/officeart/2009/3/layout/HorizontalOrganizationChart"/>
    <dgm:cxn modelId="{AB292513-352A-194E-88A5-05D356B645F6}" type="presOf" srcId="{DEA4767C-4CD9-044D-9837-FE31B7B9AF2C}" destId="{9AE853A7-1954-1E4C-ADFB-7BC094616B45}" srcOrd="1" destOrd="0" presId="urn:microsoft.com/office/officeart/2009/3/layout/HorizontalOrganizationChart"/>
    <dgm:cxn modelId="{F4BE891B-7D1C-2846-886A-40869C42D3DC}" type="presOf" srcId="{19960767-A02E-7541-9D89-B09779251E21}" destId="{E68C5451-ECDD-0045-A198-AF1EEEBB5C90}" srcOrd="0" destOrd="0" presId="urn:microsoft.com/office/officeart/2009/3/layout/HorizontalOrganizationChart"/>
    <dgm:cxn modelId="{434CC32C-B993-404A-8CAB-D0DA36473E74}" type="presOf" srcId="{F5448318-91D7-4145-94E8-8AA1C54F4050}" destId="{BA33944F-1942-C149-BDEA-444F01290A2D}" srcOrd="1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5303F343-D4D7-3141-AAAC-021DF7441F91}" srcId="{7AC76271-18F2-7A47-B559-2049B3C3C1C8}" destId="{1E723F7D-49D0-FD47-8116-8A1487CBCD40}" srcOrd="2" destOrd="0" parTransId="{378ADD19-0CF5-8645-8631-447A18C54DC8}" sibTransId="{5A3A41F4-BC24-0547-82C3-3021163CC4B5}"/>
    <dgm:cxn modelId="{CF66E053-21B4-014C-BB59-D3F2E37DA930}" type="presOf" srcId="{1E723F7D-49D0-FD47-8116-8A1487CBCD40}" destId="{217A2EBF-A480-3849-B14D-4B0BE04626A2}" srcOrd="1" destOrd="0" presId="urn:microsoft.com/office/officeart/2009/3/layout/HorizontalOrganizationChart"/>
    <dgm:cxn modelId="{28DC8458-E3A1-2D41-9050-776D86B0C65F}" type="presOf" srcId="{378ADD19-0CF5-8645-8631-447A18C54DC8}" destId="{F71BCDF1-1A05-4640-9395-16F551B6C086}" srcOrd="0" destOrd="0" presId="urn:microsoft.com/office/officeart/2009/3/layout/HorizontalOrganizationChart"/>
    <dgm:cxn modelId="{CB49955E-2F24-9647-ADDF-54B7F0CEB92A}" type="presOf" srcId="{6B604449-F01A-AC4B-B5AD-B968394219D6}" destId="{D72E2698-E414-1749-83A2-399DF1B5E62D}" srcOrd="0" destOrd="0" presId="urn:microsoft.com/office/officeart/2009/3/layout/HorizontalOrganizationChart"/>
    <dgm:cxn modelId="{38C73183-6CA1-914F-B081-7F7F6B90B7EE}" type="presOf" srcId="{7AC76271-18F2-7A47-B559-2049B3C3C1C8}" destId="{867CDA5E-21DD-614F-AA6C-F13D953D848D}" srcOrd="0" destOrd="0" presId="urn:microsoft.com/office/officeart/2009/3/layout/HorizontalOrganizationChart"/>
    <dgm:cxn modelId="{FF697990-A37E-2449-8013-D434EEBC68A4}" srcId="{19960767-A02E-7541-9D89-B09779251E21}" destId="{7AC76271-18F2-7A47-B559-2049B3C3C1C8}" srcOrd="0" destOrd="0" parTransId="{463752C0-6AF8-0A41-980A-6FFC0AA3C9A3}" sibTransId="{F06EECFE-3376-CD4E-83D6-9A23FE860974}"/>
    <dgm:cxn modelId="{44E8AEA5-93CF-BE43-863A-637D4CF240AB}" type="presOf" srcId="{F5448318-91D7-4145-94E8-8AA1C54F4050}" destId="{7E7B88D0-C116-C74A-9D9E-930F14CC97DE}" srcOrd="0" destOrd="0" presId="urn:microsoft.com/office/officeart/2009/3/layout/HorizontalOrganizationChart"/>
    <dgm:cxn modelId="{532682C9-7D86-F440-9EFA-A76F7F083D4B}" type="presOf" srcId="{14716794-FB64-7B4D-ACE7-3174E58EEB16}" destId="{DFC47E43-3FF6-6D48-B2F7-2286DEC2A1C7}" srcOrd="0" destOrd="0" presId="urn:microsoft.com/office/officeart/2009/3/layout/HorizontalOrganizationChart"/>
    <dgm:cxn modelId="{CBA498CC-0D1E-4243-9D64-3E325048F6D7}" type="presOf" srcId="{1E723F7D-49D0-FD47-8116-8A1487CBCD40}" destId="{FD86EC78-9DFF-254D-B760-DBE62E55F039}" srcOrd="0" destOrd="0" presId="urn:microsoft.com/office/officeart/2009/3/layout/HorizontalOrganizationChart"/>
    <dgm:cxn modelId="{34CCC9EE-E9FE-2747-944C-CAFDD84A85D8}" srcId="{7AC76271-18F2-7A47-B559-2049B3C3C1C8}" destId="{DEA4767C-4CD9-044D-9837-FE31B7B9AF2C}" srcOrd="1" destOrd="0" parTransId="{14716794-FB64-7B4D-ACE7-3174E58EEB16}" sibTransId="{168A3FCD-3F52-004E-8C9A-F61C9BE53710}"/>
    <dgm:cxn modelId="{573224C2-DE1F-1C4A-BE25-1C25C2BE7CB7}" type="presParOf" srcId="{E68C5451-ECDD-0045-A198-AF1EEEBB5C90}" destId="{DB90A33F-59AC-CF49-8A6F-7876FC296955}" srcOrd="0" destOrd="0" presId="urn:microsoft.com/office/officeart/2009/3/layout/HorizontalOrganizationChart"/>
    <dgm:cxn modelId="{18E620F7-1436-CB47-A968-DE93BDF3D9AF}" type="presParOf" srcId="{DB90A33F-59AC-CF49-8A6F-7876FC296955}" destId="{583E4204-5132-EB40-B922-C681E8188033}" srcOrd="0" destOrd="0" presId="urn:microsoft.com/office/officeart/2009/3/layout/HorizontalOrganizationChart"/>
    <dgm:cxn modelId="{7791A01B-DF62-AA40-9905-23153EFD9618}" type="presParOf" srcId="{583E4204-5132-EB40-B922-C681E8188033}" destId="{867CDA5E-21DD-614F-AA6C-F13D953D848D}" srcOrd="0" destOrd="0" presId="urn:microsoft.com/office/officeart/2009/3/layout/HorizontalOrganizationChart"/>
    <dgm:cxn modelId="{FB0B1AFC-7B88-0047-944C-D6EB75597A53}" type="presParOf" srcId="{583E4204-5132-EB40-B922-C681E8188033}" destId="{A291C621-D13B-514F-BDC0-631E9CB03334}" srcOrd="1" destOrd="0" presId="urn:microsoft.com/office/officeart/2009/3/layout/HorizontalOrganizationChart"/>
    <dgm:cxn modelId="{601D348E-596C-A845-89A4-EE88244B5966}" type="presParOf" srcId="{DB90A33F-59AC-CF49-8A6F-7876FC296955}" destId="{5238DA66-1DBC-E745-B89E-D9D5EEA64922}" srcOrd="1" destOrd="0" presId="urn:microsoft.com/office/officeart/2009/3/layout/HorizontalOrganizationChart"/>
    <dgm:cxn modelId="{6C10BF71-A530-DB4E-85BA-480982ED3A67}" type="presParOf" srcId="{5238DA66-1DBC-E745-B89E-D9D5EEA64922}" destId="{D72E2698-E414-1749-83A2-399DF1B5E62D}" srcOrd="0" destOrd="0" presId="urn:microsoft.com/office/officeart/2009/3/layout/HorizontalOrganizationChart"/>
    <dgm:cxn modelId="{E63082BE-40E8-1D47-8BD5-1BE6F8730EC1}" type="presParOf" srcId="{5238DA66-1DBC-E745-B89E-D9D5EEA64922}" destId="{8FEEE5B5-9C46-D547-8AD5-48096387AE77}" srcOrd="1" destOrd="0" presId="urn:microsoft.com/office/officeart/2009/3/layout/HorizontalOrganizationChart"/>
    <dgm:cxn modelId="{A9FDAB5A-8F48-A04F-BBFA-8BA11F50F1B6}" type="presParOf" srcId="{8FEEE5B5-9C46-D547-8AD5-48096387AE77}" destId="{5ECDF473-806C-5042-8E86-D3F0370B1ACC}" srcOrd="0" destOrd="0" presId="urn:microsoft.com/office/officeart/2009/3/layout/HorizontalOrganizationChart"/>
    <dgm:cxn modelId="{0C78F039-19F5-1F43-BFF7-E92D340B99CD}" type="presParOf" srcId="{5ECDF473-806C-5042-8E86-D3F0370B1ACC}" destId="{7E7B88D0-C116-C74A-9D9E-930F14CC97DE}" srcOrd="0" destOrd="0" presId="urn:microsoft.com/office/officeart/2009/3/layout/HorizontalOrganizationChart"/>
    <dgm:cxn modelId="{DFA3EC40-34EA-4448-BDDE-B29EEF1742C6}" type="presParOf" srcId="{5ECDF473-806C-5042-8E86-D3F0370B1ACC}" destId="{BA33944F-1942-C149-BDEA-444F01290A2D}" srcOrd="1" destOrd="0" presId="urn:microsoft.com/office/officeart/2009/3/layout/HorizontalOrganizationChart"/>
    <dgm:cxn modelId="{76EDBB03-ECD4-E449-93E7-F43135BD4D0C}" type="presParOf" srcId="{8FEEE5B5-9C46-D547-8AD5-48096387AE77}" destId="{0E18882C-B016-E24E-B5C4-C48208E206C6}" srcOrd="1" destOrd="0" presId="urn:microsoft.com/office/officeart/2009/3/layout/HorizontalOrganizationChart"/>
    <dgm:cxn modelId="{A910C348-E9AD-DA46-9610-9AA4215819BE}" type="presParOf" srcId="{8FEEE5B5-9C46-D547-8AD5-48096387AE77}" destId="{C000B764-1124-E74C-AE58-C4D7B7CFCAEF}" srcOrd="2" destOrd="0" presId="urn:microsoft.com/office/officeart/2009/3/layout/HorizontalOrganizationChart"/>
    <dgm:cxn modelId="{72128912-8A74-134E-A246-CFB4D196AAA0}" type="presParOf" srcId="{5238DA66-1DBC-E745-B89E-D9D5EEA64922}" destId="{DFC47E43-3FF6-6D48-B2F7-2286DEC2A1C7}" srcOrd="2" destOrd="0" presId="urn:microsoft.com/office/officeart/2009/3/layout/HorizontalOrganizationChart"/>
    <dgm:cxn modelId="{A9785E82-5446-7147-911A-AFF57CF7B607}" type="presParOf" srcId="{5238DA66-1DBC-E745-B89E-D9D5EEA64922}" destId="{665846EB-A3D2-434F-962E-79C7D4A76F9A}" srcOrd="3" destOrd="0" presId="urn:microsoft.com/office/officeart/2009/3/layout/HorizontalOrganizationChart"/>
    <dgm:cxn modelId="{7BF01A4C-9D3D-8442-8E65-BD7C1697F785}" type="presParOf" srcId="{665846EB-A3D2-434F-962E-79C7D4A76F9A}" destId="{2514E47D-358E-CF42-B724-14EAE7F7660B}" srcOrd="0" destOrd="0" presId="urn:microsoft.com/office/officeart/2009/3/layout/HorizontalOrganizationChart"/>
    <dgm:cxn modelId="{12507750-3624-3F43-8D51-ED376B7E84E7}" type="presParOf" srcId="{2514E47D-358E-CF42-B724-14EAE7F7660B}" destId="{0D7020A8-F76A-C14D-8D34-0E9828086E9C}" srcOrd="0" destOrd="0" presId="urn:microsoft.com/office/officeart/2009/3/layout/HorizontalOrganizationChart"/>
    <dgm:cxn modelId="{635E2F78-0B75-A64C-B776-BA6E09D06C76}" type="presParOf" srcId="{2514E47D-358E-CF42-B724-14EAE7F7660B}" destId="{9AE853A7-1954-1E4C-ADFB-7BC094616B45}" srcOrd="1" destOrd="0" presId="urn:microsoft.com/office/officeart/2009/3/layout/HorizontalOrganizationChart"/>
    <dgm:cxn modelId="{F5371489-1B4B-1546-89D3-D9BB73001FA5}" type="presParOf" srcId="{665846EB-A3D2-434F-962E-79C7D4A76F9A}" destId="{7952B313-7F65-AC4C-91A2-F6DA4ACDFEA1}" srcOrd="1" destOrd="0" presId="urn:microsoft.com/office/officeart/2009/3/layout/HorizontalOrganizationChart"/>
    <dgm:cxn modelId="{21EBCE73-6427-3E41-959F-8234A35D4770}" type="presParOf" srcId="{665846EB-A3D2-434F-962E-79C7D4A76F9A}" destId="{E279C2B2-7E9B-8342-B531-77130B895B80}" srcOrd="2" destOrd="0" presId="urn:microsoft.com/office/officeart/2009/3/layout/HorizontalOrganizationChart"/>
    <dgm:cxn modelId="{D4B98CE7-D7C2-D540-BE21-0CE4FEE7A742}" type="presParOf" srcId="{5238DA66-1DBC-E745-B89E-D9D5EEA64922}" destId="{F71BCDF1-1A05-4640-9395-16F551B6C086}" srcOrd="4" destOrd="0" presId="urn:microsoft.com/office/officeart/2009/3/layout/HorizontalOrganizationChart"/>
    <dgm:cxn modelId="{4E9F32E8-6C4D-E644-9957-1F85BEF1A30A}" type="presParOf" srcId="{5238DA66-1DBC-E745-B89E-D9D5EEA64922}" destId="{DB4CA84F-67E5-9B4B-B1B2-BB73B1587E08}" srcOrd="5" destOrd="0" presId="urn:microsoft.com/office/officeart/2009/3/layout/HorizontalOrganizationChart"/>
    <dgm:cxn modelId="{DCC6E270-55DC-1B49-B579-496E72652C25}" type="presParOf" srcId="{DB4CA84F-67E5-9B4B-B1B2-BB73B1587E08}" destId="{76BF459F-E535-8B4E-9B45-E5041A803482}" srcOrd="0" destOrd="0" presId="urn:microsoft.com/office/officeart/2009/3/layout/HorizontalOrganizationChart"/>
    <dgm:cxn modelId="{F80E3F78-BE41-3B49-88AB-B9438CA569E1}" type="presParOf" srcId="{76BF459F-E535-8B4E-9B45-E5041A803482}" destId="{FD86EC78-9DFF-254D-B760-DBE62E55F039}" srcOrd="0" destOrd="0" presId="urn:microsoft.com/office/officeart/2009/3/layout/HorizontalOrganizationChart"/>
    <dgm:cxn modelId="{C53B0450-A03B-F14B-8984-E40A70ADF0BF}" type="presParOf" srcId="{76BF459F-E535-8B4E-9B45-E5041A803482}" destId="{217A2EBF-A480-3849-B14D-4B0BE04626A2}" srcOrd="1" destOrd="0" presId="urn:microsoft.com/office/officeart/2009/3/layout/HorizontalOrganizationChart"/>
    <dgm:cxn modelId="{251BD851-EDFB-7E4F-AE6C-3CAE475FB8DD}" type="presParOf" srcId="{DB4CA84F-67E5-9B4B-B1B2-BB73B1587E08}" destId="{A45FC241-43DF-9947-9F30-1FCDDA3D2F43}" srcOrd="1" destOrd="0" presId="urn:microsoft.com/office/officeart/2009/3/layout/HorizontalOrganizationChart"/>
    <dgm:cxn modelId="{17367CDD-4ECC-7F47-A8F7-7845E15571EF}" type="presParOf" srcId="{DB4CA84F-67E5-9B4B-B1B2-BB73B1587E08}" destId="{D9D2255A-E966-AC45-85ED-89416564553D}" srcOrd="2" destOrd="0" presId="urn:microsoft.com/office/officeart/2009/3/layout/HorizontalOrganizationChart"/>
    <dgm:cxn modelId="{F487F04D-A838-6448-B506-4FB71EF87724}" type="presParOf" srcId="{DB90A33F-59AC-CF49-8A6F-7876FC296955}" destId="{355CA454-326F-734B-BC81-F5ED9ACF434C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>
        <a:noFill/>
      </dgm:spPr>
      <dgm:t>
        <a:bodyPr/>
        <a:lstStyle/>
        <a:p>
          <a:r>
            <a:rPr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>
        <a:noFill/>
      </dgm:spPr>
      <dgm:t>
        <a:bodyPr/>
        <a:lstStyle/>
        <a:p>
          <a:r>
            <a:rPr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E723F7D-49D0-FD47-8116-8A1487CBCD40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gm:t>
    </dgm:pt>
    <dgm:pt modelId="{378ADD19-0CF5-8645-8631-447A18C54DC8}" type="par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5A3A41F4-BC24-0547-82C3-3021163CC4B5}" type="sib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90A33F-59AC-CF49-8A6F-7876FC296955}" type="pres">
      <dgm:prSet presAssocID="{7AC76271-18F2-7A47-B559-2049B3C3C1C8}" presName="hierRoot1" presStyleCnt="0">
        <dgm:presLayoutVars>
          <dgm:hierBranch val="init"/>
        </dgm:presLayoutVars>
      </dgm:prSet>
      <dgm:spPr/>
    </dgm:pt>
    <dgm:pt modelId="{583E4204-5132-EB40-B922-C681E8188033}" type="pres">
      <dgm:prSet presAssocID="{7AC76271-18F2-7A47-B559-2049B3C3C1C8}" presName="rootComposite1" presStyleCnt="0"/>
      <dgm:spPr/>
    </dgm:pt>
    <dgm:pt modelId="{867CDA5E-21DD-614F-AA6C-F13D953D848D}" type="pres">
      <dgm:prSet presAssocID="{7AC76271-18F2-7A47-B559-2049B3C3C1C8}" presName="rootText1" presStyleLbl="node0" presStyleIdx="0" presStyleCnt="1" custScaleX="37511" custScaleY="58074">
        <dgm:presLayoutVars>
          <dgm:chPref val="3"/>
        </dgm:presLayoutVars>
      </dgm:prSet>
      <dgm:spPr/>
    </dgm:pt>
    <dgm:pt modelId="{A291C621-D13B-514F-BDC0-631E9CB03334}" type="pres">
      <dgm:prSet presAssocID="{7AC76271-18F2-7A47-B559-2049B3C3C1C8}" presName="rootConnector1" presStyleLbl="node1" presStyleIdx="0" presStyleCnt="0"/>
      <dgm:spPr/>
    </dgm:pt>
    <dgm:pt modelId="{5238DA66-1DBC-E745-B89E-D9D5EEA64922}" type="pres">
      <dgm:prSet presAssocID="{7AC76271-18F2-7A47-B559-2049B3C3C1C8}" presName="hierChild2" presStyleCnt="0"/>
      <dgm:spPr/>
    </dgm:pt>
    <dgm:pt modelId="{D72E2698-E414-1749-83A2-399DF1B5E62D}" type="pres">
      <dgm:prSet presAssocID="{6B604449-F01A-AC4B-B5AD-B968394219D6}" presName="Name64" presStyleLbl="parChTrans1D2" presStyleIdx="0" presStyleCnt="3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2" presStyleIdx="0" presStyleCnt="3" custScaleX="33100" custScaleY="35282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2" presStyleIdx="0" presStyleCnt="3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DFC47E43-3FF6-6D48-B2F7-2286DEC2A1C7}" type="pres">
      <dgm:prSet presAssocID="{14716794-FB64-7B4D-ACE7-3174E58EEB16}" presName="Name64" presStyleLbl="parChTrans1D2" presStyleIdx="1" presStyleCnt="3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2" presStyleIdx="1" presStyleCnt="3" custScaleX="33067" custScaleY="35280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2" presStyleIdx="1" presStyleCnt="3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F71BCDF1-1A05-4640-9395-16F551B6C086}" type="pres">
      <dgm:prSet presAssocID="{378ADD19-0CF5-8645-8631-447A18C54DC8}" presName="Name64" presStyleLbl="parChTrans1D2" presStyleIdx="2" presStyleCnt="3"/>
      <dgm:spPr/>
    </dgm:pt>
    <dgm:pt modelId="{DB4CA84F-67E5-9B4B-B1B2-BB73B1587E08}" type="pres">
      <dgm:prSet presAssocID="{1E723F7D-49D0-FD47-8116-8A1487CBCD40}" presName="hierRoot2" presStyleCnt="0">
        <dgm:presLayoutVars>
          <dgm:hierBranch val="init"/>
        </dgm:presLayoutVars>
      </dgm:prSet>
      <dgm:spPr/>
    </dgm:pt>
    <dgm:pt modelId="{76BF459F-E535-8B4E-9B45-E5041A803482}" type="pres">
      <dgm:prSet presAssocID="{1E723F7D-49D0-FD47-8116-8A1487CBCD40}" presName="rootComposite" presStyleCnt="0"/>
      <dgm:spPr/>
    </dgm:pt>
    <dgm:pt modelId="{FD86EC78-9DFF-254D-B760-DBE62E55F039}" type="pres">
      <dgm:prSet presAssocID="{1E723F7D-49D0-FD47-8116-8A1487CBCD40}" presName="rootText" presStyleLbl="node2" presStyleIdx="2" presStyleCnt="3" custScaleX="41090" custScaleY="37693">
        <dgm:presLayoutVars>
          <dgm:chPref val="3"/>
        </dgm:presLayoutVars>
      </dgm:prSet>
      <dgm:spPr/>
    </dgm:pt>
    <dgm:pt modelId="{217A2EBF-A480-3849-B14D-4B0BE04626A2}" type="pres">
      <dgm:prSet presAssocID="{1E723F7D-49D0-FD47-8116-8A1487CBCD40}" presName="rootConnector" presStyleLbl="node2" presStyleIdx="2" presStyleCnt="3"/>
      <dgm:spPr/>
    </dgm:pt>
    <dgm:pt modelId="{A45FC241-43DF-9947-9F30-1FCDDA3D2F43}" type="pres">
      <dgm:prSet presAssocID="{1E723F7D-49D0-FD47-8116-8A1487CBCD40}" presName="hierChild4" presStyleCnt="0"/>
      <dgm:spPr/>
    </dgm:pt>
    <dgm:pt modelId="{D9D2255A-E966-AC45-85ED-89416564553D}" type="pres">
      <dgm:prSet presAssocID="{1E723F7D-49D0-FD47-8116-8A1487CBCD40}" presName="hierChild5" presStyleCnt="0"/>
      <dgm:spPr/>
    </dgm:pt>
    <dgm:pt modelId="{355CA454-326F-734B-BC81-F5ED9ACF434C}" type="pres">
      <dgm:prSet presAssocID="{7AC76271-18F2-7A47-B559-2049B3C3C1C8}" presName="hierChild3" presStyleCnt="0"/>
      <dgm:spPr/>
    </dgm:pt>
  </dgm:ptLst>
  <dgm:cxnLst>
    <dgm:cxn modelId="{CB77DA09-25E6-A74B-93A9-2C39A802145F}" type="presOf" srcId="{DEA4767C-4CD9-044D-9837-FE31B7B9AF2C}" destId="{9AE853A7-1954-1E4C-ADFB-7BC094616B45}" srcOrd="1" destOrd="0" presId="urn:microsoft.com/office/officeart/2009/3/layout/HorizontalOrganizationChart"/>
    <dgm:cxn modelId="{E364CA0C-ADD8-DA4F-8C0A-AF324710BC5E}" type="presOf" srcId="{14716794-FB64-7B4D-ACE7-3174E58EEB16}" destId="{DFC47E43-3FF6-6D48-B2F7-2286DEC2A1C7}" srcOrd="0" destOrd="0" presId="urn:microsoft.com/office/officeart/2009/3/layout/HorizontalOrganizationChart"/>
    <dgm:cxn modelId="{C09FE10C-B59E-E04B-932C-3FB769BC7F1E}" type="presOf" srcId="{7AC76271-18F2-7A47-B559-2049B3C3C1C8}" destId="{A291C621-D13B-514F-BDC0-631E9CB03334}" srcOrd="1" destOrd="0" presId="urn:microsoft.com/office/officeart/2009/3/layout/HorizontalOrganizationChart"/>
    <dgm:cxn modelId="{5A79FC13-DE9D-BE4F-B895-7D3B0274373F}" type="presOf" srcId="{F5448318-91D7-4145-94E8-8AA1C54F4050}" destId="{7E7B88D0-C116-C74A-9D9E-930F14CC97DE}" srcOrd="0" destOrd="0" presId="urn:microsoft.com/office/officeart/2009/3/layout/HorizontalOrganizationChart"/>
    <dgm:cxn modelId="{565E2A35-5370-6749-AB94-D728F252B82C}" type="presOf" srcId="{378ADD19-0CF5-8645-8631-447A18C54DC8}" destId="{F71BCDF1-1A05-4640-9395-16F551B6C086}" srcOrd="0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5303F343-D4D7-3141-AAAC-021DF7441F91}" srcId="{7AC76271-18F2-7A47-B559-2049B3C3C1C8}" destId="{1E723F7D-49D0-FD47-8116-8A1487CBCD40}" srcOrd="2" destOrd="0" parTransId="{378ADD19-0CF5-8645-8631-447A18C54DC8}" sibTransId="{5A3A41F4-BC24-0547-82C3-3021163CC4B5}"/>
    <dgm:cxn modelId="{72C61E4D-9032-1F4F-8E89-5C20023732FA}" type="presOf" srcId="{F5448318-91D7-4145-94E8-8AA1C54F4050}" destId="{BA33944F-1942-C149-BDEA-444F01290A2D}" srcOrd="1" destOrd="0" presId="urn:microsoft.com/office/officeart/2009/3/layout/HorizontalOrganizationChart"/>
    <dgm:cxn modelId="{0B877483-2C05-2A41-9295-29C639ED90AE}" type="presOf" srcId="{19960767-A02E-7541-9D89-B09779251E21}" destId="{E68C5451-ECDD-0045-A198-AF1EEEBB5C90}" srcOrd="0" destOrd="0" presId="urn:microsoft.com/office/officeart/2009/3/layout/HorizontalOrganizationChart"/>
    <dgm:cxn modelId="{497C3887-607E-3745-B698-4BDEABA43F14}" type="presOf" srcId="{DEA4767C-4CD9-044D-9837-FE31B7B9AF2C}" destId="{0D7020A8-F76A-C14D-8D34-0E9828086E9C}" srcOrd="0" destOrd="0" presId="urn:microsoft.com/office/officeart/2009/3/layout/HorizontalOrganizationChart"/>
    <dgm:cxn modelId="{FF697990-A37E-2449-8013-D434EEBC68A4}" srcId="{19960767-A02E-7541-9D89-B09779251E21}" destId="{7AC76271-18F2-7A47-B559-2049B3C3C1C8}" srcOrd="0" destOrd="0" parTransId="{463752C0-6AF8-0A41-980A-6FFC0AA3C9A3}" sibTransId="{F06EECFE-3376-CD4E-83D6-9A23FE860974}"/>
    <dgm:cxn modelId="{7B8C38B2-0A36-E340-BF9E-B7916771716A}" type="presOf" srcId="{7AC76271-18F2-7A47-B559-2049B3C3C1C8}" destId="{867CDA5E-21DD-614F-AA6C-F13D953D848D}" srcOrd="0" destOrd="0" presId="urn:microsoft.com/office/officeart/2009/3/layout/HorizontalOrganizationChart"/>
    <dgm:cxn modelId="{4B8603BE-641B-7346-B10E-9C9F226ECCA2}" type="presOf" srcId="{6B604449-F01A-AC4B-B5AD-B968394219D6}" destId="{D72E2698-E414-1749-83A2-399DF1B5E62D}" srcOrd="0" destOrd="0" presId="urn:microsoft.com/office/officeart/2009/3/layout/HorizontalOrganizationChart"/>
    <dgm:cxn modelId="{2C64C3D5-5A49-1440-B64A-1EFCBEFF926A}" type="presOf" srcId="{1E723F7D-49D0-FD47-8116-8A1487CBCD40}" destId="{217A2EBF-A480-3849-B14D-4B0BE04626A2}" srcOrd="1" destOrd="0" presId="urn:microsoft.com/office/officeart/2009/3/layout/HorizontalOrganizationChart"/>
    <dgm:cxn modelId="{34CCC9EE-E9FE-2747-944C-CAFDD84A85D8}" srcId="{7AC76271-18F2-7A47-B559-2049B3C3C1C8}" destId="{DEA4767C-4CD9-044D-9837-FE31B7B9AF2C}" srcOrd="1" destOrd="0" parTransId="{14716794-FB64-7B4D-ACE7-3174E58EEB16}" sibTransId="{168A3FCD-3F52-004E-8C9A-F61C9BE53710}"/>
    <dgm:cxn modelId="{92DCE9FC-B2A6-824E-91FB-710FEFC726EE}" type="presOf" srcId="{1E723F7D-49D0-FD47-8116-8A1487CBCD40}" destId="{FD86EC78-9DFF-254D-B760-DBE62E55F039}" srcOrd="0" destOrd="0" presId="urn:microsoft.com/office/officeart/2009/3/layout/HorizontalOrganizationChart"/>
    <dgm:cxn modelId="{BE763F96-273E-0D41-A5B5-77124FAACB30}" type="presParOf" srcId="{E68C5451-ECDD-0045-A198-AF1EEEBB5C90}" destId="{DB90A33F-59AC-CF49-8A6F-7876FC296955}" srcOrd="0" destOrd="0" presId="urn:microsoft.com/office/officeart/2009/3/layout/HorizontalOrganizationChart"/>
    <dgm:cxn modelId="{FA224ECF-A775-484D-AD7F-DC493DFA3FC6}" type="presParOf" srcId="{DB90A33F-59AC-CF49-8A6F-7876FC296955}" destId="{583E4204-5132-EB40-B922-C681E8188033}" srcOrd="0" destOrd="0" presId="urn:microsoft.com/office/officeart/2009/3/layout/HorizontalOrganizationChart"/>
    <dgm:cxn modelId="{9C53A1DD-B217-1F4C-A7FE-6EBC0025B014}" type="presParOf" srcId="{583E4204-5132-EB40-B922-C681E8188033}" destId="{867CDA5E-21DD-614F-AA6C-F13D953D848D}" srcOrd="0" destOrd="0" presId="urn:microsoft.com/office/officeart/2009/3/layout/HorizontalOrganizationChart"/>
    <dgm:cxn modelId="{C6C8ADBE-278F-3948-A72C-C7BEF4CD1316}" type="presParOf" srcId="{583E4204-5132-EB40-B922-C681E8188033}" destId="{A291C621-D13B-514F-BDC0-631E9CB03334}" srcOrd="1" destOrd="0" presId="urn:microsoft.com/office/officeart/2009/3/layout/HorizontalOrganizationChart"/>
    <dgm:cxn modelId="{36787E51-E2BD-6146-A3DD-771E7C2E02A9}" type="presParOf" srcId="{DB90A33F-59AC-CF49-8A6F-7876FC296955}" destId="{5238DA66-1DBC-E745-B89E-D9D5EEA64922}" srcOrd="1" destOrd="0" presId="urn:microsoft.com/office/officeart/2009/3/layout/HorizontalOrganizationChart"/>
    <dgm:cxn modelId="{019CCC98-98C9-A844-BB20-2E29262C2121}" type="presParOf" srcId="{5238DA66-1DBC-E745-B89E-D9D5EEA64922}" destId="{D72E2698-E414-1749-83A2-399DF1B5E62D}" srcOrd="0" destOrd="0" presId="urn:microsoft.com/office/officeart/2009/3/layout/HorizontalOrganizationChart"/>
    <dgm:cxn modelId="{8603FD66-AD63-1640-8BB2-294964485022}" type="presParOf" srcId="{5238DA66-1DBC-E745-B89E-D9D5EEA64922}" destId="{8FEEE5B5-9C46-D547-8AD5-48096387AE77}" srcOrd="1" destOrd="0" presId="urn:microsoft.com/office/officeart/2009/3/layout/HorizontalOrganizationChart"/>
    <dgm:cxn modelId="{29FA41B5-BE55-934D-A1EC-D9AC7B10DCE2}" type="presParOf" srcId="{8FEEE5B5-9C46-D547-8AD5-48096387AE77}" destId="{5ECDF473-806C-5042-8E86-D3F0370B1ACC}" srcOrd="0" destOrd="0" presId="urn:microsoft.com/office/officeart/2009/3/layout/HorizontalOrganizationChart"/>
    <dgm:cxn modelId="{692EA288-FCCF-8347-AB47-45163629C42B}" type="presParOf" srcId="{5ECDF473-806C-5042-8E86-D3F0370B1ACC}" destId="{7E7B88D0-C116-C74A-9D9E-930F14CC97DE}" srcOrd="0" destOrd="0" presId="urn:microsoft.com/office/officeart/2009/3/layout/HorizontalOrganizationChart"/>
    <dgm:cxn modelId="{2F0CDAA9-D3E9-4842-9797-0880A8761611}" type="presParOf" srcId="{5ECDF473-806C-5042-8E86-D3F0370B1ACC}" destId="{BA33944F-1942-C149-BDEA-444F01290A2D}" srcOrd="1" destOrd="0" presId="urn:microsoft.com/office/officeart/2009/3/layout/HorizontalOrganizationChart"/>
    <dgm:cxn modelId="{8B991577-AB2A-384D-A3C0-27193613DBB5}" type="presParOf" srcId="{8FEEE5B5-9C46-D547-8AD5-48096387AE77}" destId="{0E18882C-B016-E24E-B5C4-C48208E206C6}" srcOrd="1" destOrd="0" presId="urn:microsoft.com/office/officeart/2009/3/layout/HorizontalOrganizationChart"/>
    <dgm:cxn modelId="{3E749BDF-C1B0-8A47-950D-27C1A40194DD}" type="presParOf" srcId="{8FEEE5B5-9C46-D547-8AD5-48096387AE77}" destId="{C000B764-1124-E74C-AE58-C4D7B7CFCAEF}" srcOrd="2" destOrd="0" presId="urn:microsoft.com/office/officeart/2009/3/layout/HorizontalOrganizationChart"/>
    <dgm:cxn modelId="{4FF3E015-3A3D-9A46-8656-FA3B842A631E}" type="presParOf" srcId="{5238DA66-1DBC-E745-B89E-D9D5EEA64922}" destId="{DFC47E43-3FF6-6D48-B2F7-2286DEC2A1C7}" srcOrd="2" destOrd="0" presId="urn:microsoft.com/office/officeart/2009/3/layout/HorizontalOrganizationChart"/>
    <dgm:cxn modelId="{9A9452EE-04F0-AC49-B004-9DEC30DCF54B}" type="presParOf" srcId="{5238DA66-1DBC-E745-B89E-D9D5EEA64922}" destId="{665846EB-A3D2-434F-962E-79C7D4A76F9A}" srcOrd="3" destOrd="0" presId="urn:microsoft.com/office/officeart/2009/3/layout/HorizontalOrganizationChart"/>
    <dgm:cxn modelId="{6B8E0C95-9298-914D-83BF-921EB890937B}" type="presParOf" srcId="{665846EB-A3D2-434F-962E-79C7D4A76F9A}" destId="{2514E47D-358E-CF42-B724-14EAE7F7660B}" srcOrd="0" destOrd="0" presId="urn:microsoft.com/office/officeart/2009/3/layout/HorizontalOrganizationChart"/>
    <dgm:cxn modelId="{59FED583-9EF0-684D-987F-EEB70262E1BC}" type="presParOf" srcId="{2514E47D-358E-CF42-B724-14EAE7F7660B}" destId="{0D7020A8-F76A-C14D-8D34-0E9828086E9C}" srcOrd="0" destOrd="0" presId="urn:microsoft.com/office/officeart/2009/3/layout/HorizontalOrganizationChart"/>
    <dgm:cxn modelId="{BA905D97-8ED5-B143-AC9C-89254229AD15}" type="presParOf" srcId="{2514E47D-358E-CF42-B724-14EAE7F7660B}" destId="{9AE853A7-1954-1E4C-ADFB-7BC094616B45}" srcOrd="1" destOrd="0" presId="urn:microsoft.com/office/officeart/2009/3/layout/HorizontalOrganizationChart"/>
    <dgm:cxn modelId="{10553434-46D0-5E47-96F5-820B9BC9A8DB}" type="presParOf" srcId="{665846EB-A3D2-434F-962E-79C7D4A76F9A}" destId="{7952B313-7F65-AC4C-91A2-F6DA4ACDFEA1}" srcOrd="1" destOrd="0" presId="urn:microsoft.com/office/officeart/2009/3/layout/HorizontalOrganizationChart"/>
    <dgm:cxn modelId="{809BC5F1-F379-AD40-89A6-7AA4CE9BB99C}" type="presParOf" srcId="{665846EB-A3D2-434F-962E-79C7D4A76F9A}" destId="{E279C2B2-7E9B-8342-B531-77130B895B80}" srcOrd="2" destOrd="0" presId="urn:microsoft.com/office/officeart/2009/3/layout/HorizontalOrganizationChart"/>
    <dgm:cxn modelId="{F0BA012A-3F47-2240-89E1-E68B42F2910F}" type="presParOf" srcId="{5238DA66-1DBC-E745-B89E-D9D5EEA64922}" destId="{F71BCDF1-1A05-4640-9395-16F551B6C086}" srcOrd="4" destOrd="0" presId="urn:microsoft.com/office/officeart/2009/3/layout/HorizontalOrganizationChart"/>
    <dgm:cxn modelId="{199A7715-8212-134F-A186-47C6A8804A38}" type="presParOf" srcId="{5238DA66-1DBC-E745-B89E-D9D5EEA64922}" destId="{DB4CA84F-67E5-9B4B-B1B2-BB73B1587E08}" srcOrd="5" destOrd="0" presId="urn:microsoft.com/office/officeart/2009/3/layout/HorizontalOrganizationChart"/>
    <dgm:cxn modelId="{284F1ABE-42EF-A04A-8FCF-3C16ABB72CF1}" type="presParOf" srcId="{DB4CA84F-67E5-9B4B-B1B2-BB73B1587E08}" destId="{76BF459F-E535-8B4E-9B45-E5041A803482}" srcOrd="0" destOrd="0" presId="urn:microsoft.com/office/officeart/2009/3/layout/HorizontalOrganizationChart"/>
    <dgm:cxn modelId="{D4721DC4-A13C-504A-B904-424A6CF5F54E}" type="presParOf" srcId="{76BF459F-E535-8B4E-9B45-E5041A803482}" destId="{FD86EC78-9DFF-254D-B760-DBE62E55F039}" srcOrd="0" destOrd="0" presId="urn:microsoft.com/office/officeart/2009/3/layout/HorizontalOrganizationChart"/>
    <dgm:cxn modelId="{E9F84016-1E96-6A46-8E1A-0C6077B0388A}" type="presParOf" srcId="{76BF459F-E535-8B4E-9B45-E5041A803482}" destId="{217A2EBF-A480-3849-B14D-4B0BE04626A2}" srcOrd="1" destOrd="0" presId="urn:microsoft.com/office/officeart/2009/3/layout/HorizontalOrganizationChart"/>
    <dgm:cxn modelId="{D67CEE6C-32A2-B140-B15B-8BCD552B331E}" type="presParOf" srcId="{DB4CA84F-67E5-9B4B-B1B2-BB73B1587E08}" destId="{A45FC241-43DF-9947-9F30-1FCDDA3D2F43}" srcOrd="1" destOrd="0" presId="urn:microsoft.com/office/officeart/2009/3/layout/HorizontalOrganizationChart"/>
    <dgm:cxn modelId="{D2B3CD04-2A25-6443-B9DD-981F34002DD8}" type="presParOf" srcId="{DB4CA84F-67E5-9B4B-B1B2-BB73B1587E08}" destId="{D9D2255A-E966-AC45-85ED-89416564553D}" srcOrd="2" destOrd="0" presId="urn:microsoft.com/office/officeart/2009/3/layout/HorizontalOrganizationChart"/>
    <dgm:cxn modelId="{249B469B-E347-4245-8E2A-2C78C8F53085}" type="presParOf" srcId="{DB90A33F-59AC-CF49-8A6F-7876FC296955}" destId="{355CA454-326F-734B-BC81-F5ED9ACF434C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>
        <a:noFill/>
      </dgm:spPr>
      <dgm:t>
        <a:bodyPr/>
        <a:lstStyle/>
        <a:p>
          <a:r>
            <a:rPr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>
        <a:noFill/>
      </dgm:spPr>
      <dgm:t>
        <a:bodyPr/>
        <a:lstStyle/>
        <a:p>
          <a:r>
            <a:rPr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E723F7D-49D0-FD47-8116-8A1487CBCD40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gm:t>
    </dgm:pt>
    <dgm:pt modelId="{378ADD19-0CF5-8645-8631-447A18C54DC8}" type="par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5A3A41F4-BC24-0547-82C3-3021163CC4B5}" type="sib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90A33F-59AC-CF49-8A6F-7876FC296955}" type="pres">
      <dgm:prSet presAssocID="{7AC76271-18F2-7A47-B559-2049B3C3C1C8}" presName="hierRoot1" presStyleCnt="0">
        <dgm:presLayoutVars>
          <dgm:hierBranch val="init"/>
        </dgm:presLayoutVars>
      </dgm:prSet>
      <dgm:spPr/>
    </dgm:pt>
    <dgm:pt modelId="{583E4204-5132-EB40-B922-C681E8188033}" type="pres">
      <dgm:prSet presAssocID="{7AC76271-18F2-7A47-B559-2049B3C3C1C8}" presName="rootComposite1" presStyleCnt="0"/>
      <dgm:spPr/>
    </dgm:pt>
    <dgm:pt modelId="{867CDA5E-21DD-614F-AA6C-F13D953D848D}" type="pres">
      <dgm:prSet presAssocID="{7AC76271-18F2-7A47-B559-2049B3C3C1C8}" presName="rootText1" presStyleLbl="node0" presStyleIdx="0" presStyleCnt="1" custScaleX="37511" custScaleY="58074">
        <dgm:presLayoutVars>
          <dgm:chPref val="3"/>
        </dgm:presLayoutVars>
      </dgm:prSet>
      <dgm:spPr/>
    </dgm:pt>
    <dgm:pt modelId="{A291C621-D13B-514F-BDC0-631E9CB03334}" type="pres">
      <dgm:prSet presAssocID="{7AC76271-18F2-7A47-B559-2049B3C3C1C8}" presName="rootConnector1" presStyleLbl="node1" presStyleIdx="0" presStyleCnt="0"/>
      <dgm:spPr/>
    </dgm:pt>
    <dgm:pt modelId="{5238DA66-1DBC-E745-B89E-D9D5EEA64922}" type="pres">
      <dgm:prSet presAssocID="{7AC76271-18F2-7A47-B559-2049B3C3C1C8}" presName="hierChild2" presStyleCnt="0"/>
      <dgm:spPr/>
    </dgm:pt>
    <dgm:pt modelId="{D72E2698-E414-1749-83A2-399DF1B5E62D}" type="pres">
      <dgm:prSet presAssocID="{6B604449-F01A-AC4B-B5AD-B968394219D6}" presName="Name64" presStyleLbl="parChTrans1D2" presStyleIdx="0" presStyleCnt="3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2" presStyleIdx="0" presStyleCnt="3" custScaleX="33100" custScaleY="35282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2" presStyleIdx="0" presStyleCnt="3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DFC47E43-3FF6-6D48-B2F7-2286DEC2A1C7}" type="pres">
      <dgm:prSet presAssocID="{14716794-FB64-7B4D-ACE7-3174E58EEB16}" presName="Name64" presStyleLbl="parChTrans1D2" presStyleIdx="1" presStyleCnt="3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2" presStyleIdx="1" presStyleCnt="3" custScaleX="33067" custScaleY="35280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2" presStyleIdx="1" presStyleCnt="3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F71BCDF1-1A05-4640-9395-16F551B6C086}" type="pres">
      <dgm:prSet presAssocID="{378ADD19-0CF5-8645-8631-447A18C54DC8}" presName="Name64" presStyleLbl="parChTrans1D2" presStyleIdx="2" presStyleCnt="3"/>
      <dgm:spPr/>
    </dgm:pt>
    <dgm:pt modelId="{DB4CA84F-67E5-9B4B-B1B2-BB73B1587E08}" type="pres">
      <dgm:prSet presAssocID="{1E723F7D-49D0-FD47-8116-8A1487CBCD40}" presName="hierRoot2" presStyleCnt="0">
        <dgm:presLayoutVars>
          <dgm:hierBranch val="init"/>
        </dgm:presLayoutVars>
      </dgm:prSet>
      <dgm:spPr/>
    </dgm:pt>
    <dgm:pt modelId="{76BF459F-E535-8B4E-9B45-E5041A803482}" type="pres">
      <dgm:prSet presAssocID="{1E723F7D-49D0-FD47-8116-8A1487CBCD40}" presName="rootComposite" presStyleCnt="0"/>
      <dgm:spPr/>
    </dgm:pt>
    <dgm:pt modelId="{FD86EC78-9DFF-254D-B760-DBE62E55F039}" type="pres">
      <dgm:prSet presAssocID="{1E723F7D-49D0-FD47-8116-8A1487CBCD40}" presName="rootText" presStyleLbl="node2" presStyleIdx="2" presStyleCnt="3" custScaleX="41090" custScaleY="37693">
        <dgm:presLayoutVars>
          <dgm:chPref val="3"/>
        </dgm:presLayoutVars>
      </dgm:prSet>
      <dgm:spPr/>
    </dgm:pt>
    <dgm:pt modelId="{217A2EBF-A480-3849-B14D-4B0BE04626A2}" type="pres">
      <dgm:prSet presAssocID="{1E723F7D-49D0-FD47-8116-8A1487CBCD40}" presName="rootConnector" presStyleLbl="node2" presStyleIdx="2" presStyleCnt="3"/>
      <dgm:spPr/>
    </dgm:pt>
    <dgm:pt modelId="{A45FC241-43DF-9947-9F30-1FCDDA3D2F43}" type="pres">
      <dgm:prSet presAssocID="{1E723F7D-49D0-FD47-8116-8A1487CBCD40}" presName="hierChild4" presStyleCnt="0"/>
      <dgm:spPr/>
    </dgm:pt>
    <dgm:pt modelId="{D9D2255A-E966-AC45-85ED-89416564553D}" type="pres">
      <dgm:prSet presAssocID="{1E723F7D-49D0-FD47-8116-8A1487CBCD40}" presName="hierChild5" presStyleCnt="0"/>
      <dgm:spPr/>
    </dgm:pt>
    <dgm:pt modelId="{355CA454-326F-734B-BC81-F5ED9ACF434C}" type="pres">
      <dgm:prSet presAssocID="{7AC76271-18F2-7A47-B559-2049B3C3C1C8}" presName="hierChild3" presStyleCnt="0"/>
      <dgm:spPr/>
    </dgm:pt>
  </dgm:ptLst>
  <dgm:cxnLst>
    <dgm:cxn modelId="{FDDF3108-16A5-2F49-B978-646F8CC094A3}" type="presOf" srcId="{1E723F7D-49D0-FD47-8116-8A1487CBCD40}" destId="{217A2EBF-A480-3849-B14D-4B0BE04626A2}" srcOrd="1" destOrd="0" presId="urn:microsoft.com/office/officeart/2009/3/layout/HorizontalOrganizationChart"/>
    <dgm:cxn modelId="{2D942B16-63C4-0E4A-9951-A3B1830A1A1B}" type="presOf" srcId="{F5448318-91D7-4145-94E8-8AA1C54F4050}" destId="{7E7B88D0-C116-C74A-9D9E-930F14CC97DE}" srcOrd="0" destOrd="0" presId="urn:microsoft.com/office/officeart/2009/3/layout/HorizontalOrganizationChart"/>
    <dgm:cxn modelId="{2876DB23-54E8-B844-941F-9817E9DA2BE5}" type="presOf" srcId="{7AC76271-18F2-7A47-B559-2049B3C3C1C8}" destId="{A291C621-D13B-514F-BDC0-631E9CB03334}" srcOrd="1" destOrd="0" presId="urn:microsoft.com/office/officeart/2009/3/layout/HorizontalOrganizationChart"/>
    <dgm:cxn modelId="{0115B231-37E8-8A42-A3CD-C7AA02999DC8}" type="presOf" srcId="{14716794-FB64-7B4D-ACE7-3174E58EEB16}" destId="{DFC47E43-3FF6-6D48-B2F7-2286DEC2A1C7}" srcOrd="0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5303F343-D4D7-3141-AAAC-021DF7441F91}" srcId="{7AC76271-18F2-7A47-B559-2049B3C3C1C8}" destId="{1E723F7D-49D0-FD47-8116-8A1487CBCD40}" srcOrd="2" destOrd="0" parTransId="{378ADD19-0CF5-8645-8631-447A18C54DC8}" sibTransId="{5A3A41F4-BC24-0547-82C3-3021163CC4B5}"/>
    <dgm:cxn modelId="{C365484B-8D69-F147-9197-B6E4A057232D}" type="presOf" srcId="{DEA4767C-4CD9-044D-9837-FE31B7B9AF2C}" destId="{9AE853A7-1954-1E4C-ADFB-7BC094616B45}" srcOrd="1" destOrd="0" presId="urn:microsoft.com/office/officeart/2009/3/layout/HorizontalOrganizationChart"/>
    <dgm:cxn modelId="{DBECA45E-C867-8F43-8381-C74C6990EF6D}" type="presOf" srcId="{DEA4767C-4CD9-044D-9837-FE31B7B9AF2C}" destId="{0D7020A8-F76A-C14D-8D34-0E9828086E9C}" srcOrd="0" destOrd="0" presId="urn:microsoft.com/office/officeart/2009/3/layout/HorizontalOrganizationChart"/>
    <dgm:cxn modelId="{FA2F4080-7C0B-0C4C-B8CA-54D2C5C2368B}" type="presOf" srcId="{F5448318-91D7-4145-94E8-8AA1C54F4050}" destId="{BA33944F-1942-C149-BDEA-444F01290A2D}" srcOrd="1" destOrd="0" presId="urn:microsoft.com/office/officeart/2009/3/layout/HorizontalOrganizationChart"/>
    <dgm:cxn modelId="{FF697990-A37E-2449-8013-D434EEBC68A4}" srcId="{19960767-A02E-7541-9D89-B09779251E21}" destId="{7AC76271-18F2-7A47-B559-2049B3C3C1C8}" srcOrd="0" destOrd="0" parTransId="{463752C0-6AF8-0A41-980A-6FFC0AA3C9A3}" sibTransId="{F06EECFE-3376-CD4E-83D6-9A23FE860974}"/>
    <dgm:cxn modelId="{B5FBAFAA-3FE3-AB4F-A651-0D8B07F1E1DD}" type="presOf" srcId="{7AC76271-18F2-7A47-B559-2049B3C3C1C8}" destId="{867CDA5E-21DD-614F-AA6C-F13D953D848D}" srcOrd="0" destOrd="0" presId="urn:microsoft.com/office/officeart/2009/3/layout/HorizontalOrganizationChart"/>
    <dgm:cxn modelId="{116DA8D9-CFA9-B34D-AEED-9F5E8600B022}" type="presOf" srcId="{19960767-A02E-7541-9D89-B09779251E21}" destId="{E68C5451-ECDD-0045-A198-AF1EEEBB5C90}" srcOrd="0" destOrd="0" presId="urn:microsoft.com/office/officeart/2009/3/layout/HorizontalOrganizationChart"/>
    <dgm:cxn modelId="{D2E0A9EE-22C3-0946-A624-DD5382C680F2}" type="presOf" srcId="{378ADD19-0CF5-8645-8631-447A18C54DC8}" destId="{F71BCDF1-1A05-4640-9395-16F551B6C086}" srcOrd="0" destOrd="0" presId="urn:microsoft.com/office/officeart/2009/3/layout/HorizontalOrganizationChart"/>
    <dgm:cxn modelId="{34CCC9EE-E9FE-2747-944C-CAFDD84A85D8}" srcId="{7AC76271-18F2-7A47-B559-2049B3C3C1C8}" destId="{DEA4767C-4CD9-044D-9837-FE31B7B9AF2C}" srcOrd="1" destOrd="0" parTransId="{14716794-FB64-7B4D-ACE7-3174E58EEB16}" sibTransId="{168A3FCD-3F52-004E-8C9A-F61C9BE53710}"/>
    <dgm:cxn modelId="{13BE67F2-9487-9147-AF7B-4AACE26D4E77}" type="presOf" srcId="{6B604449-F01A-AC4B-B5AD-B968394219D6}" destId="{D72E2698-E414-1749-83A2-399DF1B5E62D}" srcOrd="0" destOrd="0" presId="urn:microsoft.com/office/officeart/2009/3/layout/HorizontalOrganizationChart"/>
    <dgm:cxn modelId="{BCB0B7FF-D736-F04B-AEC7-94104089ACB2}" type="presOf" srcId="{1E723F7D-49D0-FD47-8116-8A1487CBCD40}" destId="{FD86EC78-9DFF-254D-B760-DBE62E55F039}" srcOrd="0" destOrd="0" presId="urn:microsoft.com/office/officeart/2009/3/layout/HorizontalOrganizationChart"/>
    <dgm:cxn modelId="{48860326-CA73-1F46-90F1-56A6B8F4D67C}" type="presParOf" srcId="{E68C5451-ECDD-0045-A198-AF1EEEBB5C90}" destId="{DB90A33F-59AC-CF49-8A6F-7876FC296955}" srcOrd="0" destOrd="0" presId="urn:microsoft.com/office/officeart/2009/3/layout/HorizontalOrganizationChart"/>
    <dgm:cxn modelId="{97460D15-A13F-EB41-A2B7-BD0335B6B4CC}" type="presParOf" srcId="{DB90A33F-59AC-CF49-8A6F-7876FC296955}" destId="{583E4204-5132-EB40-B922-C681E8188033}" srcOrd="0" destOrd="0" presId="urn:microsoft.com/office/officeart/2009/3/layout/HorizontalOrganizationChart"/>
    <dgm:cxn modelId="{E32F19B0-07FA-2B4F-89A8-60CE56B59128}" type="presParOf" srcId="{583E4204-5132-EB40-B922-C681E8188033}" destId="{867CDA5E-21DD-614F-AA6C-F13D953D848D}" srcOrd="0" destOrd="0" presId="urn:microsoft.com/office/officeart/2009/3/layout/HorizontalOrganizationChart"/>
    <dgm:cxn modelId="{49F0A94D-9B2D-8540-9180-83272DB07A9E}" type="presParOf" srcId="{583E4204-5132-EB40-B922-C681E8188033}" destId="{A291C621-D13B-514F-BDC0-631E9CB03334}" srcOrd="1" destOrd="0" presId="urn:microsoft.com/office/officeart/2009/3/layout/HorizontalOrganizationChart"/>
    <dgm:cxn modelId="{4FE7B3DC-1382-4044-9CDB-5273F2C00AFD}" type="presParOf" srcId="{DB90A33F-59AC-CF49-8A6F-7876FC296955}" destId="{5238DA66-1DBC-E745-B89E-D9D5EEA64922}" srcOrd="1" destOrd="0" presId="urn:microsoft.com/office/officeart/2009/3/layout/HorizontalOrganizationChart"/>
    <dgm:cxn modelId="{C09E3212-6DC0-B74C-B895-1328D42D7360}" type="presParOf" srcId="{5238DA66-1DBC-E745-B89E-D9D5EEA64922}" destId="{D72E2698-E414-1749-83A2-399DF1B5E62D}" srcOrd="0" destOrd="0" presId="urn:microsoft.com/office/officeart/2009/3/layout/HorizontalOrganizationChart"/>
    <dgm:cxn modelId="{513EEF48-A8FF-F34D-8DDF-40C6A366EF56}" type="presParOf" srcId="{5238DA66-1DBC-E745-B89E-D9D5EEA64922}" destId="{8FEEE5B5-9C46-D547-8AD5-48096387AE77}" srcOrd="1" destOrd="0" presId="urn:microsoft.com/office/officeart/2009/3/layout/HorizontalOrganizationChart"/>
    <dgm:cxn modelId="{2B3CA149-FB06-1647-88CD-6E1E4E414AFB}" type="presParOf" srcId="{8FEEE5B5-9C46-D547-8AD5-48096387AE77}" destId="{5ECDF473-806C-5042-8E86-D3F0370B1ACC}" srcOrd="0" destOrd="0" presId="urn:microsoft.com/office/officeart/2009/3/layout/HorizontalOrganizationChart"/>
    <dgm:cxn modelId="{2720425B-26E7-6046-88A2-A2528B8E20CD}" type="presParOf" srcId="{5ECDF473-806C-5042-8E86-D3F0370B1ACC}" destId="{7E7B88D0-C116-C74A-9D9E-930F14CC97DE}" srcOrd="0" destOrd="0" presId="urn:microsoft.com/office/officeart/2009/3/layout/HorizontalOrganizationChart"/>
    <dgm:cxn modelId="{B5B4226B-8AB7-B249-8D11-F324DEB6A0CD}" type="presParOf" srcId="{5ECDF473-806C-5042-8E86-D3F0370B1ACC}" destId="{BA33944F-1942-C149-BDEA-444F01290A2D}" srcOrd="1" destOrd="0" presId="urn:microsoft.com/office/officeart/2009/3/layout/HorizontalOrganizationChart"/>
    <dgm:cxn modelId="{33585D4E-CD96-B841-B62A-9A62B70CBA33}" type="presParOf" srcId="{8FEEE5B5-9C46-D547-8AD5-48096387AE77}" destId="{0E18882C-B016-E24E-B5C4-C48208E206C6}" srcOrd="1" destOrd="0" presId="urn:microsoft.com/office/officeart/2009/3/layout/HorizontalOrganizationChart"/>
    <dgm:cxn modelId="{23E6465C-8226-D541-B7EC-33B8BAE6A52D}" type="presParOf" srcId="{8FEEE5B5-9C46-D547-8AD5-48096387AE77}" destId="{C000B764-1124-E74C-AE58-C4D7B7CFCAEF}" srcOrd="2" destOrd="0" presId="urn:microsoft.com/office/officeart/2009/3/layout/HorizontalOrganizationChart"/>
    <dgm:cxn modelId="{6E0DC128-0E3B-7141-82C8-D90272B8BE61}" type="presParOf" srcId="{5238DA66-1DBC-E745-B89E-D9D5EEA64922}" destId="{DFC47E43-3FF6-6D48-B2F7-2286DEC2A1C7}" srcOrd="2" destOrd="0" presId="urn:microsoft.com/office/officeart/2009/3/layout/HorizontalOrganizationChart"/>
    <dgm:cxn modelId="{342E9262-AAEF-F849-9A18-C3A64CB588A1}" type="presParOf" srcId="{5238DA66-1DBC-E745-B89E-D9D5EEA64922}" destId="{665846EB-A3D2-434F-962E-79C7D4A76F9A}" srcOrd="3" destOrd="0" presId="urn:microsoft.com/office/officeart/2009/3/layout/HorizontalOrganizationChart"/>
    <dgm:cxn modelId="{58D5E601-35D3-5846-A306-AE50831E0961}" type="presParOf" srcId="{665846EB-A3D2-434F-962E-79C7D4A76F9A}" destId="{2514E47D-358E-CF42-B724-14EAE7F7660B}" srcOrd="0" destOrd="0" presId="urn:microsoft.com/office/officeart/2009/3/layout/HorizontalOrganizationChart"/>
    <dgm:cxn modelId="{2D78E69C-B284-A74C-96F8-9D14044783F9}" type="presParOf" srcId="{2514E47D-358E-CF42-B724-14EAE7F7660B}" destId="{0D7020A8-F76A-C14D-8D34-0E9828086E9C}" srcOrd="0" destOrd="0" presId="urn:microsoft.com/office/officeart/2009/3/layout/HorizontalOrganizationChart"/>
    <dgm:cxn modelId="{58770305-AE53-454D-AA52-5ABC7756476D}" type="presParOf" srcId="{2514E47D-358E-CF42-B724-14EAE7F7660B}" destId="{9AE853A7-1954-1E4C-ADFB-7BC094616B45}" srcOrd="1" destOrd="0" presId="urn:microsoft.com/office/officeart/2009/3/layout/HorizontalOrganizationChart"/>
    <dgm:cxn modelId="{BEC5021E-2057-A644-886D-AB8A92587BFB}" type="presParOf" srcId="{665846EB-A3D2-434F-962E-79C7D4A76F9A}" destId="{7952B313-7F65-AC4C-91A2-F6DA4ACDFEA1}" srcOrd="1" destOrd="0" presId="urn:microsoft.com/office/officeart/2009/3/layout/HorizontalOrganizationChart"/>
    <dgm:cxn modelId="{D538A03E-D720-7B43-B2F1-7ADF04789250}" type="presParOf" srcId="{665846EB-A3D2-434F-962E-79C7D4A76F9A}" destId="{E279C2B2-7E9B-8342-B531-77130B895B80}" srcOrd="2" destOrd="0" presId="urn:microsoft.com/office/officeart/2009/3/layout/HorizontalOrganizationChart"/>
    <dgm:cxn modelId="{BFFD2657-0583-3049-9D44-0B9677BF6319}" type="presParOf" srcId="{5238DA66-1DBC-E745-B89E-D9D5EEA64922}" destId="{F71BCDF1-1A05-4640-9395-16F551B6C086}" srcOrd="4" destOrd="0" presId="urn:microsoft.com/office/officeart/2009/3/layout/HorizontalOrganizationChart"/>
    <dgm:cxn modelId="{A725986E-2D99-7549-A968-8F1232DF0B20}" type="presParOf" srcId="{5238DA66-1DBC-E745-B89E-D9D5EEA64922}" destId="{DB4CA84F-67E5-9B4B-B1B2-BB73B1587E08}" srcOrd="5" destOrd="0" presId="urn:microsoft.com/office/officeart/2009/3/layout/HorizontalOrganizationChart"/>
    <dgm:cxn modelId="{A533ACFC-B1AF-1A4D-B738-D4F0883D4701}" type="presParOf" srcId="{DB4CA84F-67E5-9B4B-B1B2-BB73B1587E08}" destId="{76BF459F-E535-8B4E-9B45-E5041A803482}" srcOrd="0" destOrd="0" presId="urn:microsoft.com/office/officeart/2009/3/layout/HorizontalOrganizationChart"/>
    <dgm:cxn modelId="{81810BD8-2964-C546-9569-7C4DE294F627}" type="presParOf" srcId="{76BF459F-E535-8B4E-9B45-E5041A803482}" destId="{FD86EC78-9DFF-254D-B760-DBE62E55F039}" srcOrd="0" destOrd="0" presId="urn:microsoft.com/office/officeart/2009/3/layout/HorizontalOrganizationChart"/>
    <dgm:cxn modelId="{45F0EEEB-CC91-A24B-BEAB-56DCD4FF9844}" type="presParOf" srcId="{76BF459F-E535-8B4E-9B45-E5041A803482}" destId="{217A2EBF-A480-3849-B14D-4B0BE04626A2}" srcOrd="1" destOrd="0" presId="urn:microsoft.com/office/officeart/2009/3/layout/HorizontalOrganizationChart"/>
    <dgm:cxn modelId="{06094575-7E90-5942-B7D6-0F0A50ABC8D8}" type="presParOf" srcId="{DB4CA84F-67E5-9B4B-B1B2-BB73B1587E08}" destId="{A45FC241-43DF-9947-9F30-1FCDDA3D2F43}" srcOrd="1" destOrd="0" presId="urn:microsoft.com/office/officeart/2009/3/layout/HorizontalOrganizationChart"/>
    <dgm:cxn modelId="{2C31441A-28E5-D246-BCEF-D8D536C807C8}" type="presParOf" srcId="{DB4CA84F-67E5-9B4B-B1B2-BB73B1587E08}" destId="{D9D2255A-E966-AC45-85ED-89416564553D}" srcOrd="2" destOrd="0" presId="urn:microsoft.com/office/officeart/2009/3/layout/HorizontalOrganizationChart"/>
    <dgm:cxn modelId="{CEB5E144-8DF6-484D-B7DC-79A69E303B0F}" type="presParOf" srcId="{DB90A33F-59AC-CF49-8A6F-7876FC296955}" destId="{355CA454-326F-734B-BC81-F5ED9ACF434C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>
        <a:noFill/>
      </dgm:spPr>
      <dgm:t>
        <a:bodyPr/>
        <a:lstStyle/>
        <a:p>
          <a:r>
            <a:rPr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>
        <a:noFill/>
      </dgm:spPr>
      <dgm:t>
        <a:bodyPr/>
        <a:lstStyle/>
        <a:p>
          <a:r>
            <a:rPr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E723F7D-49D0-FD47-8116-8A1487CBCD40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gm:t>
    </dgm:pt>
    <dgm:pt modelId="{378ADD19-0CF5-8645-8631-447A18C54DC8}" type="par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5A3A41F4-BC24-0547-82C3-3021163CC4B5}" type="sib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90A33F-59AC-CF49-8A6F-7876FC296955}" type="pres">
      <dgm:prSet presAssocID="{7AC76271-18F2-7A47-B559-2049B3C3C1C8}" presName="hierRoot1" presStyleCnt="0">
        <dgm:presLayoutVars>
          <dgm:hierBranch val="init"/>
        </dgm:presLayoutVars>
      </dgm:prSet>
      <dgm:spPr/>
    </dgm:pt>
    <dgm:pt modelId="{583E4204-5132-EB40-B922-C681E8188033}" type="pres">
      <dgm:prSet presAssocID="{7AC76271-18F2-7A47-B559-2049B3C3C1C8}" presName="rootComposite1" presStyleCnt="0"/>
      <dgm:spPr/>
    </dgm:pt>
    <dgm:pt modelId="{867CDA5E-21DD-614F-AA6C-F13D953D848D}" type="pres">
      <dgm:prSet presAssocID="{7AC76271-18F2-7A47-B559-2049B3C3C1C8}" presName="rootText1" presStyleLbl="node0" presStyleIdx="0" presStyleCnt="1" custScaleX="37511" custScaleY="58074">
        <dgm:presLayoutVars>
          <dgm:chPref val="3"/>
        </dgm:presLayoutVars>
      </dgm:prSet>
      <dgm:spPr/>
    </dgm:pt>
    <dgm:pt modelId="{A291C621-D13B-514F-BDC0-631E9CB03334}" type="pres">
      <dgm:prSet presAssocID="{7AC76271-18F2-7A47-B559-2049B3C3C1C8}" presName="rootConnector1" presStyleLbl="node1" presStyleIdx="0" presStyleCnt="0"/>
      <dgm:spPr/>
    </dgm:pt>
    <dgm:pt modelId="{5238DA66-1DBC-E745-B89E-D9D5EEA64922}" type="pres">
      <dgm:prSet presAssocID="{7AC76271-18F2-7A47-B559-2049B3C3C1C8}" presName="hierChild2" presStyleCnt="0"/>
      <dgm:spPr/>
    </dgm:pt>
    <dgm:pt modelId="{D72E2698-E414-1749-83A2-399DF1B5E62D}" type="pres">
      <dgm:prSet presAssocID="{6B604449-F01A-AC4B-B5AD-B968394219D6}" presName="Name64" presStyleLbl="parChTrans1D2" presStyleIdx="0" presStyleCnt="3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2" presStyleIdx="0" presStyleCnt="3" custScaleX="33100" custScaleY="35282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2" presStyleIdx="0" presStyleCnt="3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DFC47E43-3FF6-6D48-B2F7-2286DEC2A1C7}" type="pres">
      <dgm:prSet presAssocID="{14716794-FB64-7B4D-ACE7-3174E58EEB16}" presName="Name64" presStyleLbl="parChTrans1D2" presStyleIdx="1" presStyleCnt="3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2" presStyleIdx="1" presStyleCnt="3" custScaleX="33067" custScaleY="35280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2" presStyleIdx="1" presStyleCnt="3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F71BCDF1-1A05-4640-9395-16F551B6C086}" type="pres">
      <dgm:prSet presAssocID="{378ADD19-0CF5-8645-8631-447A18C54DC8}" presName="Name64" presStyleLbl="parChTrans1D2" presStyleIdx="2" presStyleCnt="3"/>
      <dgm:spPr/>
    </dgm:pt>
    <dgm:pt modelId="{DB4CA84F-67E5-9B4B-B1B2-BB73B1587E08}" type="pres">
      <dgm:prSet presAssocID="{1E723F7D-49D0-FD47-8116-8A1487CBCD40}" presName="hierRoot2" presStyleCnt="0">
        <dgm:presLayoutVars>
          <dgm:hierBranch val="init"/>
        </dgm:presLayoutVars>
      </dgm:prSet>
      <dgm:spPr/>
    </dgm:pt>
    <dgm:pt modelId="{76BF459F-E535-8B4E-9B45-E5041A803482}" type="pres">
      <dgm:prSet presAssocID="{1E723F7D-49D0-FD47-8116-8A1487CBCD40}" presName="rootComposite" presStyleCnt="0"/>
      <dgm:spPr/>
    </dgm:pt>
    <dgm:pt modelId="{FD86EC78-9DFF-254D-B760-DBE62E55F039}" type="pres">
      <dgm:prSet presAssocID="{1E723F7D-49D0-FD47-8116-8A1487CBCD40}" presName="rootText" presStyleLbl="node2" presStyleIdx="2" presStyleCnt="3" custScaleX="41090" custScaleY="37693">
        <dgm:presLayoutVars>
          <dgm:chPref val="3"/>
        </dgm:presLayoutVars>
      </dgm:prSet>
      <dgm:spPr/>
    </dgm:pt>
    <dgm:pt modelId="{217A2EBF-A480-3849-B14D-4B0BE04626A2}" type="pres">
      <dgm:prSet presAssocID="{1E723F7D-49D0-FD47-8116-8A1487CBCD40}" presName="rootConnector" presStyleLbl="node2" presStyleIdx="2" presStyleCnt="3"/>
      <dgm:spPr/>
    </dgm:pt>
    <dgm:pt modelId="{A45FC241-43DF-9947-9F30-1FCDDA3D2F43}" type="pres">
      <dgm:prSet presAssocID="{1E723F7D-49D0-FD47-8116-8A1487CBCD40}" presName="hierChild4" presStyleCnt="0"/>
      <dgm:spPr/>
    </dgm:pt>
    <dgm:pt modelId="{D9D2255A-E966-AC45-85ED-89416564553D}" type="pres">
      <dgm:prSet presAssocID="{1E723F7D-49D0-FD47-8116-8A1487CBCD40}" presName="hierChild5" presStyleCnt="0"/>
      <dgm:spPr/>
    </dgm:pt>
    <dgm:pt modelId="{355CA454-326F-734B-BC81-F5ED9ACF434C}" type="pres">
      <dgm:prSet presAssocID="{7AC76271-18F2-7A47-B559-2049B3C3C1C8}" presName="hierChild3" presStyleCnt="0"/>
      <dgm:spPr/>
    </dgm:pt>
  </dgm:ptLst>
  <dgm:cxnLst>
    <dgm:cxn modelId="{46432726-A1D6-0744-B6D3-E2FBB62F5AC4}" type="presOf" srcId="{6B604449-F01A-AC4B-B5AD-B968394219D6}" destId="{D72E2698-E414-1749-83A2-399DF1B5E62D}" srcOrd="0" destOrd="0" presId="urn:microsoft.com/office/officeart/2009/3/layout/HorizontalOrganizationChart"/>
    <dgm:cxn modelId="{B355ED2A-2334-C944-BFFB-68D45A8854A6}" type="presOf" srcId="{DEA4767C-4CD9-044D-9837-FE31B7B9AF2C}" destId="{0D7020A8-F76A-C14D-8D34-0E9828086E9C}" srcOrd="0" destOrd="0" presId="urn:microsoft.com/office/officeart/2009/3/layout/HorizontalOrganizationChart"/>
    <dgm:cxn modelId="{B570102D-4516-1E43-BE04-46FB33D2BF7A}" type="presOf" srcId="{14716794-FB64-7B4D-ACE7-3174E58EEB16}" destId="{DFC47E43-3FF6-6D48-B2F7-2286DEC2A1C7}" srcOrd="0" destOrd="0" presId="urn:microsoft.com/office/officeart/2009/3/layout/HorizontalOrganizationChart"/>
    <dgm:cxn modelId="{21DB1A33-6214-A04D-B015-7400FCB04094}" type="presOf" srcId="{7AC76271-18F2-7A47-B559-2049B3C3C1C8}" destId="{867CDA5E-21DD-614F-AA6C-F13D953D848D}" srcOrd="0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5303F343-D4D7-3141-AAAC-021DF7441F91}" srcId="{7AC76271-18F2-7A47-B559-2049B3C3C1C8}" destId="{1E723F7D-49D0-FD47-8116-8A1487CBCD40}" srcOrd="2" destOrd="0" parTransId="{378ADD19-0CF5-8645-8631-447A18C54DC8}" sibTransId="{5A3A41F4-BC24-0547-82C3-3021163CC4B5}"/>
    <dgm:cxn modelId="{F65E235A-9F56-684B-A9A3-9D2641FD46F2}" type="presOf" srcId="{19960767-A02E-7541-9D89-B09779251E21}" destId="{E68C5451-ECDD-0045-A198-AF1EEEBB5C90}" srcOrd="0" destOrd="0" presId="urn:microsoft.com/office/officeart/2009/3/layout/HorizontalOrganizationChart"/>
    <dgm:cxn modelId="{708ED18C-CBC2-B149-BBD5-AEEE722284B3}" type="presOf" srcId="{378ADD19-0CF5-8645-8631-447A18C54DC8}" destId="{F71BCDF1-1A05-4640-9395-16F551B6C086}" srcOrd="0" destOrd="0" presId="urn:microsoft.com/office/officeart/2009/3/layout/HorizontalOrganizationChart"/>
    <dgm:cxn modelId="{FF697990-A37E-2449-8013-D434EEBC68A4}" srcId="{19960767-A02E-7541-9D89-B09779251E21}" destId="{7AC76271-18F2-7A47-B559-2049B3C3C1C8}" srcOrd="0" destOrd="0" parTransId="{463752C0-6AF8-0A41-980A-6FFC0AA3C9A3}" sibTransId="{F06EECFE-3376-CD4E-83D6-9A23FE860974}"/>
    <dgm:cxn modelId="{A0941995-E24A-A342-BC02-13CA80DBB1A8}" type="presOf" srcId="{F5448318-91D7-4145-94E8-8AA1C54F4050}" destId="{7E7B88D0-C116-C74A-9D9E-930F14CC97DE}" srcOrd="0" destOrd="0" presId="urn:microsoft.com/office/officeart/2009/3/layout/HorizontalOrganizationChart"/>
    <dgm:cxn modelId="{BBBDE1C3-B582-3C4C-8193-3E13216CC07A}" type="presOf" srcId="{7AC76271-18F2-7A47-B559-2049B3C3C1C8}" destId="{A291C621-D13B-514F-BDC0-631E9CB03334}" srcOrd="1" destOrd="0" presId="urn:microsoft.com/office/officeart/2009/3/layout/HorizontalOrganizationChart"/>
    <dgm:cxn modelId="{564BBCC9-B295-6648-83A5-DD4F8099266B}" type="presOf" srcId="{1E723F7D-49D0-FD47-8116-8A1487CBCD40}" destId="{217A2EBF-A480-3849-B14D-4B0BE04626A2}" srcOrd="1" destOrd="0" presId="urn:microsoft.com/office/officeart/2009/3/layout/HorizontalOrganizationChart"/>
    <dgm:cxn modelId="{1360C2CC-DBC8-504F-A5E5-E73598A4DF33}" type="presOf" srcId="{F5448318-91D7-4145-94E8-8AA1C54F4050}" destId="{BA33944F-1942-C149-BDEA-444F01290A2D}" srcOrd="1" destOrd="0" presId="urn:microsoft.com/office/officeart/2009/3/layout/HorizontalOrganizationChart"/>
    <dgm:cxn modelId="{F236C6E0-42D6-4945-8724-B2E677F00C02}" type="presOf" srcId="{DEA4767C-4CD9-044D-9837-FE31B7B9AF2C}" destId="{9AE853A7-1954-1E4C-ADFB-7BC094616B45}" srcOrd="1" destOrd="0" presId="urn:microsoft.com/office/officeart/2009/3/layout/HorizontalOrganizationChart"/>
    <dgm:cxn modelId="{34CCC9EE-E9FE-2747-944C-CAFDD84A85D8}" srcId="{7AC76271-18F2-7A47-B559-2049B3C3C1C8}" destId="{DEA4767C-4CD9-044D-9837-FE31B7B9AF2C}" srcOrd="1" destOrd="0" parTransId="{14716794-FB64-7B4D-ACE7-3174E58EEB16}" sibTransId="{168A3FCD-3F52-004E-8C9A-F61C9BE53710}"/>
    <dgm:cxn modelId="{78746DF8-5EFC-7342-88E6-C4E1E2DFA1D2}" type="presOf" srcId="{1E723F7D-49D0-FD47-8116-8A1487CBCD40}" destId="{FD86EC78-9DFF-254D-B760-DBE62E55F039}" srcOrd="0" destOrd="0" presId="urn:microsoft.com/office/officeart/2009/3/layout/HorizontalOrganizationChart"/>
    <dgm:cxn modelId="{B4E2FD20-8E0C-7847-9CD5-2A38BF6E924B}" type="presParOf" srcId="{E68C5451-ECDD-0045-A198-AF1EEEBB5C90}" destId="{DB90A33F-59AC-CF49-8A6F-7876FC296955}" srcOrd="0" destOrd="0" presId="urn:microsoft.com/office/officeart/2009/3/layout/HorizontalOrganizationChart"/>
    <dgm:cxn modelId="{5916F6F6-B02C-F64D-B15F-EEA125E8B05D}" type="presParOf" srcId="{DB90A33F-59AC-CF49-8A6F-7876FC296955}" destId="{583E4204-5132-EB40-B922-C681E8188033}" srcOrd="0" destOrd="0" presId="urn:microsoft.com/office/officeart/2009/3/layout/HorizontalOrganizationChart"/>
    <dgm:cxn modelId="{1C75D313-9AFD-5B4E-8700-AED4D1465AA2}" type="presParOf" srcId="{583E4204-5132-EB40-B922-C681E8188033}" destId="{867CDA5E-21DD-614F-AA6C-F13D953D848D}" srcOrd="0" destOrd="0" presId="urn:microsoft.com/office/officeart/2009/3/layout/HorizontalOrganizationChart"/>
    <dgm:cxn modelId="{A420BB6E-BA0C-C14C-843E-2566BC2F2E37}" type="presParOf" srcId="{583E4204-5132-EB40-B922-C681E8188033}" destId="{A291C621-D13B-514F-BDC0-631E9CB03334}" srcOrd="1" destOrd="0" presId="urn:microsoft.com/office/officeart/2009/3/layout/HorizontalOrganizationChart"/>
    <dgm:cxn modelId="{1A597B54-BA8D-1044-B3FA-45C1772821EB}" type="presParOf" srcId="{DB90A33F-59AC-CF49-8A6F-7876FC296955}" destId="{5238DA66-1DBC-E745-B89E-D9D5EEA64922}" srcOrd="1" destOrd="0" presId="urn:microsoft.com/office/officeart/2009/3/layout/HorizontalOrganizationChart"/>
    <dgm:cxn modelId="{63B621D4-55B2-6247-A379-D774DC1F8E31}" type="presParOf" srcId="{5238DA66-1DBC-E745-B89E-D9D5EEA64922}" destId="{D72E2698-E414-1749-83A2-399DF1B5E62D}" srcOrd="0" destOrd="0" presId="urn:microsoft.com/office/officeart/2009/3/layout/HorizontalOrganizationChart"/>
    <dgm:cxn modelId="{38A14589-DE79-8C4E-A2C6-F8630F8DD97B}" type="presParOf" srcId="{5238DA66-1DBC-E745-B89E-D9D5EEA64922}" destId="{8FEEE5B5-9C46-D547-8AD5-48096387AE77}" srcOrd="1" destOrd="0" presId="urn:microsoft.com/office/officeart/2009/3/layout/HorizontalOrganizationChart"/>
    <dgm:cxn modelId="{1C34BD90-79A0-654D-B6CB-477A14D4B70F}" type="presParOf" srcId="{8FEEE5B5-9C46-D547-8AD5-48096387AE77}" destId="{5ECDF473-806C-5042-8E86-D3F0370B1ACC}" srcOrd="0" destOrd="0" presId="urn:microsoft.com/office/officeart/2009/3/layout/HorizontalOrganizationChart"/>
    <dgm:cxn modelId="{CE66C064-0464-2748-9246-52A27B09B4CB}" type="presParOf" srcId="{5ECDF473-806C-5042-8E86-D3F0370B1ACC}" destId="{7E7B88D0-C116-C74A-9D9E-930F14CC97DE}" srcOrd="0" destOrd="0" presId="urn:microsoft.com/office/officeart/2009/3/layout/HorizontalOrganizationChart"/>
    <dgm:cxn modelId="{6A66768F-97F3-774A-8DA1-914D30A51CAB}" type="presParOf" srcId="{5ECDF473-806C-5042-8E86-D3F0370B1ACC}" destId="{BA33944F-1942-C149-BDEA-444F01290A2D}" srcOrd="1" destOrd="0" presId="urn:microsoft.com/office/officeart/2009/3/layout/HorizontalOrganizationChart"/>
    <dgm:cxn modelId="{93449528-B209-7C44-BCC7-94DD21970A7D}" type="presParOf" srcId="{8FEEE5B5-9C46-D547-8AD5-48096387AE77}" destId="{0E18882C-B016-E24E-B5C4-C48208E206C6}" srcOrd="1" destOrd="0" presId="urn:microsoft.com/office/officeart/2009/3/layout/HorizontalOrganizationChart"/>
    <dgm:cxn modelId="{13D361CB-C0F8-814B-9191-557C76AEE75E}" type="presParOf" srcId="{8FEEE5B5-9C46-D547-8AD5-48096387AE77}" destId="{C000B764-1124-E74C-AE58-C4D7B7CFCAEF}" srcOrd="2" destOrd="0" presId="urn:microsoft.com/office/officeart/2009/3/layout/HorizontalOrganizationChart"/>
    <dgm:cxn modelId="{15C56654-C165-5B42-9464-05E1141C75AD}" type="presParOf" srcId="{5238DA66-1DBC-E745-B89E-D9D5EEA64922}" destId="{DFC47E43-3FF6-6D48-B2F7-2286DEC2A1C7}" srcOrd="2" destOrd="0" presId="urn:microsoft.com/office/officeart/2009/3/layout/HorizontalOrganizationChart"/>
    <dgm:cxn modelId="{7FBC8EF0-DD0E-B241-B7A9-5F476DC97950}" type="presParOf" srcId="{5238DA66-1DBC-E745-B89E-D9D5EEA64922}" destId="{665846EB-A3D2-434F-962E-79C7D4A76F9A}" srcOrd="3" destOrd="0" presId="urn:microsoft.com/office/officeart/2009/3/layout/HorizontalOrganizationChart"/>
    <dgm:cxn modelId="{96D3B73F-A9E2-5843-9299-043AD7434D6D}" type="presParOf" srcId="{665846EB-A3D2-434F-962E-79C7D4A76F9A}" destId="{2514E47D-358E-CF42-B724-14EAE7F7660B}" srcOrd="0" destOrd="0" presId="urn:microsoft.com/office/officeart/2009/3/layout/HorizontalOrganizationChart"/>
    <dgm:cxn modelId="{2B509B97-1D26-EE4B-84DB-08FFA93B41FF}" type="presParOf" srcId="{2514E47D-358E-CF42-B724-14EAE7F7660B}" destId="{0D7020A8-F76A-C14D-8D34-0E9828086E9C}" srcOrd="0" destOrd="0" presId="urn:microsoft.com/office/officeart/2009/3/layout/HorizontalOrganizationChart"/>
    <dgm:cxn modelId="{ACE8C3B5-D491-454E-AD25-9AF0B5378EEC}" type="presParOf" srcId="{2514E47D-358E-CF42-B724-14EAE7F7660B}" destId="{9AE853A7-1954-1E4C-ADFB-7BC094616B45}" srcOrd="1" destOrd="0" presId="urn:microsoft.com/office/officeart/2009/3/layout/HorizontalOrganizationChart"/>
    <dgm:cxn modelId="{F963F03B-74C8-794D-8EFD-C974892776E6}" type="presParOf" srcId="{665846EB-A3D2-434F-962E-79C7D4A76F9A}" destId="{7952B313-7F65-AC4C-91A2-F6DA4ACDFEA1}" srcOrd="1" destOrd="0" presId="urn:microsoft.com/office/officeart/2009/3/layout/HorizontalOrganizationChart"/>
    <dgm:cxn modelId="{E0381D23-0E5B-914F-9C3D-72C33EC9A19E}" type="presParOf" srcId="{665846EB-A3D2-434F-962E-79C7D4A76F9A}" destId="{E279C2B2-7E9B-8342-B531-77130B895B80}" srcOrd="2" destOrd="0" presId="urn:microsoft.com/office/officeart/2009/3/layout/HorizontalOrganizationChart"/>
    <dgm:cxn modelId="{CF994CE6-70A0-DE4A-90EE-FB526B81759A}" type="presParOf" srcId="{5238DA66-1DBC-E745-B89E-D9D5EEA64922}" destId="{F71BCDF1-1A05-4640-9395-16F551B6C086}" srcOrd="4" destOrd="0" presId="urn:microsoft.com/office/officeart/2009/3/layout/HorizontalOrganizationChart"/>
    <dgm:cxn modelId="{F9E95CA8-8A20-ED48-A966-808786230CBA}" type="presParOf" srcId="{5238DA66-1DBC-E745-B89E-D9D5EEA64922}" destId="{DB4CA84F-67E5-9B4B-B1B2-BB73B1587E08}" srcOrd="5" destOrd="0" presId="urn:microsoft.com/office/officeart/2009/3/layout/HorizontalOrganizationChart"/>
    <dgm:cxn modelId="{B3DAC825-8286-3F4C-A23D-5798E89CB4A9}" type="presParOf" srcId="{DB4CA84F-67E5-9B4B-B1B2-BB73B1587E08}" destId="{76BF459F-E535-8B4E-9B45-E5041A803482}" srcOrd="0" destOrd="0" presId="urn:microsoft.com/office/officeart/2009/3/layout/HorizontalOrganizationChart"/>
    <dgm:cxn modelId="{DB83FE45-3118-C243-B8DC-DF60C03BD672}" type="presParOf" srcId="{76BF459F-E535-8B4E-9B45-E5041A803482}" destId="{FD86EC78-9DFF-254D-B760-DBE62E55F039}" srcOrd="0" destOrd="0" presId="urn:microsoft.com/office/officeart/2009/3/layout/HorizontalOrganizationChart"/>
    <dgm:cxn modelId="{F9091FF5-8B42-F44B-B26E-79045B6ADC5A}" type="presParOf" srcId="{76BF459F-E535-8B4E-9B45-E5041A803482}" destId="{217A2EBF-A480-3849-B14D-4B0BE04626A2}" srcOrd="1" destOrd="0" presId="urn:microsoft.com/office/officeart/2009/3/layout/HorizontalOrganizationChart"/>
    <dgm:cxn modelId="{3FE4AF74-D2F6-2840-A257-3801C06F92DC}" type="presParOf" srcId="{DB4CA84F-67E5-9B4B-B1B2-BB73B1587E08}" destId="{A45FC241-43DF-9947-9F30-1FCDDA3D2F43}" srcOrd="1" destOrd="0" presId="urn:microsoft.com/office/officeart/2009/3/layout/HorizontalOrganizationChart"/>
    <dgm:cxn modelId="{B953A804-CB19-FB4E-B1D2-0698406BEAE3}" type="presParOf" srcId="{DB4CA84F-67E5-9B4B-B1B2-BB73B1587E08}" destId="{D9D2255A-E966-AC45-85ED-89416564553D}" srcOrd="2" destOrd="0" presId="urn:microsoft.com/office/officeart/2009/3/layout/HorizontalOrganizationChart"/>
    <dgm:cxn modelId="{CC704124-C776-E742-BF2B-1A92FB5C38E7}" type="presParOf" srcId="{DB90A33F-59AC-CF49-8A6F-7876FC296955}" destId="{355CA454-326F-734B-BC81-F5ED9ACF434C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/>
      <dgm:t>
        <a:bodyPr/>
        <a:lstStyle/>
        <a:p>
          <a:r>
            <a:rPr lang="en-US" altLang="zh-CN" sz="4000" dirty="0"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E723F7D-49D0-FD47-8116-8A1487CBCD40}">
      <dgm:prSet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gm:t>
    </dgm:pt>
    <dgm:pt modelId="{378ADD19-0CF5-8645-8631-447A18C54DC8}" type="par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5A3A41F4-BC24-0547-82C3-3021163CC4B5}" type="sib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87923EE4-2E9D-8446-8401-109B4EEC5EC9}">
      <dgm:prSet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对立</a:t>
          </a:r>
        </a:p>
      </dgm:t>
    </dgm:pt>
    <dgm:pt modelId="{FC7DE1C3-CFDD-744F-99E3-82AEB86F2159}" type="parTrans" cxnId="{DD262387-5A80-A44B-B6D6-3DE306E3EF8D}">
      <dgm:prSet/>
      <dgm:spPr/>
      <dgm:t>
        <a:bodyPr/>
        <a:lstStyle/>
        <a:p>
          <a:endParaRPr lang="zh-CN" altLang="en-US"/>
        </a:p>
      </dgm:t>
    </dgm:pt>
    <dgm:pt modelId="{20589A63-693B-B145-99D6-54985304291B}" type="sibTrans" cxnId="{DD262387-5A80-A44B-B6D6-3DE306E3EF8D}">
      <dgm:prSet/>
      <dgm:spPr/>
      <dgm:t>
        <a:bodyPr/>
        <a:lstStyle/>
        <a:p>
          <a:endParaRPr lang="zh-CN" altLang="en-US"/>
        </a:p>
      </dgm:t>
    </dgm:pt>
    <dgm:pt modelId="{3017909B-BA20-9749-BA5E-C8838C502E22}">
      <dgm:prSet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统一</a:t>
          </a:r>
        </a:p>
      </dgm:t>
    </dgm:pt>
    <dgm:pt modelId="{6CF7CD72-151F-5A40-ADFB-D71AC8CAE5DC}" type="parTrans" cxnId="{69506AED-487C-2740-A47C-BA6F62C659B9}">
      <dgm:prSet/>
      <dgm:spPr/>
      <dgm:t>
        <a:bodyPr/>
        <a:lstStyle/>
        <a:p>
          <a:endParaRPr lang="zh-CN" altLang="en-US"/>
        </a:p>
      </dgm:t>
    </dgm:pt>
    <dgm:pt modelId="{ACFC9AF6-B474-9242-916E-153E3739CB06}" type="sibTrans" cxnId="{69506AED-487C-2740-A47C-BA6F62C659B9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55016" custScaleY="33676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33012" custScaleY="55100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D72E2698-E414-1749-83A2-399DF1B5E62D}" type="pres">
      <dgm:prSet presAssocID="{6B604449-F01A-AC4B-B5AD-B968394219D6}" presName="Name64" presStyleLbl="parChTrans1D3" presStyleIdx="0" presStyleCnt="5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3" presStyleIdx="0" presStyleCnt="5" custScaleX="33100" custScaleY="35282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3" presStyleIdx="0" presStyleCnt="5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DFC47E43-3FF6-6D48-B2F7-2286DEC2A1C7}" type="pres">
      <dgm:prSet presAssocID="{14716794-FB64-7B4D-ACE7-3174E58EEB16}" presName="Name64" presStyleLbl="parChTrans1D3" presStyleIdx="1" presStyleCnt="5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3" presStyleIdx="1" presStyleCnt="5" custScaleX="33067" custScaleY="35280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3" presStyleIdx="1" presStyleCnt="5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F71BCDF1-1A05-4640-9395-16F551B6C086}" type="pres">
      <dgm:prSet presAssocID="{378ADD19-0CF5-8645-8631-447A18C54DC8}" presName="Name64" presStyleLbl="parChTrans1D3" presStyleIdx="2" presStyleCnt="5"/>
      <dgm:spPr/>
    </dgm:pt>
    <dgm:pt modelId="{DB4CA84F-67E5-9B4B-B1B2-BB73B1587E08}" type="pres">
      <dgm:prSet presAssocID="{1E723F7D-49D0-FD47-8116-8A1487CBCD40}" presName="hierRoot2" presStyleCnt="0">
        <dgm:presLayoutVars>
          <dgm:hierBranch val="init"/>
        </dgm:presLayoutVars>
      </dgm:prSet>
      <dgm:spPr/>
    </dgm:pt>
    <dgm:pt modelId="{76BF459F-E535-8B4E-9B45-E5041A803482}" type="pres">
      <dgm:prSet presAssocID="{1E723F7D-49D0-FD47-8116-8A1487CBCD40}" presName="rootComposite" presStyleCnt="0"/>
      <dgm:spPr/>
    </dgm:pt>
    <dgm:pt modelId="{FD86EC78-9DFF-254D-B760-DBE62E55F039}" type="pres">
      <dgm:prSet presAssocID="{1E723F7D-49D0-FD47-8116-8A1487CBCD40}" presName="rootText" presStyleLbl="node3" presStyleIdx="2" presStyleCnt="5" custScaleX="41090" custScaleY="37693">
        <dgm:presLayoutVars>
          <dgm:chPref val="3"/>
        </dgm:presLayoutVars>
      </dgm:prSet>
      <dgm:spPr/>
    </dgm:pt>
    <dgm:pt modelId="{217A2EBF-A480-3849-B14D-4B0BE04626A2}" type="pres">
      <dgm:prSet presAssocID="{1E723F7D-49D0-FD47-8116-8A1487CBCD40}" presName="rootConnector" presStyleLbl="node3" presStyleIdx="2" presStyleCnt="5"/>
      <dgm:spPr/>
    </dgm:pt>
    <dgm:pt modelId="{A45FC241-43DF-9947-9F30-1FCDDA3D2F43}" type="pres">
      <dgm:prSet presAssocID="{1E723F7D-49D0-FD47-8116-8A1487CBCD40}" presName="hierChild4" presStyleCnt="0"/>
      <dgm:spPr/>
    </dgm:pt>
    <dgm:pt modelId="{D9D2255A-E966-AC45-85ED-89416564553D}" type="pres">
      <dgm:prSet presAssocID="{1E723F7D-49D0-FD47-8116-8A1487CBCD40}" presName="hierChild5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32937" custScaleY="55555" custLinFactNeighborX="1" custLinFactNeighborY="10437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2" presStyleCnt="3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2" presStyleCnt="3" custScaleX="32910" custScaleY="55555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2" presStyleCnt="3"/>
      <dgm:spPr/>
    </dgm:pt>
    <dgm:pt modelId="{B9336601-B503-304E-A5C7-499AB359DC7D}" type="pres">
      <dgm:prSet presAssocID="{4CA83BA0-4C60-C346-AC9D-D9E4879F5471}" presName="hierChild4" presStyleCnt="0"/>
      <dgm:spPr/>
    </dgm:pt>
    <dgm:pt modelId="{5C4FFDE3-F526-574A-BA1F-6B0E0D4134FB}" type="pres">
      <dgm:prSet presAssocID="{FC7DE1C3-CFDD-744F-99E3-82AEB86F2159}" presName="Name64" presStyleLbl="parChTrans1D3" presStyleIdx="3" presStyleCnt="5"/>
      <dgm:spPr/>
    </dgm:pt>
    <dgm:pt modelId="{637A6918-A9EB-9B40-9B79-3CB967300EC2}" type="pres">
      <dgm:prSet presAssocID="{87923EE4-2E9D-8446-8401-109B4EEC5EC9}" presName="hierRoot2" presStyleCnt="0">
        <dgm:presLayoutVars>
          <dgm:hierBranch val="init"/>
        </dgm:presLayoutVars>
      </dgm:prSet>
      <dgm:spPr/>
    </dgm:pt>
    <dgm:pt modelId="{72B5342A-51B1-E445-9B54-2733CEC81778}" type="pres">
      <dgm:prSet presAssocID="{87923EE4-2E9D-8446-8401-109B4EEC5EC9}" presName="rootComposite" presStyleCnt="0"/>
      <dgm:spPr/>
    </dgm:pt>
    <dgm:pt modelId="{200B921A-8BEB-F746-897D-CAD633C16F40}" type="pres">
      <dgm:prSet presAssocID="{87923EE4-2E9D-8446-8401-109B4EEC5EC9}" presName="rootText" presStyleLbl="node3" presStyleIdx="3" presStyleCnt="5" custScaleX="31134" custScaleY="37996">
        <dgm:presLayoutVars>
          <dgm:chPref val="3"/>
        </dgm:presLayoutVars>
      </dgm:prSet>
      <dgm:spPr/>
    </dgm:pt>
    <dgm:pt modelId="{FB87D86D-8898-D643-9963-CC7F4D27B3A7}" type="pres">
      <dgm:prSet presAssocID="{87923EE4-2E9D-8446-8401-109B4EEC5EC9}" presName="rootConnector" presStyleLbl="node3" presStyleIdx="3" presStyleCnt="5"/>
      <dgm:spPr/>
    </dgm:pt>
    <dgm:pt modelId="{3F81E914-74FD-424D-BE52-ABC151E31584}" type="pres">
      <dgm:prSet presAssocID="{87923EE4-2E9D-8446-8401-109B4EEC5EC9}" presName="hierChild4" presStyleCnt="0"/>
      <dgm:spPr/>
    </dgm:pt>
    <dgm:pt modelId="{D2222C10-83F2-AA4F-82E7-6F5D7BD13B8A}" type="pres">
      <dgm:prSet presAssocID="{87923EE4-2E9D-8446-8401-109B4EEC5EC9}" presName="hierChild5" presStyleCnt="0"/>
      <dgm:spPr/>
    </dgm:pt>
    <dgm:pt modelId="{9AB47762-23A1-B341-BBFC-F73BC3095221}" type="pres">
      <dgm:prSet presAssocID="{6CF7CD72-151F-5A40-ADFB-D71AC8CAE5DC}" presName="Name64" presStyleLbl="parChTrans1D3" presStyleIdx="4" presStyleCnt="5"/>
      <dgm:spPr/>
    </dgm:pt>
    <dgm:pt modelId="{22472DE1-5F9F-9C4E-8F04-6D2A1E8FBE36}" type="pres">
      <dgm:prSet presAssocID="{3017909B-BA20-9749-BA5E-C8838C502E22}" presName="hierRoot2" presStyleCnt="0">
        <dgm:presLayoutVars>
          <dgm:hierBranch val="init"/>
        </dgm:presLayoutVars>
      </dgm:prSet>
      <dgm:spPr/>
    </dgm:pt>
    <dgm:pt modelId="{5DC58435-6211-A249-831F-18E125080C9E}" type="pres">
      <dgm:prSet presAssocID="{3017909B-BA20-9749-BA5E-C8838C502E22}" presName="rootComposite" presStyleCnt="0"/>
      <dgm:spPr/>
    </dgm:pt>
    <dgm:pt modelId="{52B1F4B9-1816-2646-8839-09DFF7E16BB0}" type="pres">
      <dgm:prSet presAssocID="{3017909B-BA20-9749-BA5E-C8838C502E22}" presName="rootText" presStyleLbl="node3" presStyleIdx="4" presStyleCnt="5" custScaleX="31164" custScaleY="37835">
        <dgm:presLayoutVars>
          <dgm:chPref val="3"/>
        </dgm:presLayoutVars>
      </dgm:prSet>
      <dgm:spPr/>
    </dgm:pt>
    <dgm:pt modelId="{87CE42D4-76CB-CA4E-A777-F39E062337AB}" type="pres">
      <dgm:prSet presAssocID="{3017909B-BA20-9749-BA5E-C8838C502E22}" presName="rootConnector" presStyleLbl="node3" presStyleIdx="4" presStyleCnt="5"/>
      <dgm:spPr/>
    </dgm:pt>
    <dgm:pt modelId="{13111325-8D4E-2A48-879F-5CCD0752BCEB}" type="pres">
      <dgm:prSet presAssocID="{3017909B-BA20-9749-BA5E-C8838C502E22}" presName="hierChild4" presStyleCnt="0"/>
      <dgm:spPr/>
    </dgm:pt>
    <dgm:pt modelId="{EFDA40A9-DFA3-AC4C-9C85-B829F60B889E}" type="pres">
      <dgm:prSet presAssocID="{3017909B-BA20-9749-BA5E-C8838C502E22}" presName="hierChild5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BB5CE701-A650-744E-94E5-CBCE518ED569}" type="presOf" srcId="{6CF7CD72-151F-5A40-ADFB-D71AC8CAE5DC}" destId="{9AB47762-23A1-B341-BBFC-F73BC3095221}" srcOrd="0" destOrd="0" presId="urn:microsoft.com/office/officeart/2009/3/layout/HorizontalOrganizationChart"/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DBF0DE11-4E5F-AB4F-91A7-CFAD568BCE7C}" type="presOf" srcId="{378ADD19-0CF5-8645-8631-447A18C54DC8}" destId="{F71BCDF1-1A05-4640-9395-16F551B6C086}" srcOrd="0" destOrd="0" presId="urn:microsoft.com/office/officeart/2009/3/layout/HorizontalOrganizationChart"/>
    <dgm:cxn modelId="{2C0D6516-372F-F24E-83B8-F30DB5260854}" type="presOf" srcId="{87923EE4-2E9D-8446-8401-109B4EEC5EC9}" destId="{FB87D86D-8898-D643-9963-CC7F4D27B3A7}" srcOrd="1" destOrd="0" presId="urn:microsoft.com/office/officeart/2009/3/layout/HorizontalOrganizationChart"/>
    <dgm:cxn modelId="{E9F4BD2E-B111-3641-8904-9CFA1DCE54AE}" type="presOf" srcId="{FC7DE1C3-CFDD-744F-99E3-82AEB86F2159}" destId="{5C4FFDE3-F526-574A-BA1F-6B0E0D4134FB}" srcOrd="0" destOrd="0" presId="urn:microsoft.com/office/officeart/2009/3/layout/HorizontalOrganizationChart"/>
    <dgm:cxn modelId="{146BAC35-7994-6E44-A72D-7F4734A82DEB}" type="presOf" srcId="{87923EE4-2E9D-8446-8401-109B4EEC5EC9}" destId="{200B921A-8BEB-F746-897D-CAD633C16F40}" srcOrd="0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FA08E240-0559-EC4A-9D59-1850E17188DD}" type="presOf" srcId="{DEA4767C-4CD9-044D-9837-FE31B7B9AF2C}" destId="{0D7020A8-F76A-C14D-8D34-0E9828086E9C}" srcOrd="0" destOrd="0" presId="urn:microsoft.com/office/officeart/2009/3/layout/HorizontalOrganizationChart"/>
    <dgm:cxn modelId="{5303F343-D4D7-3141-AAAC-021DF7441F91}" srcId="{7AC76271-18F2-7A47-B559-2049B3C3C1C8}" destId="{1E723F7D-49D0-FD47-8116-8A1487CBCD40}" srcOrd="2" destOrd="0" parTransId="{378ADD19-0CF5-8645-8631-447A18C54DC8}" sibTransId="{5A3A41F4-BC24-0547-82C3-3021163CC4B5}"/>
    <dgm:cxn modelId="{3F6F3553-3B08-E14C-A6F7-FE6E9CA0CC9B}" type="presOf" srcId="{476D8D70-DBB1-7B41-8CD3-30459D90DC95}" destId="{89C34139-8A26-094B-A977-4576EC34CFCA}" srcOrd="0" destOrd="0" presId="urn:microsoft.com/office/officeart/2009/3/layout/HorizontalOrganizationChart"/>
    <dgm:cxn modelId="{09431C5A-22E0-DF44-95B1-B7F0517B76F9}" type="presOf" srcId="{6B604449-F01A-AC4B-B5AD-B968394219D6}" destId="{D72E2698-E414-1749-83A2-399DF1B5E62D}" srcOrd="0" destOrd="0" presId="urn:microsoft.com/office/officeart/2009/3/layout/HorizontalOrganizationChart"/>
    <dgm:cxn modelId="{2F879D73-4012-0442-BFD6-BD151BDEF424}" srcId="{1112FB57-E696-FA45-AF72-1E97D2E669FB}" destId="{4CA83BA0-4C60-C346-AC9D-D9E4879F5471}" srcOrd="2" destOrd="0" parTransId="{BE0D98C6-ACF2-3E43-9F18-FD165A2A4261}" sibTransId="{BC0E0815-204C-C549-9768-C0224BE94B16}"/>
    <dgm:cxn modelId="{2F75D97C-95F3-6349-AA87-57F38F76533A}" type="presOf" srcId="{F5448318-91D7-4145-94E8-8AA1C54F4050}" destId="{7E7B88D0-C116-C74A-9D9E-930F14CC97DE}" srcOrd="0" destOrd="0" presId="urn:microsoft.com/office/officeart/2009/3/layout/HorizontalOrganizationChart"/>
    <dgm:cxn modelId="{DD262387-5A80-A44B-B6D6-3DE306E3EF8D}" srcId="{4CA83BA0-4C60-C346-AC9D-D9E4879F5471}" destId="{87923EE4-2E9D-8446-8401-109B4EEC5EC9}" srcOrd="0" destOrd="0" parTransId="{FC7DE1C3-CFDD-744F-99E3-82AEB86F2159}" sibTransId="{20589A63-693B-B145-99D6-54985304291B}"/>
    <dgm:cxn modelId="{C2D1008F-CCE0-E14C-A6B9-8D0DF18F5378}" type="presOf" srcId="{3017909B-BA20-9749-BA5E-C8838C502E22}" destId="{52B1F4B9-1816-2646-8839-09DFF7E16BB0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37E200B6-4B69-B241-A318-454AB38421DB}" type="presOf" srcId="{14716794-FB64-7B4D-ACE7-3174E58EEB16}" destId="{DFC47E43-3FF6-6D48-B2F7-2286DEC2A1C7}" srcOrd="0" destOrd="0" presId="urn:microsoft.com/office/officeart/2009/3/layout/HorizontalOrganizationChart"/>
    <dgm:cxn modelId="{9E31FCB6-58ED-3E44-9308-E721847B0798}" type="presOf" srcId="{463752C0-6AF8-0A41-980A-6FFC0AA3C9A3}" destId="{18F9DF53-F5EA-8140-B7D0-A536645FEBAC}" srcOrd="0" destOrd="0" presId="urn:microsoft.com/office/officeart/2009/3/layout/HorizontalOrganizationChart"/>
    <dgm:cxn modelId="{F2356ABC-3F9E-8340-9328-92CC9E2BE472}" type="presOf" srcId="{7AC76271-18F2-7A47-B559-2049B3C3C1C8}" destId="{FB213CCC-E8AC-6947-BD68-49391BB3F9AF}" srcOrd="1" destOrd="0" presId="urn:microsoft.com/office/officeart/2009/3/layout/HorizontalOrganizationChart"/>
    <dgm:cxn modelId="{4C80F5C2-F23A-E24C-B6F5-C7DA533015DD}" type="presOf" srcId="{538AEF0D-98D3-B545-AC4C-DE03138A5DC3}" destId="{88DD7B1A-A996-264C-AB77-952A0F9A2058}" srcOrd="0" destOrd="0" presId="urn:microsoft.com/office/officeart/2009/3/layout/HorizontalOrganizationChart"/>
    <dgm:cxn modelId="{B392A1C4-60D6-B546-8760-E003C538647F}" type="presOf" srcId="{538AEF0D-98D3-B545-AC4C-DE03138A5DC3}" destId="{A1D4D5BF-0720-3140-A557-3799A1127C3E}" srcOrd="1" destOrd="0" presId="urn:microsoft.com/office/officeart/2009/3/layout/HorizontalOrganizationChart"/>
    <dgm:cxn modelId="{674D83C5-8095-D54D-AD04-4A2772849112}" type="presOf" srcId="{1E723F7D-49D0-FD47-8116-8A1487CBCD40}" destId="{FD86EC78-9DFF-254D-B760-DBE62E55F039}" srcOrd="0" destOrd="0" presId="urn:microsoft.com/office/officeart/2009/3/layout/HorizontalOrganizationChart"/>
    <dgm:cxn modelId="{3102B5C6-5BC2-1241-9AB2-F2D640028582}" type="presOf" srcId="{3017909B-BA20-9749-BA5E-C8838C502E22}" destId="{87CE42D4-76CB-CA4E-A777-F39E062337AB}" srcOrd="1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55A213D2-021C-3640-9030-411717A7D64D}" type="presOf" srcId="{F5448318-91D7-4145-94E8-8AA1C54F4050}" destId="{BA33944F-1942-C149-BDEA-444F01290A2D}" srcOrd="1" destOrd="0" presId="urn:microsoft.com/office/officeart/2009/3/layout/HorizontalOrganizationChart"/>
    <dgm:cxn modelId="{F56D2DD7-FE5A-0F4F-9E67-855B3D14421B}" type="presOf" srcId="{1112FB57-E696-FA45-AF72-1E97D2E669FB}" destId="{75E11FCC-1C53-604E-88A3-2412EF138EE1}" srcOrd="1" destOrd="0" presId="urn:microsoft.com/office/officeart/2009/3/layout/HorizontalOrganizationChart"/>
    <dgm:cxn modelId="{3D9E80D9-7E30-DD43-ACE8-D4790FB1CEA6}" type="presOf" srcId="{BE0D98C6-ACF2-3E43-9F18-FD165A2A4261}" destId="{5AD4EDCC-1B84-CF45-AE4C-F2FD55F322EF}" srcOrd="0" destOrd="0" presId="urn:microsoft.com/office/officeart/2009/3/layout/HorizontalOrganizationChart"/>
    <dgm:cxn modelId="{6AE7E1D9-4E10-E849-A24B-474887004863}" type="presOf" srcId="{7AC76271-18F2-7A47-B559-2049B3C3C1C8}" destId="{CC7F5FF6-07F7-9346-AA7E-8310FE435B20}" srcOrd="0" destOrd="0" presId="urn:microsoft.com/office/officeart/2009/3/layout/HorizontalOrganizationChart"/>
    <dgm:cxn modelId="{BF1425DD-46F5-E04D-B304-1E5BCC70800B}" type="presOf" srcId="{4CA83BA0-4C60-C346-AC9D-D9E4879F5471}" destId="{A49C9E26-07EB-924F-9AA5-6C3510FC5567}" srcOrd="0" destOrd="0" presId="urn:microsoft.com/office/officeart/2009/3/layout/HorizontalOrganizationChart"/>
    <dgm:cxn modelId="{F39E09E1-B4F4-1F4A-BD15-5A04C579E86F}" type="presOf" srcId="{DEA4767C-4CD9-044D-9837-FE31B7B9AF2C}" destId="{9AE853A7-1954-1E4C-ADFB-7BC094616B45}" srcOrd="1" destOrd="0" presId="urn:microsoft.com/office/officeart/2009/3/layout/HorizontalOrganizationChart"/>
    <dgm:cxn modelId="{6CFEFAE1-9436-9948-A405-CEDDEB19E410}" type="presOf" srcId="{19960767-A02E-7541-9D89-B09779251E21}" destId="{E68C5451-ECDD-0045-A198-AF1EEEBB5C90}" srcOrd="0" destOrd="0" presId="urn:microsoft.com/office/officeart/2009/3/layout/HorizontalOrganizationChart"/>
    <dgm:cxn modelId="{69506AED-487C-2740-A47C-BA6F62C659B9}" srcId="{4CA83BA0-4C60-C346-AC9D-D9E4879F5471}" destId="{3017909B-BA20-9749-BA5E-C8838C502E22}" srcOrd="1" destOrd="0" parTransId="{6CF7CD72-151F-5A40-ADFB-D71AC8CAE5DC}" sibTransId="{ACFC9AF6-B474-9242-916E-153E3739CB06}"/>
    <dgm:cxn modelId="{34CCC9EE-E9FE-2747-944C-CAFDD84A85D8}" srcId="{7AC76271-18F2-7A47-B559-2049B3C3C1C8}" destId="{DEA4767C-4CD9-044D-9837-FE31B7B9AF2C}" srcOrd="1" destOrd="0" parTransId="{14716794-FB64-7B4D-ACE7-3174E58EEB16}" sibTransId="{168A3FCD-3F52-004E-8C9A-F61C9BE53710}"/>
    <dgm:cxn modelId="{60EF04F2-8527-EA42-9501-F2780C7095A1}" type="presOf" srcId="{1E723F7D-49D0-FD47-8116-8A1487CBCD40}" destId="{217A2EBF-A480-3849-B14D-4B0BE04626A2}" srcOrd="1" destOrd="0" presId="urn:microsoft.com/office/officeart/2009/3/layout/HorizontalOrganizationChart"/>
    <dgm:cxn modelId="{6EF74CF5-A7FA-8045-B9BA-5F87102C4802}" type="presOf" srcId="{4CA83BA0-4C60-C346-AC9D-D9E4879F5471}" destId="{F785B6F6-C02C-8846-AD8C-D6503CFF4E35}" srcOrd="1" destOrd="0" presId="urn:microsoft.com/office/officeart/2009/3/layout/HorizontalOrganizationChart"/>
    <dgm:cxn modelId="{3AD5D9FD-C696-EC49-B049-826175C8AB2A}" type="presOf" srcId="{1112FB57-E696-FA45-AF72-1E97D2E669FB}" destId="{A963D848-574A-4243-9F22-D442D719A969}" srcOrd="0" destOrd="0" presId="urn:microsoft.com/office/officeart/2009/3/layout/HorizontalOrganizationChart"/>
    <dgm:cxn modelId="{0E88C509-02A5-7249-AD55-E836B7046AB0}" type="presParOf" srcId="{E68C5451-ECDD-0045-A198-AF1EEEBB5C90}" destId="{A019121B-12F3-6B47-9962-0B84BC437CFA}" srcOrd="0" destOrd="0" presId="urn:microsoft.com/office/officeart/2009/3/layout/HorizontalOrganizationChart"/>
    <dgm:cxn modelId="{456152FC-190D-C04C-BD40-F836F4D2416D}" type="presParOf" srcId="{A019121B-12F3-6B47-9962-0B84BC437CFA}" destId="{D7A521E9-1FCF-E44C-8838-A45A68F08133}" srcOrd="0" destOrd="0" presId="urn:microsoft.com/office/officeart/2009/3/layout/HorizontalOrganizationChart"/>
    <dgm:cxn modelId="{33C676D3-635C-4141-B25E-7B66DF6762B6}" type="presParOf" srcId="{D7A521E9-1FCF-E44C-8838-A45A68F08133}" destId="{A963D848-574A-4243-9F22-D442D719A969}" srcOrd="0" destOrd="0" presId="urn:microsoft.com/office/officeart/2009/3/layout/HorizontalOrganizationChart"/>
    <dgm:cxn modelId="{AB6F2E6D-C41C-CD4B-9816-B6750347BE52}" type="presParOf" srcId="{D7A521E9-1FCF-E44C-8838-A45A68F08133}" destId="{75E11FCC-1C53-604E-88A3-2412EF138EE1}" srcOrd="1" destOrd="0" presId="urn:microsoft.com/office/officeart/2009/3/layout/HorizontalOrganizationChart"/>
    <dgm:cxn modelId="{3A7AAD0D-4BB6-6C47-A577-6BA3FDE9966D}" type="presParOf" srcId="{A019121B-12F3-6B47-9962-0B84BC437CFA}" destId="{32C7C9EE-D61B-EA4A-A953-4317B5389533}" srcOrd="1" destOrd="0" presId="urn:microsoft.com/office/officeart/2009/3/layout/HorizontalOrganizationChart"/>
    <dgm:cxn modelId="{9729D8B6-52FD-054F-9C42-7F79FE202F08}" type="presParOf" srcId="{32C7C9EE-D61B-EA4A-A953-4317B5389533}" destId="{18F9DF53-F5EA-8140-B7D0-A536645FEBAC}" srcOrd="0" destOrd="0" presId="urn:microsoft.com/office/officeart/2009/3/layout/HorizontalOrganizationChart"/>
    <dgm:cxn modelId="{FBFAB33D-487D-7F4B-83E4-B5F7C0A4A5E0}" type="presParOf" srcId="{32C7C9EE-D61B-EA4A-A953-4317B5389533}" destId="{D35AA5AD-566B-4A4B-B49D-F854E6546142}" srcOrd="1" destOrd="0" presId="urn:microsoft.com/office/officeart/2009/3/layout/HorizontalOrganizationChart"/>
    <dgm:cxn modelId="{F036B0FD-94E9-7849-AF36-0F3E50759F43}" type="presParOf" srcId="{D35AA5AD-566B-4A4B-B49D-F854E6546142}" destId="{BBCBB33F-032F-054E-99D9-E922F164A789}" srcOrd="0" destOrd="0" presId="urn:microsoft.com/office/officeart/2009/3/layout/HorizontalOrganizationChart"/>
    <dgm:cxn modelId="{1B54EE05-9558-E14A-97F7-4C9B18460055}" type="presParOf" srcId="{BBCBB33F-032F-054E-99D9-E922F164A789}" destId="{CC7F5FF6-07F7-9346-AA7E-8310FE435B20}" srcOrd="0" destOrd="0" presId="urn:microsoft.com/office/officeart/2009/3/layout/HorizontalOrganizationChart"/>
    <dgm:cxn modelId="{958E1A9D-341B-3D42-9056-C136343CB1CA}" type="presParOf" srcId="{BBCBB33F-032F-054E-99D9-E922F164A789}" destId="{FB213CCC-E8AC-6947-BD68-49391BB3F9AF}" srcOrd="1" destOrd="0" presId="urn:microsoft.com/office/officeart/2009/3/layout/HorizontalOrganizationChart"/>
    <dgm:cxn modelId="{B143E5C5-B694-C64D-B1AD-FDDBB53F7E4C}" type="presParOf" srcId="{D35AA5AD-566B-4A4B-B49D-F854E6546142}" destId="{8AE3D352-5E15-CA4F-866E-652225CABADC}" srcOrd="1" destOrd="0" presId="urn:microsoft.com/office/officeart/2009/3/layout/HorizontalOrganizationChart"/>
    <dgm:cxn modelId="{C3D13362-C3FE-A942-AC7E-33868B18DFB6}" type="presParOf" srcId="{8AE3D352-5E15-CA4F-866E-652225CABADC}" destId="{D72E2698-E414-1749-83A2-399DF1B5E62D}" srcOrd="0" destOrd="0" presId="urn:microsoft.com/office/officeart/2009/3/layout/HorizontalOrganizationChart"/>
    <dgm:cxn modelId="{CB9FCB6D-3895-3843-8C65-DA67E260D753}" type="presParOf" srcId="{8AE3D352-5E15-CA4F-866E-652225CABADC}" destId="{8FEEE5B5-9C46-D547-8AD5-48096387AE77}" srcOrd="1" destOrd="0" presId="urn:microsoft.com/office/officeart/2009/3/layout/HorizontalOrganizationChart"/>
    <dgm:cxn modelId="{4B0B1C91-859A-F641-BFDF-A953AE8EEA51}" type="presParOf" srcId="{8FEEE5B5-9C46-D547-8AD5-48096387AE77}" destId="{5ECDF473-806C-5042-8E86-D3F0370B1ACC}" srcOrd="0" destOrd="0" presId="urn:microsoft.com/office/officeart/2009/3/layout/HorizontalOrganizationChart"/>
    <dgm:cxn modelId="{6683EE9A-B53C-5E4A-B70C-A23E13E69A02}" type="presParOf" srcId="{5ECDF473-806C-5042-8E86-D3F0370B1ACC}" destId="{7E7B88D0-C116-C74A-9D9E-930F14CC97DE}" srcOrd="0" destOrd="0" presId="urn:microsoft.com/office/officeart/2009/3/layout/HorizontalOrganizationChart"/>
    <dgm:cxn modelId="{0F1B8344-75A7-D846-BA45-8B54497A9851}" type="presParOf" srcId="{5ECDF473-806C-5042-8E86-D3F0370B1ACC}" destId="{BA33944F-1942-C149-BDEA-444F01290A2D}" srcOrd="1" destOrd="0" presId="urn:microsoft.com/office/officeart/2009/3/layout/HorizontalOrganizationChart"/>
    <dgm:cxn modelId="{7085347C-7DAA-DC49-A108-078FC3DD4D59}" type="presParOf" srcId="{8FEEE5B5-9C46-D547-8AD5-48096387AE77}" destId="{0E18882C-B016-E24E-B5C4-C48208E206C6}" srcOrd="1" destOrd="0" presId="urn:microsoft.com/office/officeart/2009/3/layout/HorizontalOrganizationChart"/>
    <dgm:cxn modelId="{D7794B61-B9D0-0344-ADA9-D50ED6762EBD}" type="presParOf" srcId="{8FEEE5B5-9C46-D547-8AD5-48096387AE77}" destId="{C000B764-1124-E74C-AE58-C4D7B7CFCAEF}" srcOrd="2" destOrd="0" presId="urn:microsoft.com/office/officeart/2009/3/layout/HorizontalOrganizationChart"/>
    <dgm:cxn modelId="{833B8E46-FAB6-234E-B789-549044E69E8A}" type="presParOf" srcId="{8AE3D352-5E15-CA4F-866E-652225CABADC}" destId="{DFC47E43-3FF6-6D48-B2F7-2286DEC2A1C7}" srcOrd="2" destOrd="0" presId="urn:microsoft.com/office/officeart/2009/3/layout/HorizontalOrganizationChart"/>
    <dgm:cxn modelId="{0F0216EC-9A12-DB45-8355-A49F90F413B4}" type="presParOf" srcId="{8AE3D352-5E15-CA4F-866E-652225CABADC}" destId="{665846EB-A3D2-434F-962E-79C7D4A76F9A}" srcOrd="3" destOrd="0" presId="urn:microsoft.com/office/officeart/2009/3/layout/HorizontalOrganizationChart"/>
    <dgm:cxn modelId="{7F257F80-C394-764E-85DC-64C0E0AEA27D}" type="presParOf" srcId="{665846EB-A3D2-434F-962E-79C7D4A76F9A}" destId="{2514E47D-358E-CF42-B724-14EAE7F7660B}" srcOrd="0" destOrd="0" presId="urn:microsoft.com/office/officeart/2009/3/layout/HorizontalOrganizationChart"/>
    <dgm:cxn modelId="{8844D4F0-5716-384B-A64A-8580E701B8A0}" type="presParOf" srcId="{2514E47D-358E-CF42-B724-14EAE7F7660B}" destId="{0D7020A8-F76A-C14D-8D34-0E9828086E9C}" srcOrd="0" destOrd="0" presId="urn:microsoft.com/office/officeart/2009/3/layout/HorizontalOrganizationChart"/>
    <dgm:cxn modelId="{9B5106EF-23B3-564D-B40B-D3CD90D82792}" type="presParOf" srcId="{2514E47D-358E-CF42-B724-14EAE7F7660B}" destId="{9AE853A7-1954-1E4C-ADFB-7BC094616B45}" srcOrd="1" destOrd="0" presId="urn:microsoft.com/office/officeart/2009/3/layout/HorizontalOrganizationChart"/>
    <dgm:cxn modelId="{6A09236D-29D6-F84F-AB97-9F5296ACB373}" type="presParOf" srcId="{665846EB-A3D2-434F-962E-79C7D4A76F9A}" destId="{7952B313-7F65-AC4C-91A2-F6DA4ACDFEA1}" srcOrd="1" destOrd="0" presId="urn:microsoft.com/office/officeart/2009/3/layout/HorizontalOrganizationChart"/>
    <dgm:cxn modelId="{8F2D00A9-91C4-1545-8BC9-F6699E5E4558}" type="presParOf" srcId="{665846EB-A3D2-434F-962E-79C7D4A76F9A}" destId="{E279C2B2-7E9B-8342-B531-77130B895B80}" srcOrd="2" destOrd="0" presId="urn:microsoft.com/office/officeart/2009/3/layout/HorizontalOrganizationChart"/>
    <dgm:cxn modelId="{F2CD3FA9-F5A2-274D-8617-F786EBDCD881}" type="presParOf" srcId="{8AE3D352-5E15-CA4F-866E-652225CABADC}" destId="{F71BCDF1-1A05-4640-9395-16F551B6C086}" srcOrd="4" destOrd="0" presId="urn:microsoft.com/office/officeart/2009/3/layout/HorizontalOrganizationChart"/>
    <dgm:cxn modelId="{FEB119D5-C4BC-4440-B50A-AB8667D948B0}" type="presParOf" srcId="{8AE3D352-5E15-CA4F-866E-652225CABADC}" destId="{DB4CA84F-67E5-9B4B-B1B2-BB73B1587E08}" srcOrd="5" destOrd="0" presId="urn:microsoft.com/office/officeart/2009/3/layout/HorizontalOrganizationChart"/>
    <dgm:cxn modelId="{52501DD5-8813-BA45-BBB0-69034670A4F2}" type="presParOf" srcId="{DB4CA84F-67E5-9B4B-B1B2-BB73B1587E08}" destId="{76BF459F-E535-8B4E-9B45-E5041A803482}" srcOrd="0" destOrd="0" presId="urn:microsoft.com/office/officeart/2009/3/layout/HorizontalOrganizationChart"/>
    <dgm:cxn modelId="{AA40E1E6-E006-7F4B-91DA-47E435D33C06}" type="presParOf" srcId="{76BF459F-E535-8B4E-9B45-E5041A803482}" destId="{FD86EC78-9DFF-254D-B760-DBE62E55F039}" srcOrd="0" destOrd="0" presId="urn:microsoft.com/office/officeart/2009/3/layout/HorizontalOrganizationChart"/>
    <dgm:cxn modelId="{CA494477-B002-544C-A80A-94FF4F6B8601}" type="presParOf" srcId="{76BF459F-E535-8B4E-9B45-E5041A803482}" destId="{217A2EBF-A480-3849-B14D-4B0BE04626A2}" srcOrd="1" destOrd="0" presId="urn:microsoft.com/office/officeart/2009/3/layout/HorizontalOrganizationChart"/>
    <dgm:cxn modelId="{25C17CBA-3C6E-3B47-8420-1B5813679BB9}" type="presParOf" srcId="{DB4CA84F-67E5-9B4B-B1B2-BB73B1587E08}" destId="{A45FC241-43DF-9947-9F30-1FCDDA3D2F43}" srcOrd="1" destOrd="0" presId="urn:microsoft.com/office/officeart/2009/3/layout/HorizontalOrganizationChart"/>
    <dgm:cxn modelId="{536F9D5D-C3F5-AD4C-B2AF-B907DE936665}" type="presParOf" srcId="{DB4CA84F-67E5-9B4B-B1B2-BB73B1587E08}" destId="{D9D2255A-E966-AC45-85ED-89416564553D}" srcOrd="2" destOrd="0" presId="urn:microsoft.com/office/officeart/2009/3/layout/HorizontalOrganizationChart"/>
    <dgm:cxn modelId="{C870D399-0D17-864B-B908-C2012316E482}" type="presParOf" srcId="{D35AA5AD-566B-4A4B-B49D-F854E6546142}" destId="{91A7E090-7CF2-B24A-B3DB-6BCDAC2835CC}" srcOrd="2" destOrd="0" presId="urn:microsoft.com/office/officeart/2009/3/layout/HorizontalOrganizationChart"/>
    <dgm:cxn modelId="{1128AC3B-DDED-9A49-88E0-26BF27420920}" type="presParOf" srcId="{32C7C9EE-D61B-EA4A-A953-4317B5389533}" destId="{89C34139-8A26-094B-A977-4576EC34CFCA}" srcOrd="2" destOrd="0" presId="urn:microsoft.com/office/officeart/2009/3/layout/HorizontalOrganizationChart"/>
    <dgm:cxn modelId="{21367027-A7D7-4A42-9671-6C67A1D019BD}" type="presParOf" srcId="{32C7C9EE-D61B-EA4A-A953-4317B5389533}" destId="{95F35713-1B5F-7442-BB79-73820166B778}" srcOrd="3" destOrd="0" presId="urn:microsoft.com/office/officeart/2009/3/layout/HorizontalOrganizationChart"/>
    <dgm:cxn modelId="{E770D7F5-8A50-F84B-B1A4-F65D33CA8F9E}" type="presParOf" srcId="{95F35713-1B5F-7442-BB79-73820166B778}" destId="{B54E6418-8234-C849-99BD-449E8780144B}" srcOrd="0" destOrd="0" presId="urn:microsoft.com/office/officeart/2009/3/layout/HorizontalOrganizationChart"/>
    <dgm:cxn modelId="{7D8CCA9A-FDA4-B849-B884-F1C6BD1E8378}" type="presParOf" srcId="{B54E6418-8234-C849-99BD-449E8780144B}" destId="{88DD7B1A-A996-264C-AB77-952A0F9A2058}" srcOrd="0" destOrd="0" presId="urn:microsoft.com/office/officeart/2009/3/layout/HorizontalOrganizationChart"/>
    <dgm:cxn modelId="{9044E768-12E0-F44F-8621-A69A19B37A1C}" type="presParOf" srcId="{B54E6418-8234-C849-99BD-449E8780144B}" destId="{A1D4D5BF-0720-3140-A557-3799A1127C3E}" srcOrd="1" destOrd="0" presId="urn:microsoft.com/office/officeart/2009/3/layout/HorizontalOrganizationChart"/>
    <dgm:cxn modelId="{9DC390DC-4DE6-D54E-933D-EE4E835F3510}" type="presParOf" srcId="{95F35713-1B5F-7442-BB79-73820166B778}" destId="{BF83B0BC-A7E1-7342-AA4B-12E99ED5A37B}" srcOrd="1" destOrd="0" presId="urn:microsoft.com/office/officeart/2009/3/layout/HorizontalOrganizationChart"/>
    <dgm:cxn modelId="{ED38CBF2-F427-F548-B1B3-0B55F8DA46E6}" type="presParOf" srcId="{95F35713-1B5F-7442-BB79-73820166B778}" destId="{26177F9D-419A-1F44-91D4-ED1561C01151}" srcOrd="2" destOrd="0" presId="urn:microsoft.com/office/officeart/2009/3/layout/HorizontalOrganizationChart"/>
    <dgm:cxn modelId="{AE1E0A58-DAAB-BC4B-96AF-79B05CF0C526}" type="presParOf" srcId="{32C7C9EE-D61B-EA4A-A953-4317B5389533}" destId="{5AD4EDCC-1B84-CF45-AE4C-F2FD55F322EF}" srcOrd="4" destOrd="0" presId="urn:microsoft.com/office/officeart/2009/3/layout/HorizontalOrganizationChart"/>
    <dgm:cxn modelId="{F03C0106-DB02-B246-AB16-6F9153709D31}" type="presParOf" srcId="{32C7C9EE-D61B-EA4A-A953-4317B5389533}" destId="{08CEFF1F-C9DC-A24D-80BF-3E5BCD77739D}" srcOrd="5" destOrd="0" presId="urn:microsoft.com/office/officeart/2009/3/layout/HorizontalOrganizationChart"/>
    <dgm:cxn modelId="{C7833FF2-B54E-7E4A-A236-0D65AC135C56}" type="presParOf" srcId="{08CEFF1F-C9DC-A24D-80BF-3E5BCD77739D}" destId="{6BFCC1AC-6109-0E48-8C05-290CD836284A}" srcOrd="0" destOrd="0" presId="urn:microsoft.com/office/officeart/2009/3/layout/HorizontalOrganizationChart"/>
    <dgm:cxn modelId="{88396A1E-29AD-094E-8879-75EBE89B647F}" type="presParOf" srcId="{6BFCC1AC-6109-0E48-8C05-290CD836284A}" destId="{A49C9E26-07EB-924F-9AA5-6C3510FC5567}" srcOrd="0" destOrd="0" presId="urn:microsoft.com/office/officeart/2009/3/layout/HorizontalOrganizationChart"/>
    <dgm:cxn modelId="{96594472-CF31-7248-AA53-E0986C4C3DCF}" type="presParOf" srcId="{6BFCC1AC-6109-0E48-8C05-290CD836284A}" destId="{F785B6F6-C02C-8846-AD8C-D6503CFF4E35}" srcOrd="1" destOrd="0" presId="urn:microsoft.com/office/officeart/2009/3/layout/HorizontalOrganizationChart"/>
    <dgm:cxn modelId="{FE8A97CC-741A-454B-97DF-A6CE0DEF548F}" type="presParOf" srcId="{08CEFF1F-C9DC-A24D-80BF-3E5BCD77739D}" destId="{B9336601-B503-304E-A5C7-499AB359DC7D}" srcOrd="1" destOrd="0" presId="urn:microsoft.com/office/officeart/2009/3/layout/HorizontalOrganizationChart"/>
    <dgm:cxn modelId="{8163653E-00D5-634D-BE7B-32B22A6147B6}" type="presParOf" srcId="{B9336601-B503-304E-A5C7-499AB359DC7D}" destId="{5C4FFDE3-F526-574A-BA1F-6B0E0D4134FB}" srcOrd="0" destOrd="0" presId="urn:microsoft.com/office/officeart/2009/3/layout/HorizontalOrganizationChart"/>
    <dgm:cxn modelId="{A84F5F70-BE43-1D45-9A3E-70E0040ADF1C}" type="presParOf" srcId="{B9336601-B503-304E-A5C7-499AB359DC7D}" destId="{637A6918-A9EB-9B40-9B79-3CB967300EC2}" srcOrd="1" destOrd="0" presId="urn:microsoft.com/office/officeart/2009/3/layout/HorizontalOrganizationChart"/>
    <dgm:cxn modelId="{F489DE67-6193-3D43-AD0A-0849660F1CB7}" type="presParOf" srcId="{637A6918-A9EB-9B40-9B79-3CB967300EC2}" destId="{72B5342A-51B1-E445-9B54-2733CEC81778}" srcOrd="0" destOrd="0" presId="urn:microsoft.com/office/officeart/2009/3/layout/HorizontalOrganizationChart"/>
    <dgm:cxn modelId="{FC5EA2B7-810B-444B-9915-B8BBBB5C918F}" type="presParOf" srcId="{72B5342A-51B1-E445-9B54-2733CEC81778}" destId="{200B921A-8BEB-F746-897D-CAD633C16F40}" srcOrd="0" destOrd="0" presId="urn:microsoft.com/office/officeart/2009/3/layout/HorizontalOrganizationChart"/>
    <dgm:cxn modelId="{6C0066E4-2822-9D44-B8F0-EF78E48465D9}" type="presParOf" srcId="{72B5342A-51B1-E445-9B54-2733CEC81778}" destId="{FB87D86D-8898-D643-9963-CC7F4D27B3A7}" srcOrd="1" destOrd="0" presId="urn:microsoft.com/office/officeart/2009/3/layout/HorizontalOrganizationChart"/>
    <dgm:cxn modelId="{2927312C-E8D2-4F40-BCB7-46657DC544AA}" type="presParOf" srcId="{637A6918-A9EB-9B40-9B79-3CB967300EC2}" destId="{3F81E914-74FD-424D-BE52-ABC151E31584}" srcOrd="1" destOrd="0" presId="urn:microsoft.com/office/officeart/2009/3/layout/HorizontalOrganizationChart"/>
    <dgm:cxn modelId="{3249EEB4-C156-5945-BD56-586C3304201C}" type="presParOf" srcId="{637A6918-A9EB-9B40-9B79-3CB967300EC2}" destId="{D2222C10-83F2-AA4F-82E7-6F5D7BD13B8A}" srcOrd="2" destOrd="0" presId="urn:microsoft.com/office/officeart/2009/3/layout/HorizontalOrganizationChart"/>
    <dgm:cxn modelId="{0814C162-E7B1-9445-820F-C30AB1AC833D}" type="presParOf" srcId="{B9336601-B503-304E-A5C7-499AB359DC7D}" destId="{9AB47762-23A1-B341-BBFC-F73BC3095221}" srcOrd="2" destOrd="0" presId="urn:microsoft.com/office/officeart/2009/3/layout/HorizontalOrganizationChart"/>
    <dgm:cxn modelId="{B9E36EB8-2005-BD4C-B7BF-8E1312C25DD1}" type="presParOf" srcId="{B9336601-B503-304E-A5C7-499AB359DC7D}" destId="{22472DE1-5F9F-9C4E-8F04-6D2A1E8FBE36}" srcOrd="3" destOrd="0" presId="urn:microsoft.com/office/officeart/2009/3/layout/HorizontalOrganizationChart"/>
    <dgm:cxn modelId="{4E5A6277-686B-AB46-93A7-F6F54BA84B4D}" type="presParOf" srcId="{22472DE1-5F9F-9C4E-8F04-6D2A1E8FBE36}" destId="{5DC58435-6211-A249-831F-18E125080C9E}" srcOrd="0" destOrd="0" presId="urn:microsoft.com/office/officeart/2009/3/layout/HorizontalOrganizationChart"/>
    <dgm:cxn modelId="{3530D812-D7FF-2341-8B9C-4BE8E6848D91}" type="presParOf" srcId="{5DC58435-6211-A249-831F-18E125080C9E}" destId="{52B1F4B9-1816-2646-8839-09DFF7E16BB0}" srcOrd="0" destOrd="0" presId="urn:microsoft.com/office/officeart/2009/3/layout/HorizontalOrganizationChart"/>
    <dgm:cxn modelId="{3116DD85-C9A3-4F4C-9781-BB325282C483}" type="presParOf" srcId="{5DC58435-6211-A249-831F-18E125080C9E}" destId="{87CE42D4-76CB-CA4E-A777-F39E062337AB}" srcOrd="1" destOrd="0" presId="urn:microsoft.com/office/officeart/2009/3/layout/HorizontalOrganizationChart"/>
    <dgm:cxn modelId="{7027CD10-2DED-BD47-88C3-D8BAB6173B8A}" type="presParOf" srcId="{22472DE1-5F9F-9C4E-8F04-6D2A1E8FBE36}" destId="{13111325-8D4E-2A48-879F-5CCD0752BCEB}" srcOrd="1" destOrd="0" presId="urn:microsoft.com/office/officeart/2009/3/layout/HorizontalOrganizationChart"/>
    <dgm:cxn modelId="{6E216807-B75B-1F4C-855D-76BD6F8DE9D9}" type="presParOf" srcId="{22472DE1-5F9F-9C4E-8F04-6D2A1E8FBE36}" destId="{EFDA40A9-DFA3-AC4C-9C85-B829F60B889E}" srcOrd="2" destOrd="0" presId="urn:microsoft.com/office/officeart/2009/3/layout/HorizontalOrganizationChart"/>
    <dgm:cxn modelId="{BDFDAA30-3B64-AC45-8618-A3CFD162B60F}" type="presParOf" srcId="{08CEFF1F-C9DC-A24D-80BF-3E5BCD77739D}" destId="{836A1E25-4CCB-A04B-93C5-046D1D3429A5}" srcOrd="2" destOrd="0" presId="urn:microsoft.com/office/officeart/2009/3/layout/HorizontalOrganizationChart"/>
    <dgm:cxn modelId="{F16F96F4-55E9-3D42-9F2A-99425E0CF9F9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4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4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4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80212" custScaleY="67206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33012" custScaleY="55100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32937" custScaleY="55555" custLinFactNeighborX="1" custLinFactNeighborY="10437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2" presStyleCnt="3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2" presStyleCnt="3" custScaleX="67744" custScaleY="55555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2" presStyleCnt="3"/>
      <dgm:spPr/>
    </dgm:pt>
    <dgm:pt modelId="{B9336601-B503-304E-A5C7-499AB359DC7D}" type="pres">
      <dgm:prSet presAssocID="{4CA83BA0-4C60-C346-AC9D-D9E4879F5471}" presName="hierChild4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218FC602-AF14-5E4B-A2CC-F75AA5DBEDA0}" type="presOf" srcId="{7AC76271-18F2-7A47-B559-2049B3C3C1C8}" destId="{FB213CCC-E8AC-6947-BD68-49391BB3F9AF}" srcOrd="1" destOrd="0" presId="urn:microsoft.com/office/officeart/2009/3/layout/HorizontalOrganizationChart"/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8F294F0E-BD53-B64E-9147-E2F9B304FB5D}" type="presOf" srcId="{538AEF0D-98D3-B545-AC4C-DE03138A5DC3}" destId="{A1D4D5BF-0720-3140-A557-3799A1127C3E}" srcOrd="1" destOrd="0" presId="urn:microsoft.com/office/officeart/2009/3/layout/HorizontalOrganizationChart"/>
    <dgm:cxn modelId="{68CA5A2D-91A8-AC40-9148-A57493B4015E}" type="presOf" srcId="{4CA83BA0-4C60-C346-AC9D-D9E4879F5471}" destId="{F785B6F6-C02C-8846-AD8C-D6503CFF4E35}" srcOrd="1" destOrd="0" presId="urn:microsoft.com/office/officeart/2009/3/layout/HorizontalOrganizationChart"/>
    <dgm:cxn modelId="{151F2539-FFD7-C348-9080-18E5887A4839}" type="presOf" srcId="{BE0D98C6-ACF2-3E43-9F18-FD165A2A4261}" destId="{5AD4EDCC-1B84-CF45-AE4C-F2FD55F322EF}" srcOrd="0" destOrd="0" presId="urn:microsoft.com/office/officeart/2009/3/layout/HorizontalOrganizationChart"/>
    <dgm:cxn modelId="{6B3E9961-4A86-DF45-B8F9-399C93916551}" type="presOf" srcId="{4CA83BA0-4C60-C346-AC9D-D9E4879F5471}" destId="{A49C9E26-07EB-924F-9AA5-6C3510FC5567}" srcOrd="0" destOrd="0" presId="urn:microsoft.com/office/officeart/2009/3/layout/HorizontalOrganizationChart"/>
    <dgm:cxn modelId="{7EFA4D6A-7E91-9443-9BB6-37BA9D1F9634}" type="presOf" srcId="{19960767-A02E-7541-9D89-B09779251E21}" destId="{E68C5451-ECDD-0045-A198-AF1EEEBB5C90}" srcOrd="0" destOrd="0" presId="urn:microsoft.com/office/officeart/2009/3/layout/HorizontalOrganizationChart"/>
    <dgm:cxn modelId="{2F879D73-4012-0442-BFD6-BD151BDEF424}" srcId="{1112FB57-E696-FA45-AF72-1E97D2E669FB}" destId="{4CA83BA0-4C60-C346-AC9D-D9E4879F5471}" srcOrd="2" destOrd="0" parTransId="{BE0D98C6-ACF2-3E43-9F18-FD165A2A4261}" sibTransId="{BC0E0815-204C-C549-9768-C0224BE94B16}"/>
    <dgm:cxn modelId="{E241247F-0B9B-6244-9346-F6684243146D}" type="presOf" srcId="{463752C0-6AF8-0A41-980A-6FFC0AA3C9A3}" destId="{18F9DF53-F5EA-8140-B7D0-A536645FEBAC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11011995-04A9-3E4C-BE60-4FF5BCA2AD7E}" type="presOf" srcId="{538AEF0D-98D3-B545-AC4C-DE03138A5DC3}" destId="{88DD7B1A-A996-264C-AB77-952A0F9A2058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C82CB9D0-61CD-4540-AB34-DDB02D411113}" type="presOf" srcId="{1112FB57-E696-FA45-AF72-1E97D2E669FB}" destId="{A963D848-574A-4243-9F22-D442D719A969}" srcOrd="0" destOrd="0" presId="urn:microsoft.com/office/officeart/2009/3/layout/HorizontalOrganizationChart"/>
    <dgm:cxn modelId="{088C1CE2-45D6-8A49-839A-DAA6991D021B}" type="presOf" srcId="{7AC76271-18F2-7A47-B559-2049B3C3C1C8}" destId="{CC7F5FF6-07F7-9346-AA7E-8310FE435B20}" srcOrd="0" destOrd="0" presId="urn:microsoft.com/office/officeart/2009/3/layout/HorizontalOrganizationChart"/>
    <dgm:cxn modelId="{996E9EF8-BC11-C846-928B-467E5A6C8DE4}" type="presOf" srcId="{476D8D70-DBB1-7B41-8CD3-30459D90DC95}" destId="{89C34139-8A26-094B-A977-4576EC34CFCA}" srcOrd="0" destOrd="0" presId="urn:microsoft.com/office/officeart/2009/3/layout/HorizontalOrganizationChart"/>
    <dgm:cxn modelId="{EE1191FE-3777-1744-B15A-EF2E34B35405}" type="presOf" srcId="{1112FB57-E696-FA45-AF72-1E97D2E669FB}" destId="{75E11FCC-1C53-604E-88A3-2412EF138EE1}" srcOrd="1" destOrd="0" presId="urn:microsoft.com/office/officeart/2009/3/layout/HorizontalOrganizationChart"/>
    <dgm:cxn modelId="{DDDDC90D-4208-E744-80F2-FA99AE967219}" type="presParOf" srcId="{E68C5451-ECDD-0045-A198-AF1EEEBB5C90}" destId="{A019121B-12F3-6B47-9962-0B84BC437CFA}" srcOrd="0" destOrd="0" presId="urn:microsoft.com/office/officeart/2009/3/layout/HorizontalOrganizationChart"/>
    <dgm:cxn modelId="{B6BE97B3-35B6-9E4A-A921-6E281AD23FE3}" type="presParOf" srcId="{A019121B-12F3-6B47-9962-0B84BC437CFA}" destId="{D7A521E9-1FCF-E44C-8838-A45A68F08133}" srcOrd="0" destOrd="0" presId="urn:microsoft.com/office/officeart/2009/3/layout/HorizontalOrganizationChart"/>
    <dgm:cxn modelId="{7E053A18-6B21-2047-91D6-E4CA130A124D}" type="presParOf" srcId="{D7A521E9-1FCF-E44C-8838-A45A68F08133}" destId="{A963D848-574A-4243-9F22-D442D719A969}" srcOrd="0" destOrd="0" presId="urn:microsoft.com/office/officeart/2009/3/layout/HorizontalOrganizationChart"/>
    <dgm:cxn modelId="{933DEA26-ADD4-0B47-8667-90426D8674F7}" type="presParOf" srcId="{D7A521E9-1FCF-E44C-8838-A45A68F08133}" destId="{75E11FCC-1C53-604E-88A3-2412EF138EE1}" srcOrd="1" destOrd="0" presId="urn:microsoft.com/office/officeart/2009/3/layout/HorizontalOrganizationChart"/>
    <dgm:cxn modelId="{5F143038-4E7B-344E-A46A-B51F935ABC2A}" type="presParOf" srcId="{A019121B-12F3-6B47-9962-0B84BC437CFA}" destId="{32C7C9EE-D61B-EA4A-A953-4317B5389533}" srcOrd="1" destOrd="0" presId="urn:microsoft.com/office/officeart/2009/3/layout/HorizontalOrganizationChart"/>
    <dgm:cxn modelId="{05E79198-8E1F-284D-AEE5-E5E023649929}" type="presParOf" srcId="{32C7C9EE-D61B-EA4A-A953-4317B5389533}" destId="{18F9DF53-F5EA-8140-B7D0-A536645FEBAC}" srcOrd="0" destOrd="0" presId="urn:microsoft.com/office/officeart/2009/3/layout/HorizontalOrganizationChart"/>
    <dgm:cxn modelId="{1C89D4CF-30A5-4F42-9D63-6FF1AA3147DA}" type="presParOf" srcId="{32C7C9EE-D61B-EA4A-A953-4317B5389533}" destId="{D35AA5AD-566B-4A4B-B49D-F854E6546142}" srcOrd="1" destOrd="0" presId="urn:microsoft.com/office/officeart/2009/3/layout/HorizontalOrganizationChart"/>
    <dgm:cxn modelId="{3B952D65-FE75-F44A-9A7A-F34959397A64}" type="presParOf" srcId="{D35AA5AD-566B-4A4B-B49D-F854E6546142}" destId="{BBCBB33F-032F-054E-99D9-E922F164A789}" srcOrd="0" destOrd="0" presId="urn:microsoft.com/office/officeart/2009/3/layout/HorizontalOrganizationChart"/>
    <dgm:cxn modelId="{DAC86E86-FE9C-FE4F-85EF-814643745722}" type="presParOf" srcId="{BBCBB33F-032F-054E-99D9-E922F164A789}" destId="{CC7F5FF6-07F7-9346-AA7E-8310FE435B20}" srcOrd="0" destOrd="0" presId="urn:microsoft.com/office/officeart/2009/3/layout/HorizontalOrganizationChart"/>
    <dgm:cxn modelId="{704BA1EA-62A4-F94C-B727-26AFCC2BB775}" type="presParOf" srcId="{BBCBB33F-032F-054E-99D9-E922F164A789}" destId="{FB213CCC-E8AC-6947-BD68-49391BB3F9AF}" srcOrd="1" destOrd="0" presId="urn:microsoft.com/office/officeart/2009/3/layout/HorizontalOrganizationChart"/>
    <dgm:cxn modelId="{B73A2A44-1F0A-2F47-B58E-5AAF8311416C}" type="presParOf" srcId="{D35AA5AD-566B-4A4B-B49D-F854E6546142}" destId="{8AE3D352-5E15-CA4F-866E-652225CABADC}" srcOrd="1" destOrd="0" presId="urn:microsoft.com/office/officeart/2009/3/layout/HorizontalOrganizationChart"/>
    <dgm:cxn modelId="{64FFDA1B-1A10-C44B-9D5C-29D862B05AE6}" type="presParOf" srcId="{D35AA5AD-566B-4A4B-B49D-F854E6546142}" destId="{91A7E090-7CF2-B24A-B3DB-6BCDAC2835CC}" srcOrd="2" destOrd="0" presId="urn:microsoft.com/office/officeart/2009/3/layout/HorizontalOrganizationChart"/>
    <dgm:cxn modelId="{E8DD3226-5E0F-8B44-992A-727C7C7F19F2}" type="presParOf" srcId="{32C7C9EE-D61B-EA4A-A953-4317B5389533}" destId="{89C34139-8A26-094B-A977-4576EC34CFCA}" srcOrd="2" destOrd="0" presId="urn:microsoft.com/office/officeart/2009/3/layout/HorizontalOrganizationChart"/>
    <dgm:cxn modelId="{568E7F7F-47DA-B84A-B9FA-E819D1648A1A}" type="presParOf" srcId="{32C7C9EE-D61B-EA4A-A953-4317B5389533}" destId="{95F35713-1B5F-7442-BB79-73820166B778}" srcOrd="3" destOrd="0" presId="urn:microsoft.com/office/officeart/2009/3/layout/HorizontalOrganizationChart"/>
    <dgm:cxn modelId="{B61D9C38-CABC-B04C-8941-E85B78E0CAAF}" type="presParOf" srcId="{95F35713-1B5F-7442-BB79-73820166B778}" destId="{B54E6418-8234-C849-99BD-449E8780144B}" srcOrd="0" destOrd="0" presId="urn:microsoft.com/office/officeart/2009/3/layout/HorizontalOrganizationChart"/>
    <dgm:cxn modelId="{D34ECF18-E8F5-2143-8A0D-00BE58F5FEED}" type="presParOf" srcId="{B54E6418-8234-C849-99BD-449E8780144B}" destId="{88DD7B1A-A996-264C-AB77-952A0F9A2058}" srcOrd="0" destOrd="0" presId="urn:microsoft.com/office/officeart/2009/3/layout/HorizontalOrganizationChart"/>
    <dgm:cxn modelId="{B734138F-F5A2-0444-9E8E-253C4093F8C8}" type="presParOf" srcId="{B54E6418-8234-C849-99BD-449E8780144B}" destId="{A1D4D5BF-0720-3140-A557-3799A1127C3E}" srcOrd="1" destOrd="0" presId="urn:microsoft.com/office/officeart/2009/3/layout/HorizontalOrganizationChart"/>
    <dgm:cxn modelId="{D0E08324-771E-CB43-BE95-019D72901CE7}" type="presParOf" srcId="{95F35713-1B5F-7442-BB79-73820166B778}" destId="{BF83B0BC-A7E1-7342-AA4B-12E99ED5A37B}" srcOrd="1" destOrd="0" presId="urn:microsoft.com/office/officeart/2009/3/layout/HorizontalOrganizationChart"/>
    <dgm:cxn modelId="{93C03899-27C2-644D-9D34-CA0F27136A6F}" type="presParOf" srcId="{95F35713-1B5F-7442-BB79-73820166B778}" destId="{26177F9D-419A-1F44-91D4-ED1561C01151}" srcOrd="2" destOrd="0" presId="urn:microsoft.com/office/officeart/2009/3/layout/HorizontalOrganizationChart"/>
    <dgm:cxn modelId="{DFAAF8A2-C5C5-7549-8053-469DFB876F01}" type="presParOf" srcId="{32C7C9EE-D61B-EA4A-A953-4317B5389533}" destId="{5AD4EDCC-1B84-CF45-AE4C-F2FD55F322EF}" srcOrd="4" destOrd="0" presId="urn:microsoft.com/office/officeart/2009/3/layout/HorizontalOrganizationChart"/>
    <dgm:cxn modelId="{CF2F03EB-30CB-D843-9D24-C68CF4BE23D7}" type="presParOf" srcId="{32C7C9EE-D61B-EA4A-A953-4317B5389533}" destId="{08CEFF1F-C9DC-A24D-80BF-3E5BCD77739D}" srcOrd="5" destOrd="0" presId="urn:microsoft.com/office/officeart/2009/3/layout/HorizontalOrganizationChart"/>
    <dgm:cxn modelId="{542C261E-0F50-CB4B-9348-6D62CD69D606}" type="presParOf" srcId="{08CEFF1F-C9DC-A24D-80BF-3E5BCD77739D}" destId="{6BFCC1AC-6109-0E48-8C05-290CD836284A}" srcOrd="0" destOrd="0" presId="urn:microsoft.com/office/officeart/2009/3/layout/HorizontalOrganizationChart"/>
    <dgm:cxn modelId="{A9A436BE-E404-8C46-846D-483BD73CCEA3}" type="presParOf" srcId="{6BFCC1AC-6109-0E48-8C05-290CD836284A}" destId="{A49C9E26-07EB-924F-9AA5-6C3510FC5567}" srcOrd="0" destOrd="0" presId="urn:microsoft.com/office/officeart/2009/3/layout/HorizontalOrganizationChart"/>
    <dgm:cxn modelId="{6571F978-E282-1D49-8C2C-62D05C7EE3CF}" type="presParOf" srcId="{6BFCC1AC-6109-0E48-8C05-290CD836284A}" destId="{F785B6F6-C02C-8846-AD8C-D6503CFF4E35}" srcOrd="1" destOrd="0" presId="urn:microsoft.com/office/officeart/2009/3/layout/HorizontalOrganizationChart"/>
    <dgm:cxn modelId="{3C6F4B56-0CB1-3147-A48F-B87A82776A1F}" type="presParOf" srcId="{08CEFF1F-C9DC-A24D-80BF-3E5BCD77739D}" destId="{B9336601-B503-304E-A5C7-499AB359DC7D}" srcOrd="1" destOrd="0" presId="urn:microsoft.com/office/officeart/2009/3/layout/HorizontalOrganizationChart"/>
    <dgm:cxn modelId="{1A4A9E5A-C3CB-4D43-B22D-26FD6DDF50A7}" type="presParOf" srcId="{08CEFF1F-C9DC-A24D-80BF-3E5BCD77739D}" destId="{836A1E25-4CCB-A04B-93C5-046D1D3429A5}" srcOrd="2" destOrd="0" presId="urn:microsoft.com/office/officeart/2009/3/layout/HorizontalOrganizationChart"/>
    <dgm:cxn modelId="{048B5964-677F-1C4C-82B7-A127CFD0456C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/>
      <dgm:t>
        <a:bodyPr/>
        <a:lstStyle/>
        <a:p>
          <a:r>
            <a:rPr lang="en-US" altLang="zh-CN" sz="4000" dirty="0"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E723F7D-49D0-FD47-8116-8A1487CBCD40}">
      <dgm:prSet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gm:t>
    </dgm:pt>
    <dgm:pt modelId="{378ADD19-0CF5-8645-8631-447A18C54DC8}" type="par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5A3A41F4-BC24-0547-82C3-3021163CC4B5}" type="sib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87923EE4-2E9D-8446-8401-109B4EEC5EC9}">
      <dgm:prSet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对立</a:t>
          </a:r>
        </a:p>
      </dgm:t>
    </dgm:pt>
    <dgm:pt modelId="{FC7DE1C3-CFDD-744F-99E3-82AEB86F2159}" type="parTrans" cxnId="{DD262387-5A80-A44B-B6D6-3DE306E3EF8D}">
      <dgm:prSet/>
      <dgm:spPr/>
      <dgm:t>
        <a:bodyPr/>
        <a:lstStyle/>
        <a:p>
          <a:endParaRPr lang="zh-CN" altLang="en-US"/>
        </a:p>
      </dgm:t>
    </dgm:pt>
    <dgm:pt modelId="{20589A63-693B-B145-99D6-54985304291B}" type="sibTrans" cxnId="{DD262387-5A80-A44B-B6D6-3DE306E3EF8D}">
      <dgm:prSet/>
      <dgm:spPr/>
      <dgm:t>
        <a:bodyPr/>
        <a:lstStyle/>
        <a:p>
          <a:endParaRPr lang="zh-CN" altLang="en-US"/>
        </a:p>
      </dgm:t>
    </dgm:pt>
    <dgm:pt modelId="{3017909B-BA20-9749-BA5E-C8838C502E22}">
      <dgm:prSet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统一</a:t>
          </a:r>
        </a:p>
      </dgm:t>
    </dgm:pt>
    <dgm:pt modelId="{6CF7CD72-151F-5A40-ADFB-D71AC8CAE5DC}" type="parTrans" cxnId="{69506AED-487C-2740-A47C-BA6F62C659B9}">
      <dgm:prSet/>
      <dgm:spPr/>
      <dgm:t>
        <a:bodyPr/>
        <a:lstStyle/>
        <a:p>
          <a:endParaRPr lang="zh-CN" altLang="en-US"/>
        </a:p>
      </dgm:t>
    </dgm:pt>
    <dgm:pt modelId="{ACFC9AF6-B474-9242-916E-153E3739CB06}" type="sibTrans" cxnId="{69506AED-487C-2740-A47C-BA6F62C659B9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55016" custScaleY="33676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33012" custScaleY="55100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D72E2698-E414-1749-83A2-399DF1B5E62D}" type="pres">
      <dgm:prSet presAssocID="{6B604449-F01A-AC4B-B5AD-B968394219D6}" presName="Name64" presStyleLbl="parChTrans1D3" presStyleIdx="0" presStyleCnt="5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3" presStyleIdx="0" presStyleCnt="5" custScaleX="33100" custScaleY="35282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3" presStyleIdx="0" presStyleCnt="5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DFC47E43-3FF6-6D48-B2F7-2286DEC2A1C7}" type="pres">
      <dgm:prSet presAssocID="{14716794-FB64-7B4D-ACE7-3174E58EEB16}" presName="Name64" presStyleLbl="parChTrans1D3" presStyleIdx="1" presStyleCnt="5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3" presStyleIdx="1" presStyleCnt="5" custScaleX="33067" custScaleY="35280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3" presStyleIdx="1" presStyleCnt="5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F71BCDF1-1A05-4640-9395-16F551B6C086}" type="pres">
      <dgm:prSet presAssocID="{378ADD19-0CF5-8645-8631-447A18C54DC8}" presName="Name64" presStyleLbl="parChTrans1D3" presStyleIdx="2" presStyleCnt="5"/>
      <dgm:spPr/>
    </dgm:pt>
    <dgm:pt modelId="{DB4CA84F-67E5-9B4B-B1B2-BB73B1587E08}" type="pres">
      <dgm:prSet presAssocID="{1E723F7D-49D0-FD47-8116-8A1487CBCD40}" presName="hierRoot2" presStyleCnt="0">
        <dgm:presLayoutVars>
          <dgm:hierBranch val="init"/>
        </dgm:presLayoutVars>
      </dgm:prSet>
      <dgm:spPr/>
    </dgm:pt>
    <dgm:pt modelId="{76BF459F-E535-8B4E-9B45-E5041A803482}" type="pres">
      <dgm:prSet presAssocID="{1E723F7D-49D0-FD47-8116-8A1487CBCD40}" presName="rootComposite" presStyleCnt="0"/>
      <dgm:spPr/>
    </dgm:pt>
    <dgm:pt modelId="{FD86EC78-9DFF-254D-B760-DBE62E55F039}" type="pres">
      <dgm:prSet presAssocID="{1E723F7D-49D0-FD47-8116-8A1487CBCD40}" presName="rootText" presStyleLbl="node3" presStyleIdx="2" presStyleCnt="5" custScaleX="41090" custScaleY="37693">
        <dgm:presLayoutVars>
          <dgm:chPref val="3"/>
        </dgm:presLayoutVars>
      </dgm:prSet>
      <dgm:spPr/>
    </dgm:pt>
    <dgm:pt modelId="{217A2EBF-A480-3849-B14D-4B0BE04626A2}" type="pres">
      <dgm:prSet presAssocID="{1E723F7D-49D0-FD47-8116-8A1487CBCD40}" presName="rootConnector" presStyleLbl="node3" presStyleIdx="2" presStyleCnt="5"/>
      <dgm:spPr/>
    </dgm:pt>
    <dgm:pt modelId="{A45FC241-43DF-9947-9F30-1FCDDA3D2F43}" type="pres">
      <dgm:prSet presAssocID="{1E723F7D-49D0-FD47-8116-8A1487CBCD40}" presName="hierChild4" presStyleCnt="0"/>
      <dgm:spPr/>
    </dgm:pt>
    <dgm:pt modelId="{D9D2255A-E966-AC45-85ED-89416564553D}" type="pres">
      <dgm:prSet presAssocID="{1E723F7D-49D0-FD47-8116-8A1487CBCD40}" presName="hierChild5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32937" custScaleY="55555" custLinFactNeighborX="1" custLinFactNeighborY="10437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2" presStyleCnt="3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2" presStyleCnt="3" custScaleX="32910" custScaleY="55555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2" presStyleCnt="3"/>
      <dgm:spPr/>
    </dgm:pt>
    <dgm:pt modelId="{B9336601-B503-304E-A5C7-499AB359DC7D}" type="pres">
      <dgm:prSet presAssocID="{4CA83BA0-4C60-C346-AC9D-D9E4879F5471}" presName="hierChild4" presStyleCnt="0"/>
      <dgm:spPr/>
    </dgm:pt>
    <dgm:pt modelId="{5C4FFDE3-F526-574A-BA1F-6B0E0D4134FB}" type="pres">
      <dgm:prSet presAssocID="{FC7DE1C3-CFDD-744F-99E3-82AEB86F2159}" presName="Name64" presStyleLbl="parChTrans1D3" presStyleIdx="3" presStyleCnt="5"/>
      <dgm:spPr/>
    </dgm:pt>
    <dgm:pt modelId="{637A6918-A9EB-9B40-9B79-3CB967300EC2}" type="pres">
      <dgm:prSet presAssocID="{87923EE4-2E9D-8446-8401-109B4EEC5EC9}" presName="hierRoot2" presStyleCnt="0">
        <dgm:presLayoutVars>
          <dgm:hierBranch val="init"/>
        </dgm:presLayoutVars>
      </dgm:prSet>
      <dgm:spPr/>
    </dgm:pt>
    <dgm:pt modelId="{72B5342A-51B1-E445-9B54-2733CEC81778}" type="pres">
      <dgm:prSet presAssocID="{87923EE4-2E9D-8446-8401-109B4EEC5EC9}" presName="rootComposite" presStyleCnt="0"/>
      <dgm:spPr/>
    </dgm:pt>
    <dgm:pt modelId="{200B921A-8BEB-F746-897D-CAD633C16F40}" type="pres">
      <dgm:prSet presAssocID="{87923EE4-2E9D-8446-8401-109B4EEC5EC9}" presName="rootText" presStyleLbl="node3" presStyleIdx="3" presStyleCnt="5" custScaleX="31134" custScaleY="37996">
        <dgm:presLayoutVars>
          <dgm:chPref val="3"/>
        </dgm:presLayoutVars>
      </dgm:prSet>
      <dgm:spPr/>
    </dgm:pt>
    <dgm:pt modelId="{FB87D86D-8898-D643-9963-CC7F4D27B3A7}" type="pres">
      <dgm:prSet presAssocID="{87923EE4-2E9D-8446-8401-109B4EEC5EC9}" presName="rootConnector" presStyleLbl="node3" presStyleIdx="3" presStyleCnt="5"/>
      <dgm:spPr/>
    </dgm:pt>
    <dgm:pt modelId="{3F81E914-74FD-424D-BE52-ABC151E31584}" type="pres">
      <dgm:prSet presAssocID="{87923EE4-2E9D-8446-8401-109B4EEC5EC9}" presName="hierChild4" presStyleCnt="0"/>
      <dgm:spPr/>
    </dgm:pt>
    <dgm:pt modelId="{D2222C10-83F2-AA4F-82E7-6F5D7BD13B8A}" type="pres">
      <dgm:prSet presAssocID="{87923EE4-2E9D-8446-8401-109B4EEC5EC9}" presName="hierChild5" presStyleCnt="0"/>
      <dgm:spPr/>
    </dgm:pt>
    <dgm:pt modelId="{9AB47762-23A1-B341-BBFC-F73BC3095221}" type="pres">
      <dgm:prSet presAssocID="{6CF7CD72-151F-5A40-ADFB-D71AC8CAE5DC}" presName="Name64" presStyleLbl="parChTrans1D3" presStyleIdx="4" presStyleCnt="5"/>
      <dgm:spPr/>
    </dgm:pt>
    <dgm:pt modelId="{22472DE1-5F9F-9C4E-8F04-6D2A1E8FBE36}" type="pres">
      <dgm:prSet presAssocID="{3017909B-BA20-9749-BA5E-C8838C502E22}" presName="hierRoot2" presStyleCnt="0">
        <dgm:presLayoutVars>
          <dgm:hierBranch val="init"/>
        </dgm:presLayoutVars>
      </dgm:prSet>
      <dgm:spPr/>
    </dgm:pt>
    <dgm:pt modelId="{5DC58435-6211-A249-831F-18E125080C9E}" type="pres">
      <dgm:prSet presAssocID="{3017909B-BA20-9749-BA5E-C8838C502E22}" presName="rootComposite" presStyleCnt="0"/>
      <dgm:spPr/>
    </dgm:pt>
    <dgm:pt modelId="{52B1F4B9-1816-2646-8839-09DFF7E16BB0}" type="pres">
      <dgm:prSet presAssocID="{3017909B-BA20-9749-BA5E-C8838C502E22}" presName="rootText" presStyleLbl="node3" presStyleIdx="4" presStyleCnt="5" custScaleX="31164" custScaleY="37835">
        <dgm:presLayoutVars>
          <dgm:chPref val="3"/>
        </dgm:presLayoutVars>
      </dgm:prSet>
      <dgm:spPr/>
    </dgm:pt>
    <dgm:pt modelId="{87CE42D4-76CB-CA4E-A777-F39E062337AB}" type="pres">
      <dgm:prSet presAssocID="{3017909B-BA20-9749-BA5E-C8838C502E22}" presName="rootConnector" presStyleLbl="node3" presStyleIdx="4" presStyleCnt="5"/>
      <dgm:spPr/>
    </dgm:pt>
    <dgm:pt modelId="{13111325-8D4E-2A48-879F-5CCD0752BCEB}" type="pres">
      <dgm:prSet presAssocID="{3017909B-BA20-9749-BA5E-C8838C502E22}" presName="hierChild4" presStyleCnt="0"/>
      <dgm:spPr/>
    </dgm:pt>
    <dgm:pt modelId="{EFDA40A9-DFA3-AC4C-9C85-B829F60B889E}" type="pres">
      <dgm:prSet presAssocID="{3017909B-BA20-9749-BA5E-C8838C502E22}" presName="hierChild5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AD01607-DD44-C546-8A55-00A9C9BE93A9}" type="presOf" srcId="{1112FB57-E696-FA45-AF72-1E97D2E669FB}" destId="{75E11FCC-1C53-604E-88A3-2412EF138EE1}" srcOrd="1" destOrd="0" presId="urn:microsoft.com/office/officeart/2009/3/layout/HorizontalOrganizationChart"/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9E5AB209-B029-724E-B206-98388F1126E4}" type="presOf" srcId="{19960767-A02E-7541-9D89-B09779251E21}" destId="{E68C5451-ECDD-0045-A198-AF1EEEBB5C90}" srcOrd="0" destOrd="0" presId="urn:microsoft.com/office/officeart/2009/3/layout/HorizontalOrganizationChart"/>
    <dgm:cxn modelId="{BE0A5715-77F2-F04F-B9A0-61941F453214}" type="presOf" srcId="{1112FB57-E696-FA45-AF72-1E97D2E669FB}" destId="{A963D848-574A-4243-9F22-D442D719A969}" srcOrd="0" destOrd="0" presId="urn:microsoft.com/office/officeart/2009/3/layout/HorizontalOrganizationChart"/>
    <dgm:cxn modelId="{8DC1EF15-866D-F143-8F77-3810BF11EF0B}" type="presOf" srcId="{378ADD19-0CF5-8645-8631-447A18C54DC8}" destId="{F71BCDF1-1A05-4640-9395-16F551B6C086}" srcOrd="0" destOrd="0" presId="urn:microsoft.com/office/officeart/2009/3/layout/HorizontalOrganizationChart"/>
    <dgm:cxn modelId="{A8F86930-BCC8-1F41-A240-895FEE402CAB}" type="presOf" srcId="{4CA83BA0-4C60-C346-AC9D-D9E4879F5471}" destId="{A49C9E26-07EB-924F-9AA5-6C3510FC5567}" srcOrd="0" destOrd="0" presId="urn:microsoft.com/office/officeart/2009/3/layout/HorizontalOrganizationChart"/>
    <dgm:cxn modelId="{46618636-38B8-A04D-8CBD-FFC340E3DF2E}" type="presOf" srcId="{6B604449-F01A-AC4B-B5AD-B968394219D6}" destId="{D72E2698-E414-1749-83A2-399DF1B5E62D}" srcOrd="0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8C50A13F-FF48-8042-8E51-FCAFEAA44CA2}" type="presOf" srcId="{DEA4767C-4CD9-044D-9837-FE31B7B9AF2C}" destId="{0D7020A8-F76A-C14D-8D34-0E9828086E9C}" srcOrd="0" destOrd="0" presId="urn:microsoft.com/office/officeart/2009/3/layout/HorizontalOrganizationChart"/>
    <dgm:cxn modelId="{5303F343-D4D7-3141-AAAC-021DF7441F91}" srcId="{7AC76271-18F2-7A47-B559-2049B3C3C1C8}" destId="{1E723F7D-49D0-FD47-8116-8A1487CBCD40}" srcOrd="2" destOrd="0" parTransId="{378ADD19-0CF5-8645-8631-447A18C54DC8}" sibTransId="{5A3A41F4-BC24-0547-82C3-3021163CC4B5}"/>
    <dgm:cxn modelId="{E9226A50-47B8-5041-8870-620D9FE08DD3}" type="presOf" srcId="{DEA4767C-4CD9-044D-9837-FE31B7B9AF2C}" destId="{9AE853A7-1954-1E4C-ADFB-7BC094616B45}" srcOrd="1" destOrd="0" presId="urn:microsoft.com/office/officeart/2009/3/layout/HorizontalOrganizationChart"/>
    <dgm:cxn modelId="{00E26B5F-6E97-C042-AADC-501FC53672AB}" type="presOf" srcId="{4CA83BA0-4C60-C346-AC9D-D9E4879F5471}" destId="{F785B6F6-C02C-8846-AD8C-D6503CFF4E35}" srcOrd="1" destOrd="0" presId="urn:microsoft.com/office/officeart/2009/3/layout/HorizontalOrganizationChart"/>
    <dgm:cxn modelId="{BE04956C-A63B-984A-AB7A-F4429C03242D}" type="presOf" srcId="{3017909B-BA20-9749-BA5E-C8838C502E22}" destId="{52B1F4B9-1816-2646-8839-09DFF7E16BB0}" srcOrd="0" destOrd="0" presId="urn:microsoft.com/office/officeart/2009/3/layout/HorizontalOrganizationChart"/>
    <dgm:cxn modelId="{4A35CF70-9A1A-DE4E-A6F2-0FFA058A7F04}" type="presOf" srcId="{538AEF0D-98D3-B545-AC4C-DE03138A5DC3}" destId="{88DD7B1A-A996-264C-AB77-952A0F9A2058}" srcOrd="0" destOrd="0" presId="urn:microsoft.com/office/officeart/2009/3/layout/HorizontalOrganizationChart"/>
    <dgm:cxn modelId="{2F879D73-4012-0442-BFD6-BD151BDEF424}" srcId="{1112FB57-E696-FA45-AF72-1E97D2E669FB}" destId="{4CA83BA0-4C60-C346-AC9D-D9E4879F5471}" srcOrd="2" destOrd="0" parTransId="{BE0D98C6-ACF2-3E43-9F18-FD165A2A4261}" sibTransId="{BC0E0815-204C-C549-9768-C0224BE94B16}"/>
    <dgm:cxn modelId="{9B6F307B-B52A-C043-8AA6-4B53A83F0ABA}" type="presOf" srcId="{476D8D70-DBB1-7B41-8CD3-30459D90DC95}" destId="{89C34139-8A26-094B-A977-4576EC34CFCA}" srcOrd="0" destOrd="0" presId="urn:microsoft.com/office/officeart/2009/3/layout/HorizontalOrganizationChart"/>
    <dgm:cxn modelId="{C48F1581-FEDD-9245-A299-0229EA2412BC}" type="presOf" srcId="{1E723F7D-49D0-FD47-8116-8A1487CBCD40}" destId="{217A2EBF-A480-3849-B14D-4B0BE04626A2}" srcOrd="1" destOrd="0" presId="urn:microsoft.com/office/officeart/2009/3/layout/HorizontalOrganizationChart"/>
    <dgm:cxn modelId="{7E76A681-73CC-2446-A972-E2C8E39D0B33}" type="presOf" srcId="{FC7DE1C3-CFDD-744F-99E3-82AEB86F2159}" destId="{5C4FFDE3-F526-574A-BA1F-6B0E0D4134FB}" srcOrd="0" destOrd="0" presId="urn:microsoft.com/office/officeart/2009/3/layout/HorizontalOrganizationChart"/>
    <dgm:cxn modelId="{DD262387-5A80-A44B-B6D6-3DE306E3EF8D}" srcId="{4CA83BA0-4C60-C346-AC9D-D9E4879F5471}" destId="{87923EE4-2E9D-8446-8401-109B4EEC5EC9}" srcOrd="0" destOrd="0" parTransId="{FC7DE1C3-CFDD-744F-99E3-82AEB86F2159}" sibTransId="{20589A63-693B-B145-99D6-54985304291B}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E8008993-C8E7-3240-92CD-FD63BDB118B8}" type="presOf" srcId="{538AEF0D-98D3-B545-AC4C-DE03138A5DC3}" destId="{A1D4D5BF-0720-3140-A557-3799A1127C3E}" srcOrd="1" destOrd="0" presId="urn:microsoft.com/office/officeart/2009/3/layout/HorizontalOrganizationChart"/>
    <dgm:cxn modelId="{20AFBD9B-3E2D-BB40-89F4-F513E4760E30}" type="presOf" srcId="{87923EE4-2E9D-8446-8401-109B4EEC5EC9}" destId="{FB87D86D-8898-D643-9963-CC7F4D27B3A7}" srcOrd="1" destOrd="0" presId="urn:microsoft.com/office/officeart/2009/3/layout/HorizontalOrganizationChart"/>
    <dgm:cxn modelId="{5AA9CE9D-2870-3249-87C3-E8BCC61DB630}" type="presOf" srcId="{14716794-FB64-7B4D-ACE7-3174E58EEB16}" destId="{DFC47E43-3FF6-6D48-B2F7-2286DEC2A1C7}" srcOrd="0" destOrd="0" presId="urn:microsoft.com/office/officeart/2009/3/layout/HorizontalOrganizationChart"/>
    <dgm:cxn modelId="{1A6A95AB-D236-1B45-B1F6-A4BA0D1076F0}" type="presOf" srcId="{7AC76271-18F2-7A47-B559-2049B3C3C1C8}" destId="{FB213CCC-E8AC-6947-BD68-49391BB3F9AF}" srcOrd="1" destOrd="0" presId="urn:microsoft.com/office/officeart/2009/3/layout/HorizontalOrganizationChart"/>
    <dgm:cxn modelId="{FD757FAE-C1C4-B346-B8BC-915746D8AE8C}" type="presOf" srcId="{3017909B-BA20-9749-BA5E-C8838C502E22}" destId="{87CE42D4-76CB-CA4E-A777-F39E062337AB}" srcOrd="1" destOrd="0" presId="urn:microsoft.com/office/officeart/2009/3/layout/HorizontalOrganizationChart"/>
    <dgm:cxn modelId="{433B34B0-6A89-BF4D-AF81-6D9D75C9DD83}" type="presOf" srcId="{87923EE4-2E9D-8446-8401-109B4EEC5EC9}" destId="{200B921A-8BEB-F746-897D-CAD633C16F40}" srcOrd="0" destOrd="0" presId="urn:microsoft.com/office/officeart/2009/3/layout/HorizontalOrganizationChart"/>
    <dgm:cxn modelId="{BD376EB2-3F2F-6348-BFE3-1E26FA4A4F4F}" type="presOf" srcId="{BE0D98C6-ACF2-3E43-9F18-FD165A2A4261}" destId="{5AD4EDCC-1B84-CF45-AE4C-F2FD55F322EF}" srcOrd="0" destOrd="0" presId="urn:microsoft.com/office/officeart/2009/3/layout/HorizontalOrganizationChart"/>
    <dgm:cxn modelId="{ADCC0BB3-52ED-8540-A101-B12F2EC55D28}" type="presOf" srcId="{F5448318-91D7-4145-94E8-8AA1C54F4050}" destId="{BA33944F-1942-C149-BDEA-444F01290A2D}" srcOrd="1" destOrd="0" presId="urn:microsoft.com/office/officeart/2009/3/layout/HorizontalOrganizationChart"/>
    <dgm:cxn modelId="{F5F199B3-30EA-F849-BC8E-5FFD35EBCBFF}" type="presOf" srcId="{7AC76271-18F2-7A47-B559-2049B3C3C1C8}" destId="{CC7F5FF6-07F7-9346-AA7E-8310FE435B20}" srcOrd="0" destOrd="0" presId="urn:microsoft.com/office/officeart/2009/3/layout/HorizontalOrganizationChart"/>
    <dgm:cxn modelId="{1A6699BA-E63B-CF4C-9029-104FC35DEBF0}" type="presOf" srcId="{463752C0-6AF8-0A41-980A-6FFC0AA3C9A3}" destId="{18F9DF53-F5EA-8140-B7D0-A536645FEBAC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B37E2DD0-5DD7-2F4F-AA8B-9608016BE26E}" type="presOf" srcId="{6CF7CD72-151F-5A40-ADFB-D71AC8CAE5DC}" destId="{9AB47762-23A1-B341-BBFC-F73BC3095221}" srcOrd="0" destOrd="0" presId="urn:microsoft.com/office/officeart/2009/3/layout/HorizontalOrganizationChart"/>
    <dgm:cxn modelId="{69506AED-487C-2740-A47C-BA6F62C659B9}" srcId="{4CA83BA0-4C60-C346-AC9D-D9E4879F5471}" destId="{3017909B-BA20-9749-BA5E-C8838C502E22}" srcOrd="1" destOrd="0" parTransId="{6CF7CD72-151F-5A40-ADFB-D71AC8CAE5DC}" sibTransId="{ACFC9AF6-B474-9242-916E-153E3739CB06}"/>
    <dgm:cxn modelId="{34CCC9EE-E9FE-2747-944C-CAFDD84A85D8}" srcId="{7AC76271-18F2-7A47-B559-2049B3C3C1C8}" destId="{DEA4767C-4CD9-044D-9837-FE31B7B9AF2C}" srcOrd="1" destOrd="0" parTransId="{14716794-FB64-7B4D-ACE7-3174E58EEB16}" sibTransId="{168A3FCD-3F52-004E-8C9A-F61C9BE53710}"/>
    <dgm:cxn modelId="{75D1FBF5-2818-C840-BFA9-A7C260801332}" type="presOf" srcId="{1E723F7D-49D0-FD47-8116-8A1487CBCD40}" destId="{FD86EC78-9DFF-254D-B760-DBE62E55F039}" srcOrd="0" destOrd="0" presId="urn:microsoft.com/office/officeart/2009/3/layout/HorizontalOrganizationChart"/>
    <dgm:cxn modelId="{656593F6-4D6E-2A48-8F3E-C7355EDF15A1}" type="presOf" srcId="{F5448318-91D7-4145-94E8-8AA1C54F4050}" destId="{7E7B88D0-C116-C74A-9D9E-930F14CC97DE}" srcOrd="0" destOrd="0" presId="urn:microsoft.com/office/officeart/2009/3/layout/HorizontalOrganizationChart"/>
    <dgm:cxn modelId="{381279FC-6B49-2541-BC12-5EC8BE8F7BB9}" type="presParOf" srcId="{E68C5451-ECDD-0045-A198-AF1EEEBB5C90}" destId="{A019121B-12F3-6B47-9962-0B84BC437CFA}" srcOrd="0" destOrd="0" presId="urn:microsoft.com/office/officeart/2009/3/layout/HorizontalOrganizationChart"/>
    <dgm:cxn modelId="{DD099F8E-154C-E149-9CBD-6EC2297E9A6E}" type="presParOf" srcId="{A019121B-12F3-6B47-9962-0B84BC437CFA}" destId="{D7A521E9-1FCF-E44C-8838-A45A68F08133}" srcOrd="0" destOrd="0" presId="urn:microsoft.com/office/officeart/2009/3/layout/HorizontalOrganizationChart"/>
    <dgm:cxn modelId="{FEF6F5E6-95FF-6C45-A5BD-C11E25903D45}" type="presParOf" srcId="{D7A521E9-1FCF-E44C-8838-A45A68F08133}" destId="{A963D848-574A-4243-9F22-D442D719A969}" srcOrd="0" destOrd="0" presId="urn:microsoft.com/office/officeart/2009/3/layout/HorizontalOrganizationChart"/>
    <dgm:cxn modelId="{B29F77F6-DA6B-2C4F-883D-905E0E5F0CFE}" type="presParOf" srcId="{D7A521E9-1FCF-E44C-8838-A45A68F08133}" destId="{75E11FCC-1C53-604E-88A3-2412EF138EE1}" srcOrd="1" destOrd="0" presId="urn:microsoft.com/office/officeart/2009/3/layout/HorizontalOrganizationChart"/>
    <dgm:cxn modelId="{A1BADC5A-8827-6548-8715-C4B701BB39D9}" type="presParOf" srcId="{A019121B-12F3-6B47-9962-0B84BC437CFA}" destId="{32C7C9EE-D61B-EA4A-A953-4317B5389533}" srcOrd="1" destOrd="0" presId="urn:microsoft.com/office/officeart/2009/3/layout/HorizontalOrganizationChart"/>
    <dgm:cxn modelId="{CD0B6336-328E-A244-BB33-FAA2DC60ED18}" type="presParOf" srcId="{32C7C9EE-D61B-EA4A-A953-4317B5389533}" destId="{18F9DF53-F5EA-8140-B7D0-A536645FEBAC}" srcOrd="0" destOrd="0" presId="urn:microsoft.com/office/officeart/2009/3/layout/HorizontalOrganizationChart"/>
    <dgm:cxn modelId="{2C00FEE6-32D7-6E47-A590-837FB2A05BF0}" type="presParOf" srcId="{32C7C9EE-D61B-EA4A-A953-4317B5389533}" destId="{D35AA5AD-566B-4A4B-B49D-F854E6546142}" srcOrd="1" destOrd="0" presId="urn:microsoft.com/office/officeart/2009/3/layout/HorizontalOrganizationChart"/>
    <dgm:cxn modelId="{77096268-B61B-5842-AE64-E167452AE6D5}" type="presParOf" srcId="{D35AA5AD-566B-4A4B-B49D-F854E6546142}" destId="{BBCBB33F-032F-054E-99D9-E922F164A789}" srcOrd="0" destOrd="0" presId="urn:microsoft.com/office/officeart/2009/3/layout/HorizontalOrganizationChart"/>
    <dgm:cxn modelId="{2AD60752-0B9F-8240-990A-1D198F1E1DFB}" type="presParOf" srcId="{BBCBB33F-032F-054E-99D9-E922F164A789}" destId="{CC7F5FF6-07F7-9346-AA7E-8310FE435B20}" srcOrd="0" destOrd="0" presId="urn:microsoft.com/office/officeart/2009/3/layout/HorizontalOrganizationChart"/>
    <dgm:cxn modelId="{1C2D955A-F5B1-404F-968E-B8D40457357D}" type="presParOf" srcId="{BBCBB33F-032F-054E-99D9-E922F164A789}" destId="{FB213CCC-E8AC-6947-BD68-49391BB3F9AF}" srcOrd="1" destOrd="0" presId="urn:microsoft.com/office/officeart/2009/3/layout/HorizontalOrganizationChart"/>
    <dgm:cxn modelId="{32A98684-899F-0F4E-8895-F6C4EE79C07B}" type="presParOf" srcId="{D35AA5AD-566B-4A4B-B49D-F854E6546142}" destId="{8AE3D352-5E15-CA4F-866E-652225CABADC}" srcOrd="1" destOrd="0" presId="urn:microsoft.com/office/officeart/2009/3/layout/HorizontalOrganizationChart"/>
    <dgm:cxn modelId="{1C26F449-A29D-484B-B593-69C57C6C99D6}" type="presParOf" srcId="{8AE3D352-5E15-CA4F-866E-652225CABADC}" destId="{D72E2698-E414-1749-83A2-399DF1B5E62D}" srcOrd="0" destOrd="0" presId="urn:microsoft.com/office/officeart/2009/3/layout/HorizontalOrganizationChart"/>
    <dgm:cxn modelId="{1CBEF1DA-ACDB-524C-9270-66979CEFB75E}" type="presParOf" srcId="{8AE3D352-5E15-CA4F-866E-652225CABADC}" destId="{8FEEE5B5-9C46-D547-8AD5-48096387AE77}" srcOrd="1" destOrd="0" presId="urn:microsoft.com/office/officeart/2009/3/layout/HorizontalOrganizationChart"/>
    <dgm:cxn modelId="{F529E466-A07B-3043-89C8-C198AF685AC6}" type="presParOf" srcId="{8FEEE5B5-9C46-D547-8AD5-48096387AE77}" destId="{5ECDF473-806C-5042-8E86-D3F0370B1ACC}" srcOrd="0" destOrd="0" presId="urn:microsoft.com/office/officeart/2009/3/layout/HorizontalOrganizationChart"/>
    <dgm:cxn modelId="{3C4EA326-60DB-9640-856F-0228537DC1B3}" type="presParOf" srcId="{5ECDF473-806C-5042-8E86-D3F0370B1ACC}" destId="{7E7B88D0-C116-C74A-9D9E-930F14CC97DE}" srcOrd="0" destOrd="0" presId="urn:microsoft.com/office/officeart/2009/3/layout/HorizontalOrganizationChart"/>
    <dgm:cxn modelId="{8B39EEBE-A402-3149-866D-487479AA7544}" type="presParOf" srcId="{5ECDF473-806C-5042-8E86-D3F0370B1ACC}" destId="{BA33944F-1942-C149-BDEA-444F01290A2D}" srcOrd="1" destOrd="0" presId="urn:microsoft.com/office/officeart/2009/3/layout/HorizontalOrganizationChart"/>
    <dgm:cxn modelId="{AA5369BE-7E67-A441-A4E1-3812DF4D6A34}" type="presParOf" srcId="{8FEEE5B5-9C46-D547-8AD5-48096387AE77}" destId="{0E18882C-B016-E24E-B5C4-C48208E206C6}" srcOrd="1" destOrd="0" presId="urn:microsoft.com/office/officeart/2009/3/layout/HorizontalOrganizationChart"/>
    <dgm:cxn modelId="{217F59C2-8BFB-454A-8FAC-E9718E124AD4}" type="presParOf" srcId="{8FEEE5B5-9C46-D547-8AD5-48096387AE77}" destId="{C000B764-1124-E74C-AE58-C4D7B7CFCAEF}" srcOrd="2" destOrd="0" presId="urn:microsoft.com/office/officeart/2009/3/layout/HorizontalOrganizationChart"/>
    <dgm:cxn modelId="{0BB43903-091C-5947-ACF3-8869454C88A8}" type="presParOf" srcId="{8AE3D352-5E15-CA4F-866E-652225CABADC}" destId="{DFC47E43-3FF6-6D48-B2F7-2286DEC2A1C7}" srcOrd="2" destOrd="0" presId="urn:microsoft.com/office/officeart/2009/3/layout/HorizontalOrganizationChart"/>
    <dgm:cxn modelId="{033FB55C-8AAE-EA4D-A1E8-F2004E929BAD}" type="presParOf" srcId="{8AE3D352-5E15-CA4F-866E-652225CABADC}" destId="{665846EB-A3D2-434F-962E-79C7D4A76F9A}" srcOrd="3" destOrd="0" presId="urn:microsoft.com/office/officeart/2009/3/layout/HorizontalOrganizationChart"/>
    <dgm:cxn modelId="{E59DA31D-EE1C-3240-9071-9BFC61795764}" type="presParOf" srcId="{665846EB-A3D2-434F-962E-79C7D4A76F9A}" destId="{2514E47D-358E-CF42-B724-14EAE7F7660B}" srcOrd="0" destOrd="0" presId="urn:microsoft.com/office/officeart/2009/3/layout/HorizontalOrganizationChart"/>
    <dgm:cxn modelId="{85733937-CE01-5242-A5FA-5C36008DBDF7}" type="presParOf" srcId="{2514E47D-358E-CF42-B724-14EAE7F7660B}" destId="{0D7020A8-F76A-C14D-8D34-0E9828086E9C}" srcOrd="0" destOrd="0" presId="urn:microsoft.com/office/officeart/2009/3/layout/HorizontalOrganizationChart"/>
    <dgm:cxn modelId="{9AE177C9-525A-7141-BC9B-1ECAC0C725E6}" type="presParOf" srcId="{2514E47D-358E-CF42-B724-14EAE7F7660B}" destId="{9AE853A7-1954-1E4C-ADFB-7BC094616B45}" srcOrd="1" destOrd="0" presId="urn:microsoft.com/office/officeart/2009/3/layout/HorizontalOrganizationChart"/>
    <dgm:cxn modelId="{1FB505D1-EDD7-6547-9AA1-0AAEC5E22376}" type="presParOf" srcId="{665846EB-A3D2-434F-962E-79C7D4A76F9A}" destId="{7952B313-7F65-AC4C-91A2-F6DA4ACDFEA1}" srcOrd="1" destOrd="0" presId="urn:microsoft.com/office/officeart/2009/3/layout/HorizontalOrganizationChart"/>
    <dgm:cxn modelId="{6ADCA11E-236E-D244-8BCA-439EDFC6259F}" type="presParOf" srcId="{665846EB-A3D2-434F-962E-79C7D4A76F9A}" destId="{E279C2B2-7E9B-8342-B531-77130B895B80}" srcOrd="2" destOrd="0" presId="urn:microsoft.com/office/officeart/2009/3/layout/HorizontalOrganizationChart"/>
    <dgm:cxn modelId="{229B09E4-AD19-B74C-A3A8-C54121A0C267}" type="presParOf" srcId="{8AE3D352-5E15-CA4F-866E-652225CABADC}" destId="{F71BCDF1-1A05-4640-9395-16F551B6C086}" srcOrd="4" destOrd="0" presId="urn:microsoft.com/office/officeart/2009/3/layout/HorizontalOrganizationChart"/>
    <dgm:cxn modelId="{19A8A118-833A-7143-A211-E373553A86FD}" type="presParOf" srcId="{8AE3D352-5E15-CA4F-866E-652225CABADC}" destId="{DB4CA84F-67E5-9B4B-B1B2-BB73B1587E08}" srcOrd="5" destOrd="0" presId="urn:microsoft.com/office/officeart/2009/3/layout/HorizontalOrganizationChart"/>
    <dgm:cxn modelId="{AB4E17C1-115E-3B4C-9848-333F2ADD5B5E}" type="presParOf" srcId="{DB4CA84F-67E5-9B4B-B1B2-BB73B1587E08}" destId="{76BF459F-E535-8B4E-9B45-E5041A803482}" srcOrd="0" destOrd="0" presId="urn:microsoft.com/office/officeart/2009/3/layout/HorizontalOrganizationChart"/>
    <dgm:cxn modelId="{2E215365-9B7D-E94A-9316-46FD800C4FC3}" type="presParOf" srcId="{76BF459F-E535-8B4E-9B45-E5041A803482}" destId="{FD86EC78-9DFF-254D-B760-DBE62E55F039}" srcOrd="0" destOrd="0" presId="urn:microsoft.com/office/officeart/2009/3/layout/HorizontalOrganizationChart"/>
    <dgm:cxn modelId="{971E1836-212A-E141-AEDB-6E3B3BA66A4E}" type="presParOf" srcId="{76BF459F-E535-8B4E-9B45-E5041A803482}" destId="{217A2EBF-A480-3849-B14D-4B0BE04626A2}" srcOrd="1" destOrd="0" presId="urn:microsoft.com/office/officeart/2009/3/layout/HorizontalOrganizationChart"/>
    <dgm:cxn modelId="{7B50DBE2-DF18-C647-85F7-8FFC21354C3A}" type="presParOf" srcId="{DB4CA84F-67E5-9B4B-B1B2-BB73B1587E08}" destId="{A45FC241-43DF-9947-9F30-1FCDDA3D2F43}" srcOrd="1" destOrd="0" presId="urn:microsoft.com/office/officeart/2009/3/layout/HorizontalOrganizationChart"/>
    <dgm:cxn modelId="{C4C265B1-80C4-BC48-8B10-39D6D91A481F}" type="presParOf" srcId="{DB4CA84F-67E5-9B4B-B1B2-BB73B1587E08}" destId="{D9D2255A-E966-AC45-85ED-89416564553D}" srcOrd="2" destOrd="0" presId="urn:microsoft.com/office/officeart/2009/3/layout/HorizontalOrganizationChart"/>
    <dgm:cxn modelId="{F2330A98-90AE-514C-A0DD-FBDB5597F0C5}" type="presParOf" srcId="{D35AA5AD-566B-4A4B-B49D-F854E6546142}" destId="{91A7E090-7CF2-B24A-B3DB-6BCDAC2835CC}" srcOrd="2" destOrd="0" presId="urn:microsoft.com/office/officeart/2009/3/layout/HorizontalOrganizationChart"/>
    <dgm:cxn modelId="{7C29B0CC-1000-B947-8F61-FC6A176D6D93}" type="presParOf" srcId="{32C7C9EE-D61B-EA4A-A953-4317B5389533}" destId="{89C34139-8A26-094B-A977-4576EC34CFCA}" srcOrd="2" destOrd="0" presId="urn:microsoft.com/office/officeart/2009/3/layout/HorizontalOrganizationChart"/>
    <dgm:cxn modelId="{92A21B39-B385-CD46-BA51-7D6BFBE01D89}" type="presParOf" srcId="{32C7C9EE-D61B-EA4A-A953-4317B5389533}" destId="{95F35713-1B5F-7442-BB79-73820166B778}" srcOrd="3" destOrd="0" presId="urn:microsoft.com/office/officeart/2009/3/layout/HorizontalOrganizationChart"/>
    <dgm:cxn modelId="{39F9B7FA-2BB9-3442-92F0-3EA2A31D1244}" type="presParOf" srcId="{95F35713-1B5F-7442-BB79-73820166B778}" destId="{B54E6418-8234-C849-99BD-449E8780144B}" srcOrd="0" destOrd="0" presId="urn:microsoft.com/office/officeart/2009/3/layout/HorizontalOrganizationChart"/>
    <dgm:cxn modelId="{F87A60AA-C859-F143-9278-196A20001263}" type="presParOf" srcId="{B54E6418-8234-C849-99BD-449E8780144B}" destId="{88DD7B1A-A996-264C-AB77-952A0F9A2058}" srcOrd="0" destOrd="0" presId="urn:microsoft.com/office/officeart/2009/3/layout/HorizontalOrganizationChart"/>
    <dgm:cxn modelId="{422BB268-C630-6D4C-BBAD-C46908F5C2D8}" type="presParOf" srcId="{B54E6418-8234-C849-99BD-449E8780144B}" destId="{A1D4D5BF-0720-3140-A557-3799A1127C3E}" srcOrd="1" destOrd="0" presId="urn:microsoft.com/office/officeart/2009/3/layout/HorizontalOrganizationChart"/>
    <dgm:cxn modelId="{A4917A9C-8454-D541-A4BA-ECC9B2EA56C1}" type="presParOf" srcId="{95F35713-1B5F-7442-BB79-73820166B778}" destId="{BF83B0BC-A7E1-7342-AA4B-12E99ED5A37B}" srcOrd="1" destOrd="0" presId="urn:microsoft.com/office/officeart/2009/3/layout/HorizontalOrganizationChart"/>
    <dgm:cxn modelId="{CA40095A-3575-3C4C-9081-BD16DD5D2B11}" type="presParOf" srcId="{95F35713-1B5F-7442-BB79-73820166B778}" destId="{26177F9D-419A-1F44-91D4-ED1561C01151}" srcOrd="2" destOrd="0" presId="urn:microsoft.com/office/officeart/2009/3/layout/HorizontalOrganizationChart"/>
    <dgm:cxn modelId="{2B2DA2EC-6E75-3F46-9B59-C687084DFFA0}" type="presParOf" srcId="{32C7C9EE-D61B-EA4A-A953-4317B5389533}" destId="{5AD4EDCC-1B84-CF45-AE4C-F2FD55F322EF}" srcOrd="4" destOrd="0" presId="urn:microsoft.com/office/officeart/2009/3/layout/HorizontalOrganizationChart"/>
    <dgm:cxn modelId="{788FE76D-F58C-7F41-B69B-84234C63A9A6}" type="presParOf" srcId="{32C7C9EE-D61B-EA4A-A953-4317B5389533}" destId="{08CEFF1F-C9DC-A24D-80BF-3E5BCD77739D}" srcOrd="5" destOrd="0" presId="urn:microsoft.com/office/officeart/2009/3/layout/HorizontalOrganizationChart"/>
    <dgm:cxn modelId="{FCBE51B6-9C95-C247-A4CC-05CC6B9C99A8}" type="presParOf" srcId="{08CEFF1F-C9DC-A24D-80BF-3E5BCD77739D}" destId="{6BFCC1AC-6109-0E48-8C05-290CD836284A}" srcOrd="0" destOrd="0" presId="urn:microsoft.com/office/officeart/2009/3/layout/HorizontalOrganizationChart"/>
    <dgm:cxn modelId="{3F5F6B3E-8838-FC46-8C5D-4FECEAB3CD0F}" type="presParOf" srcId="{6BFCC1AC-6109-0E48-8C05-290CD836284A}" destId="{A49C9E26-07EB-924F-9AA5-6C3510FC5567}" srcOrd="0" destOrd="0" presId="urn:microsoft.com/office/officeart/2009/3/layout/HorizontalOrganizationChart"/>
    <dgm:cxn modelId="{D78B83E4-104E-5D49-8051-E858D5510CE1}" type="presParOf" srcId="{6BFCC1AC-6109-0E48-8C05-290CD836284A}" destId="{F785B6F6-C02C-8846-AD8C-D6503CFF4E35}" srcOrd="1" destOrd="0" presId="urn:microsoft.com/office/officeart/2009/3/layout/HorizontalOrganizationChart"/>
    <dgm:cxn modelId="{95588DDC-6527-E242-898C-584E167CCBD4}" type="presParOf" srcId="{08CEFF1F-C9DC-A24D-80BF-3E5BCD77739D}" destId="{B9336601-B503-304E-A5C7-499AB359DC7D}" srcOrd="1" destOrd="0" presId="urn:microsoft.com/office/officeart/2009/3/layout/HorizontalOrganizationChart"/>
    <dgm:cxn modelId="{A4E6A498-3EB0-1A4B-A1ED-45BF40F1053E}" type="presParOf" srcId="{B9336601-B503-304E-A5C7-499AB359DC7D}" destId="{5C4FFDE3-F526-574A-BA1F-6B0E0D4134FB}" srcOrd="0" destOrd="0" presId="urn:microsoft.com/office/officeart/2009/3/layout/HorizontalOrganizationChart"/>
    <dgm:cxn modelId="{D5E7C769-FA6A-6844-9200-CF49E45FEB8F}" type="presParOf" srcId="{B9336601-B503-304E-A5C7-499AB359DC7D}" destId="{637A6918-A9EB-9B40-9B79-3CB967300EC2}" srcOrd="1" destOrd="0" presId="urn:microsoft.com/office/officeart/2009/3/layout/HorizontalOrganizationChart"/>
    <dgm:cxn modelId="{6AD7449E-55F4-C343-A135-2FB0159951CC}" type="presParOf" srcId="{637A6918-A9EB-9B40-9B79-3CB967300EC2}" destId="{72B5342A-51B1-E445-9B54-2733CEC81778}" srcOrd="0" destOrd="0" presId="urn:microsoft.com/office/officeart/2009/3/layout/HorizontalOrganizationChart"/>
    <dgm:cxn modelId="{95CE3B34-7DCB-1B40-8EE6-070E696068DE}" type="presParOf" srcId="{72B5342A-51B1-E445-9B54-2733CEC81778}" destId="{200B921A-8BEB-F746-897D-CAD633C16F40}" srcOrd="0" destOrd="0" presId="urn:microsoft.com/office/officeart/2009/3/layout/HorizontalOrganizationChart"/>
    <dgm:cxn modelId="{6DA9A16A-1E90-7641-8B33-7EA240753F8B}" type="presParOf" srcId="{72B5342A-51B1-E445-9B54-2733CEC81778}" destId="{FB87D86D-8898-D643-9963-CC7F4D27B3A7}" srcOrd="1" destOrd="0" presId="urn:microsoft.com/office/officeart/2009/3/layout/HorizontalOrganizationChart"/>
    <dgm:cxn modelId="{C023C6D8-CCFD-084D-B61B-685C5E0A2977}" type="presParOf" srcId="{637A6918-A9EB-9B40-9B79-3CB967300EC2}" destId="{3F81E914-74FD-424D-BE52-ABC151E31584}" srcOrd="1" destOrd="0" presId="urn:microsoft.com/office/officeart/2009/3/layout/HorizontalOrganizationChart"/>
    <dgm:cxn modelId="{24A15D77-54AF-F241-A157-A0BA7069D862}" type="presParOf" srcId="{637A6918-A9EB-9B40-9B79-3CB967300EC2}" destId="{D2222C10-83F2-AA4F-82E7-6F5D7BD13B8A}" srcOrd="2" destOrd="0" presId="urn:microsoft.com/office/officeart/2009/3/layout/HorizontalOrganizationChart"/>
    <dgm:cxn modelId="{EB4B33A2-6D22-BB41-9327-B45DFB468EB0}" type="presParOf" srcId="{B9336601-B503-304E-A5C7-499AB359DC7D}" destId="{9AB47762-23A1-B341-BBFC-F73BC3095221}" srcOrd="2" destOrd="0" presId="urn:microsoft.com/office/officeart/2009/3/layout/HorizontalOrganizationChart"/>
    <dgm:cxn modelId="{2F8EDDE5-4339-8840-A0FB-3D9450CEA113}" type="presParOf" srcId="{B9336601-B503-304E-A5C7-499AB359DC7D}" destId="{22472DE1-5F9F-9C4E-8F04-6D2A1E8FBE36}" srcOrd="3" destOrd="0" presId="urn:microsoft.com/office/officeart/2009/3/layout/HorizontalOrganizationChart"/>
    <dgm:cxn modelId="{F901F5C8-786F-0349-BA33-E3F16D176A88}" type="presParOf" srcId="{22472DE1-5F9F-9C4E-8F04-6D2A1E8FBE36}" destId="{5DC58435-6211-A249-831F-18E125080C9E}" srcOrd="0" destOrd="0" presId="urn:microsoft.com/office/officeart/2009/3/layout/HorizontalOrganizationChart"/>
    <dgm:cxn modelId="{566C6B2E-C837-344F-BF0B-FEE60126FEF2}" type="presParOf" srcId="{5DC58435-6211-A249-831F-18E125080C9E}" destId="{52B1F4B9-1816-2646-8839-09DFF7E16BB0}" srcOrd="0" destOrd="0" presId="urn:microsoft.com/office/officeart/2009/3/layout/HorizontalOrganizationChart"/>
    <dgm:cxn modelId="{F20E864E-D11E-614B-8C1B-A97184EDA7F8}" type="presParOf" srcId="{5DC58435-6211-A249-831F-18E125080C9E}" destId="{87CE42D4-76CB-CA4E-A777-F39E062337AB}" srcOrd="1" destOrd="0" presId="urn:microsoft.com/office/officeart/2009/3/layout/HorizontalOrganizationChart"/>
    <dgm:cxn modelId="{05603CB7-9BF3-E145-AD3E-86149D55C354}" type="presParOf" srcId="{22472DE1-5F9F-9C4E-8F04-6D2A1E8FBE36}" destId="{13111325-8D4E-2A48-879F-5CCD0752BCEB}" srcOrd="1" destOrd="0" presId="urn:microsoft.com/office/officeart/2009/3/layout/HorizontalOrganizationChart"/>
    <dgm:cxn modelId="{116F92E6-B01C-584A-BAB9-86E6CEDC10E3}" type="presParOf" srcId="{22472DE1-5F9F-9C4E-8F04-6D2A1E8FBE36}" destId="{EFDA40A9-DFA3-AC4C-9C85-B829F60B889E}" srcOrd="2" destOrd="0" presId="urn:microsoft.com/office/officeart/2009/3/layout/HorizontalOrganizationChart"/>
    <dgm:cxn modelId="{DAFD349E-9A81-744E-8A3E-3165BE15E4B5}" type="presParOf" srcId="{08CEFF1F-C9DC-A24D-80BF-3E5BCD77739D}" destId="{836A1E25-4CCB-A04B-93C5-046D1D3429A5}" srcOrd="2" destOrd="0" presId="urn:microsoft.com/office/officeart/2009/3/layout/HorizontalOrganizationChart"/>
    <dgm:cxn modelId="{829D9D3A-D414-CA44-89A2-85DB4B1BBC50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40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4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4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4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80212" custScaleY="67206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33012" custScaleY="55100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32937" custScaleY="55555" custLinFactNeighborX="1" custLinFactNeighborY="10437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2" presStyleCnt="3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2" presStyleCnt="3" custScaleX="67744" custScaleY="55555" custLinFactNeighborX="-990" custLinFactNeighborY="2938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2" presStyleCnt="3"/>
      <dgm:spPr/>
    </dgm:pt>
    <dgm:pt modelId="{B9336601-B503-304E-A5C7-499AB359DC7D}" type="pres">
      <dgm:prSet presAssocID="{4CA83BA0-4C60-C346-AC9D-D9E4879F5471}" presName="hierChild4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D9726616-DE10-2243-AECC-884E97611731}" type="presOf" srcId="{7AC76271-18F2-7A47-B559-2049B3C3C1C8}" destId="{FB213CCC-E8AC-6947-BD68-49391BB3F9AF}" srcOrd="1" destOrd="0" presId="urn:microsoft.com/office/officeart/2009/3/layout/HorizontalOrganizationChart"/>
    <dgm:cxn modelId="{F8EEE648-8030-5543-9F2D-3D642693215A}" type="presOf" srcId="{1112FB57-E696-FA45-AF72-1E97D2E669FB}" destId="{A963D848-574A-4243-9F22-D442D719A969}" srcOrd="0" destOrd="0" presId="urn:microsoft.com/office/officeart/2009/3/layout/HorizontalOrganizationChart"/>
    <dgm:cxn modelId="{84E9166D-094C-0244-95AE-76F62D2CE078}" type="presOf" srcId="{476D8D70-DBB1-7B41-8CD3-30459D90DC95}" destId="{89C34139-8A26-094B-A977-4576EC34CFCA}" srcOrd="0" destOrd="0" presId="urn:microsoft.com/office/officeart/2009/3/layout/HorizontalOrganizationChart"/>
    <dgm:cxn modelId="{2F879D73-4012-0442-BFD6-BD151BDEF424}" srcId="{1112FB57-E696-FA45-AF72-1E97D2E669FB}" destId="{4CA83BA0-4C60-C346-AC9D-D9E4879F5471}" srcOrd="2" destOrd="0" parTransId="{BE0D98C6-ACF2-3E43-9F18-FD165A2A4261}" sibTransId="{BC0E0815-204C-C549-9768-C0224BE94B16}"/>
    <dgm:cxn modelId="{1BF10475-F60C-EA42-883C-7DC12C3211AA}" type="presOf" srcId="{538AEF0D-98D3-B545-AC4C-DE03138A5DC3}" destId="{88DD7B1A-A996-264C-AB77-952A0F9A2058}" srcOrd="0" destOrd="0" presId="urn:microsoft.com/office/officeart/2009/3/layout/HorizontalOrganizationChart"/>
    <dgm:cxn modelId="{4AE2C47A-B31B-4949-A748-6B8200F10DF2}" type="presOf" srcId="{4CA83BA0-4C60-C346-AC9D-D9E4879F5471}" destId="{A49C9E26-07EB-924F-9AA5-6C3510FC5567}" srcOrd="0" destOrd="0" presId="urn:microsoft.com/office/officeart/2009/3/layout/HorizontalOrganizationChart"/>
    <dgm:cxn modelId="{A4BB5B87-7C1D-234D-9872-05F3EE6BCDFD}" type="presOf" srcId="{BE0D98C6-ACF2-3E43-9F18-FD165A2A4261}" destId="{5AD4EDCC-1B84-CF45-AE4C-F2FD55F322EF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E9E61594-AE09-5149-A017-FFF0C732A9F9}" type="presOf" srcId="{1112FB57-E696-FA45-AF72-1E97D2E669FB}" destId="{75E11FCC-1C53-604E-88A3-2412EF138EE1}" srcOrd="1" destOrd="0" presId="urn:microsoft.com/office/officeart/2009/3/layout/HorizontalOrganizationChart"/>
    <dgm:cxn modelId="{7B6F43AA-85E0-B847-A645-39AA9C03975B}" type="presOf" srcId="{538AEF0D-98D3-B545-AC4C-DE03138A5DC3}" destId="{A1D4D5BF-0720-3140-A557-3799A1127C3E}" srcOrd="1" destOrd="0" presId="urn:microsoft.com/office/officeart/2009/3/layout/HorizontalOrganizationChart"/>
    <dgm:cxn modelId="{F3D1ACAE-EA48-D246-B7A7-38CDA0053A75}" type="presOf" srcId="{4CA83BA0-4C60-C346-AC9D-D9E4879F5471}" destId="{F785B6F6-C02C-8846-AD8C-D6503CFF4E35}" srcOrd="1" destOrd="0" presId="urn:microsoft.com/office/officeart/2009/3/layout/HorizontalOrganizationChart"/>
    <dgm:cxn modelId="{04B62FB6-92FE-544E-82AD-46060BEAA090}" type="presOf" srcId="{19960767-A02E-7541-9D89-B09779251E21}" destId="{E68C5451-ECDD-0045-A198-AF1EEEBB5C90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41A0E6D3-3087-D14B-9868-C61057B5AFEC}" type="presOf" srcId="{7AC76271-18F2-7A47-B559-2049B3C3C1C8}" destId="{CC7F5FF6-07F7-9346-AA7E-8310FE435B20}" srcOrd="0" destOrd="0" presId="urn:microsoft.com/office/officeart/2009/3/layout/HorizontalOrganizationChart"/>
    <dgm:cxn modelId="{791D15F2-E763-6B44-9EF7-0FBC61B7F175}" type="presOf" srcId="{463752C0-6AF8-0A41-980A-6FFC0AA3C9A3}" destId="{18F9DF53-F5EA-8140-B7D0-A536645FEBAC}" srcOrd="0" destOrd="0" presId="urn:microsoft.com/office/officeart/2009/3/layout/HorizontalOrganizationChart"/>
    <dgm:cxn modelId="{4B43FB43-F4B4-A54F-82DF-B8359184D1C8}" type="presParOf" srcId="{E68C5451-ECDD-0045-A198-AF1EEEBB5C90}" destId="{A019121B-12F3-6B47-9962-0B84BC437CFA}" srcOrd="0" destOrd="0" presId="urn:microsoft.com/office/officeart/2009/3/layout/HorizontalOrganizationChart"/>
    <dgm:cxn modelId="{21104494-BFB7-9948-951D-F15A0705C7C0}" type="presParOf" srcId="{A019121B-12F3-6B47-9962-0B84BC437CFA}" destId="{D7A521E9-1FCF-E44C-8838-A45A68F08133}" srcOrd="0" destOrd="0" presId="urn:microsoft.com/office/officeart/2009/3/layout/HorizontalOrganizationChart"/>
    <dgm:cxn modelId="{C4CDD381-EDE8-CD43-B37A-A53B3F0A0458}" type="presParOf" srcId="{D7A521E9-1FCF-E44C-8838-A45A68F08133}" destId="{A963D848-574A-4243-9F22-D442D719A969}" srcOrd="0" destOrd="0" presId="urn:microsoft.com/office/officeart/2009/3/layout/HorizontalOrganizationChart"/>
    <dgm:cxn modelId="{05D94409-FF70-5A43-83CB-CA7FF3E5B9E8}" type="presParOf" srcId="{D7A521E9-1FCF-E44C-8838-A45A68F08133}" destId="{75E11FCC-1C53-604E-88A3-2412EF138EE1}" srcOrd="1" destOrd="0" presId="urn:microsoft.com/office/officeart/2009/3/layout/HorizontalOrganizationChart"/>
    <dgm:cxn modelId="{A77B82D7-39D5-544C-8BD0-344C77D3DAE1}" type="presParOf" srcId="{A019121B-12F3-6B47-9962-0B84BC437CFA}" destId="{32C7C9EE-D61B-EA4A-A953-4317B5389533}" srcOrd="1" destOrd="0" presId="urn:microsoft.com/office/officeart/2009/3/layout/HorizontalOrganizationChart"/>
    <dgm:cxn modelId="{0138054C-FAE0-F041-BE39-558938AF518F}" type="presParOf" srcId="{32C7C9EE-D61B-EA4A-A953-4317B5389533}" destId="{18F9DF53-F5EA-8140-B7D0-A536645FEBAC}" srcOrd="0" destOrd="0" presId="urn:microsoft.com/office/officeart/2009/3/layout/HorizontalOrganizationChart"/>
    <dgm:cxn modelId="{A61AEC4A-8FD1-844B-80A5-881199540B74}" type="presParOf" srcId="{32C7C9EE-D61B-EA4A-A953-4317B5389533}" destId="{D35AA5AD-566B-4A4B-B49D-F854E6546142}" srcOrd="1" destOrd="0" presId="urn:microsoft.com/office/officeart/2009/3/layout/HorizontalOrganizationChart"/>
    <dgm:cxn modelId="{15838020-DD19-6B42-A9DF-E80785F05DE0}" type="presParOf" srcId="{D35AA5AD-566B-4A4B-B49D-F854E6546142}" destId="{BBCBB33F-032F-054E-99D9-E922F164A789}" srcOrd="0" destOrd="0" presId="urn:microsoft.com/office/officeart/2009/3/layout/HorizontalOrganizationChart"/>
    <dgm:cxn modelId="{AF202907-3062-D445-A19F-5DC201A873CD}" type="presParOf" srcId="{BBCBB33F-032F-054E-99D9-E922F164A789}" destId="{CC7F5FF6-07F7-9346-AA7E-8310FE435B20}" srcOrd="0" destOrd="0" presId="urn:microsoft.com/office/officeart/2009/3/layout/HorizontalOrganizationChart"/>
    <dgm:cxn modelId="{EC085019-DAFD-1148-A18B-D7340716A75C}" type="presParOf" srcId="{BBCBB33F-032F-054E-99D9-E922F164A789}" destId="{FB213CCC-E8AC-6947-BD68-49391BB3F9AF}" srcOrd="1" destOrd="0" presId="urn:microsoft.com/office/officeart/2009/3/layout/HorizontalOrganizationChart"/>
    <dgm:cxn modelId="{996E822B-95BA-434A-B1AE-36310CFCD597}" type="presParOf" srcId="{D35AA5AD-566B-4A4B-B49D-F854E6546142}" destId="{8AE3D352-5E15-CA4F-866E-652225CABADC}" srcOrd="1" destOrd="0" presId="urn:microsoft.com/office/officeart/2009/3/layout/HorizontalOrganizationChart"/>
    <dgm:cxn modelId="{DF2A1F33-FEF0-F044-A35C-6702A22DF6BB}" type="presParOf" srcId="{D35AA5AD-566B-4A4B-B49D-F854E6546142}" destId="{91A7E090-7CF2-B24A-B3DB-6BCDAC2835CC}" srcOrd="2" destOrd="0" presId="urn:microsoft.com/office/officeart/2009/3/layout/HorizontalOrganizationChart"/>
    <dgm:cxn modelId="{20DE5B9C-6821-2640-A941-20FDFF3D159B}" type="presParOf" srcId="{32C7C9EE-D61B-EA4A-A953-4317B5389533}" destId="{89C34139-8A26-094B-A977-4576EC34CFCA}" srcOrd="2" destOrd="0" presId="urn:microsoft.com/office/officeart/2009/3/layout/HorizontalOrganizationChart"/>
    <dgm:cxn modelId="{6D4C6044-0E4B-CF44-B2E9-80790A58FF37}" type="presParOf" srcId="{32C7C9EE-D61B-EA4A-A953-4317B5389533}" destId="{95F35713-1B5F-7442-BB79-73820166B778}" srcOrd="3" destOrd="0" presId="urn:microsoft.com/office/officeart/2009/3/layout/HorizontalOrganizationChart"/>
    <dgm:cxn modelId="{FA0AB49B-A80A-0B4E-9019-98CDF5DD6A29}" type="presParOf" srcId="{95F35713-1B5F-7442-BB79-73820166B778}" destId="{B54E6418-8234-C849-99BD-449E8780144B}" srcOrd="0" destOrd="0" presId="urn:microsoft.com/office/officeart/2009/3/layout/HorizontalOrganizationChart"/>
    <dgm:cxn modelId="{1CAE4FE6-BE83-E546-A17C-B4D04950E922}" type="presParOf" srcId="{B54E6418-8234-C849-99BD-449E8780144B}" destId="{88DD7B1A-A996-264C-AB77-952A0F9A2058}" srcOrd="0" destOrd="0" presId="urn:microsoft.com/office/officeart/2009/3/layout/HorizontalOrganizationChart"/>
    <dgm:cxn modelId="{4914AE2A-005B-7A4F-BD5F-78095593DD21}" type="presParOf" srcId="{B54E6418-8234-C849-99BD-449E8780144B}" destId="{A1D4D5BF-0720-3140-A557-3799A1127C3E}" srcOrd="1" destOrd="0" presId="urn:microsoft.com/office/officeart/2009/3/layout/HorizontalOrganizationChart"/>
    <dgm:cxn modelId="{A895E1F2-6A60-274A-8206-7AC7176F9F77}" type="presParOf" srcId="{95F35713-1B5F-7442-BB79-73820166B778}" destId="{BF83B0BC-A7E1-7342-AA4B-12E99ED5A37B}" srcOrd="1" destOrd="0" presId="urn:microsoft.com/office/officeart/2009/3/layout/HorizontalOrganizationChart"/>
    <dgm:cxn modelId="{68DEE4AD-6428-F746-9E53-9A69273254A3}" type="presParOf" srcId="{95F35713-1B5F-7442-BB79-73820166B778}" destId="{26177F9D-419A-1F44-91D4-ED1561C01151}" srcOrd="2" destOrd="0" presId="urn:microsoft.com/office/officeart/2009/3/layout/HorizontalOrganizationChart"/>
    <dgm:cxn modelId="{1E90B12A-03DF-5C45-A13C-84E13390341E}" type="presParOf" srcId="{32C7C9EE-D61B-EA4A-A953-4317B5389533}" destId="{5AD4EDCC-1B84-CF45-AE4C-F2FD55F322EF}" srcOrd="4" destOrd="0" presId="urn:microsoft.com/office/officeart/2009/3/layout/HorizontalOrganizationChart"/>
    <dgm:cxn modelId="{E04AA967-D3F9-2E42-BD37-78A5F3A9839A}" type="presParOf" srcId="{32C7C9EE-D61B-EA4A-A953-4317B5389533}" destId="{08CEFF1F-C9DC-A24D-80BF-3E5BCD77739D}" srcOrd="5" destOrd="0" presId="urn:microsoft.com/office/officeart/2009/3/layout/HorizontalOrganizationChart"/>
    <dgm:cxn modelId="{52EC5045-C79A-7940-B274-3464CDD0D263}" type="presParOf" srcId="{08CEFF1F-C9DC-A24D-80BF-3E5BCD77739D}" destId="{6BFCC1AC-6109-0E48-8C05-290CD836284A}" srcOrd="0" destOrd="0" presId="urn:microsoft.com/office/officeart/2009/3/layout/HorizontalOrganizationChart"/>
    <dgm:cxn modelId="{D2D5AA34-739E-2342-8762-D9DF2B200CFA}" type="presParOf" srcId="{6BFCC1AC-6109-0E48-8C05-290CD836284A}" destId="{A49C9E26-07EB-924F-9AA5-6C3510FC5567}" srcOrd="0" destOrd="0" presId="urn:microsoft.com/office/officeart/2009/3/layout/HorizontalOrganizationChart"/>
    <dgm:cxn modelId="{0575E5BE-12D6-C644-A4E1-F5BA61FD7C6B}" type="presParOf" srcId="{6BFCC1AC-6109-0E48-8C05-290CD836284A}" destId="{F785B6F6-C02C-8846-AD8C-D6503CFF4E35}" srcOrd="1" destOrd="0" presId="urn:microsoft.com/office/officeart/2009/3/layout/HorizontalOrganizationChart"/>
    <dgm:cxn modelId="{051FC68A-787F-A446-90EF-70D36C4D5587}" type="presParOf" srcId="{08CEFF1F-C9DC-A24D-80BF-3E5BCD77739D}" destId="{B9336601-B503-304E-A5C7-499AB359DC7D}" srcOrd="1" destOrd="0" presId="urn:microsoft.com/office/officeart/2009/3/layout/HorizontalOrganizationChart"/>
    <dgm:cxn modelId="{3C79EBD9-A2B7-1040-AE77-1E5FADAB4AC4}" type="presParOf" srcId="{08CEFF1F-C9DC-A24D-80BF-3E5BCD77739D}" destId="{836A1E25-4CCB-A04B-93C5-046D1D3429A5}" srcOrd="2" destOrd="0" presId="urn:microsoft.com/office/officeart/2009/3/layout/HorizontalOrganizationChart"/>
    <dgm:cxn modelId="{2FED6EFA-99F0-CE45-99A5-9E10A64C0502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r>
            <a:rPr lang="zh-CN" altLang="en-US" sz="3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9CA9F08D-EE10-1041-BC5B-4E0267E14568}">
      <dgm:prSet custT="1"/>
      <dgm:spPr/>
      <dgm:t>
        <a:bodyPr/>
        <a:lstStyle/>
        <a:p>
          <a:r>
            <a:rPr lang="zh-CN" altLang="en-US" sz="3200" dirty="0"/>
            <a:t>对立</a:t>
          </a:r>
        </a:p>
      </dgm:t>
    </dgm:pt>
    <dgm:pt modelId="{0A762D9C-0986-814A-8FD5-B46494DD64F3}" type="parTrans" cxnId="{B3C640E4-5E54-1C48-8A19-77AAD28AA8E4}">
      <dgm:prSet/>
      <dgm:spPr/>
      <dgm:t>
        <a:bodyPr/>
        <a:lstStyle/>
        <a:p>
          <a:endParaRPr lang="zh-CN" altLang="en-US"/>
        </a:p>
      </dgm:t>
    </dgm:pt>
    <dgm:pt modelId="{B232CE0B-E31C-E04A-9FBB-CD0F7BBD07E7}" type="sibTrans" cxnId="{B3C640E4-5E54-1C48-8A19-77AAD28AA8E4}">
      <dgm:prSet/>
      <dgm:spPr/>
      <dgm:t>
        <a:bodyPr/>
        <a:lstStyle/>
        <a:p>
          <a:endParaRPr lang="zh-CN" altLang="en-US"/>
        </a:p>
      </dgm:t>
    </dgm:pt>
    <dgm:pt modelId="{0782A238-FD0E-094E-8D06-237C733F0D4A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统一</a:t>
          </a:r>
        </a:p>
      </dgm:t>
    </dgm:pt>
    <dgm:pt modelId="{21421405-F88B-C147-A443-87B1DC6ED69B}" type="parTrans" cxnId="{121A9888-D85A-E347-B7AF-C412F7857655}">
      <dgm:prSet/>
      <dgm:spPr/>
      <dgm:t>
        <a:bodyPr/>
        <a:lstStyle/>
        <a:p>
          <a:endParaRPr lang="zh-CN" altLang="en-US"/>
        </a:p>
      </dgm:t>
    </dgm:pt>
    <dgm:pt modelId="{B0F2E2C6-175F-9D42-AE9E-F366943F70D2}" type="sibTrans" cxnId="{121A9888-D85A-E347-B7AF-C412F7857655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80212" custScaleY="67206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33012" custScaleY="55100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32937" custScaleY="55555" custLinFactNeighborX="1" custLinFactNeighborY="10437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2" presStyleCnt="3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2" presStyleCnt="3" custScaleX="67744" custScaleY="55555" custLinFactNeighborX="-990" custLinFactNeighborY="2938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2" presStyleCnt="3"/>
      <dgm:spPr/>
    </dgm:pt>
    <dgm:pt modelId="{B9336601-B503-304E-A5C7-499AB359DC7D}" type="pres">
      <dgm:prSet presAssocID="{4CA83BA0-4C60-C346-AC9D-D9E4879F5471}" presName="hierChild4" presStyleCnt="0"/>
      <dgm:spPr/>
    </dgm:pt>
    <dgm:pt modelId="{FE91392F-2AE0-9242-8E0D-F1A513641690}" type="pres">
      <dgm:prSet presAssocID="{0A762D9C-0986-814A-8FD5-B46494DD64F3}" presName="Name64" presStyleLbl="parChTrans1D3" presStyleIdx="0" presStyleCnt="2"/>
      <dgm:spPr/>
    </dgm:pt>
    <dgm:pt modelId="{91C2023D-C4AE-6F4A-94C6-7491C05638A8}" type="pres">
      <dgm:prSet presAssocID="{9CA9F08D-EE10-1041-BC5B-4E0267E14568}" presName="hierRoot2" presStyleCnt="0">
        <dgm:presLayoutVars>
          <dgm:hierBranch val="init"/>
        </dgm:presLayoutVars>
      </dgm:prSet>
      <dgm:spPr/>
    </dgm:pt>
    <dgm:pt modelId="{6B618238-46A5-6E4E-AAC3-DF3DBC7BB1FA}" type="pres">
      <dgm:prSet presAssocID="{9CA9F08D-EE10-1041-BC5B-4E0267E14568}" presName="rootComposite" presStyleCnt="0"/>
      <dgm:spPr/>
    </dgm:pt>
    <dgm:pt modelId="{EA6DB650-6E48-E849-AD59-27035D0C63C1}" type="pres">
      <dgm:prSet presAssocID="{9CA9F08D-EE10-1041-BC5B-4E0267E14568}" presName="rootText" presStyleLbl="node3" presStyleIdx="0" presStyleCnt="2" custScaleX="52758" custScaleY="73894">
        <dgm:presLayoutVars>
          <dgm:chPref val="3"/>
        </dgm:presLayoutVars>
      </dgm:prSet>
      <dgm:spPr/>
    </dgm:pt>
    <dgm:pt modelId="{68EB3564-75F1-8743-9270-40B0E26C733B}" type="pres">
      <dgm:prSet presAssocID="{9CA9F08D-EE10-1041-BC5B-4E0267E14568}" presName="rootConnector" presStyleLbl="node3" presStyleIdx="0" presStyleCnt="2"/>
      <dgm:spPr/>
    </dgm:pt>
    <dgm:pt modelId="{1D7FD22C-A769-1B44-883B-C51361DA09E2}" type="pres">
      <dgm:prSet presAssocID="{9CA9F08D-EE10-1041-BC5B-4E0267E14568}" presName="hierChild4" presStyleCnt="0"/>
      <dgm:spPr/>
    </dgm:pt>
    <dgm:pt modelId="{10E0988B-4332-DE44-92D7-A517D81EC192}" type="pres">
      <dgm:prSet presAssocID="{9CA9F08D-EE10-1041-BC5B-4E0267E14568}" presName="hierChild5" presStyleCnt="0"/>
      <dgm:spPr/>
    </dgm:pt>
    <dgm:pt modelId="{3EBC473B-C355-C24E-BE2E-6EE226FDD825}" type="pres">
      <dgm:prSet presAssocID="{21421405-F88B-C147-A443-87B1DC6ED69B}" presName="Name64" presStyleLbl="parChTrans1D3" presStyleIdx="1" presStyleCnt="2"/>
      <dgm:spPr/>
    </dgm:pt>
    <dgm:pt modelId="{8F28B6DC-92C5-9D4E-8688-9BDB80953F06}" type="pres">
      <dgm:prSet presAssocID="{0782A238-FD0E-094E-8D06-237C733F0D4A}" presName="hierRoot2" presStyleCnt="0">
        <dgm:presLayoutVars>
          <dgm:hierBranch val="init"/>
        </dgm:presLayoutVars>
      </dgm:prSet>
      <dgm:spPr/>
    </dgm:pt>
    <dgm:pt modelId="{9DCB8BCD-F283-374E-BC6D-ACBA64AB838C}" type="pres">
      <dgm:prSet presAssocID="{0782A238-FD0E-094E-8D06-237C733F0D4A}" presName="rootComposite" presStyleCnt="0"/>
      <dgm:spPr/>
    </dgm:pt>
    <dgm:pt modelId="{627FF53B-A371-9C46-ABDC-C2D5AA929144}" type="pres">
      <dgm:prSet presAssocID="{0782A238-FD0E-094E-8D06-237C733F0D4A}" presName="rootText" presStyleLbl="node3" presStyleIdx="1" presStyleCnt="2" custScaleX="53930" custScaleY="73690">
        <dgm:presLayoutVars>
          <dgm:chPref val="3"/>
        </dgm:presLayoutVars>
      </dgm:prSet>
      <dgm:spPr/>
    </dgm:pt>
    <dgm:pt modelId="{88039FC1-3611-0741-9625-B0D6828CFA22}" type="pres">
      <dgm:prSet presAssocID="{0782A238-FD0E-094E-8D06-237C733F0D4A}" presName="rootConnector" presStyleLbl="node3" presStyleIdx="1" presStyleCnt="2"/>
      <dgm:spPr/>
    </dgm:pt>
    <dgm:pt modelId="{BF58D5C0-DFAC-0A44-8A58-F7D1577E58CE}" type="pres">
      <dgm:prSet presAssocID="{0782A238-FD0E-094E-8D06-237C733F0D4A}" presName="hierChild4" presStyleCnt="0"/>
      <dgm:spPr/>
    </dgm:pt>
    <dgm:pt modelId="{F286BC45-0498-1B49-A4B2-3759D85BF12F}" type="pres">
      <dgm:prSet presAssocID="{0782A238-FD0E-094E-8D06-237C733F0D4A}" presName="hierChild5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0A98D00A-5CF4-E04D-88B6-69F00EF00ED4}" type="presOf" srcId="{1112FB57-E696-FA45-AF72-1E97D2E669FB}" destId="{75E11FCC-1C53-604E-88A3-2412EF138EE1}" srcOrd="1" destOrd="0" presId="urn:microsoft.com/office/officeart/2009/3/layout/HorizontalOrganizationChart"/>
    <dgm:cxn modelId="{7984150E-D84A-8545-BE5C-AC7220DF1417}" type="presOf" srcId="{21421405-F88B-C147-A443-87B1DC6ED69B}" destId="{3EBC473B-C355-C24E-BE2E-6EE226FDD825}" srcOrd="0" destOrd="0" presId="urn:microsoft.com/office/officeart/2009/3/layout/HorizontalOrganizationChart"/>
    <dgm:cxn modelId="{5F57C61E-2F13-CB4A-A652-644534E0EC4C}" type="presOf" srcId="{BE0D98C6-ACF2-3E43-9F18-FD165A2A4261}" destId="{5AD4EDCC-1B84-CF45-AE4C-F2FD55F322EF}" srcOrd="0" destOrd="0" presId="urn:microsoft.com/office/officeart/2009/3/layout/HorizontalOrganizationChart"/>
    <dgm:cxn modelId="{6D06873D-C93C-A643-AB32-014D2D8B65B0}" type="presOf" srcId="{4CA83BA0-4C60-C346-AC9D-D9E4879F5471}" destId="{F785B6F6-C02C-8846-AD8C-D6503CFF4E35}" srcOrd="1" destOrd="0" presId="urn:microsoft.com/office/officeart/2009/3/layout/HorizontalOrganizationChart"/>
    <dgm:cxn modelId="{1F144545-5C28-C24F-B628-57601293AADF}" type="presOf" srcId="{538AEF0D-98D3-B545-AC4C-DE03138A5DC3}" destId="{88DD7B1A-A996-264C-AB77-952A0F9A2058}" srcOrd="0" destOrd="0" presId="urn:microsoft.com/office/officeart/2009/3/layout/HorizontalOrganizationChart"/>
    <dgm:cxn modelId="{4CCCF553-6CB0-F048-9A8B-82E76E9C9B56}" type="presOf" srcId="{9CA9F08D-EE10-1041-BC5B-4E0267E14568}" destId="{68EB3564-75F1-8743-9270-40B0E26C733B}" srcOrd="1" destOrd="0" presId="urn:microsoft.com/office/officeart/2009/3/layout/HorizontalOrganizationChart"/>
    <dgm:cxn modelId="{72390056-DB9D-D24E-A50F-0FD88BCEFA2E}" type="presOf" srcId="{4CA83BA0-4C60-C346-AC9D-D9E4879F5471}" destId="{A49C9E26-07EB-924F-9AA5-6C3510FC5567}" srcOrd="0" destOrd="0" presId="urn:microsoft.com/office/officeart/2009/3/layout/HorizontalOrganizationChart"/>
    <dgm:cxn modelId="{2F879D73-4012-0442-BFD6-BD151BDEF424}" srcId="{1112FB57-E696-FA45-AF72-1E97D2E669FB}" destId="{4CA83BA0-4C60-C346-AC9D-D9E4879F5471}" srcOrd="2" destOrd="0" parTransId="{BE0D98C6-ACF2-3E43-9F18-FD165A2A4261}" sibTransId="{BC0E0815-204C-C549-9768-C0224BE94B16}"/>
    <dgm:cxn modelId="{B8B72587-807B-0549-B2E7-E9C1F7720DBA}" type="presOf" srcId="{0782A238-FD0E-094E-8D06-237C733F0D4A}" destId="{627FF53B-A371-9C46-ABDC-C2D5AA929144}" srcOrd="0" destOrd="0" presId="urn:microsoft.com/office/officeart/2009/3/layout/HorizontalOrganizationChart"/>
    <dgm:cxn modelId="{121A9888-D85A-E347-B7AF-C412F7857655}" srcId="{4CA83BA0-4C60-C346-AC9D-D9E4879F5471}" destId="{0782A238-FD0E-094E-8D06-237C733F0D4A}" srcOrd="1" destOrd="0" parTransId="{21421405-F88B-C147-A443-87B1DC6ED69B}" sibTransId="{B0F2E2C6-175F-9D42-AE9E-F366943F70D2}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958C15A0-2A3C-C64A-B075-FB90966F6337}" type="presOf" srcId="{7AC76271-18F2-7A47-B559-2049B3C3C1C8}" destId="{CC7F5FF6-07F7-9346-AA7E-8310FE435B20}" srcOrd="0" destOrd="0" presId="urn:microsoft.com/office/officeart/2009/3/layout/HorizontalOrganizationChart"/>
    <dgm:cxn modelId="{16CEFAA3-B730-8C4E-B677-A68DB0DEF247}" type="presOf" srcId="{7AC76271-18F2-7A47-B559-2049B3C3C1C8}" destId="{FB213CCC-E8AC-6947-BD68-49391BB3F9AF}" srcOrd="1" destOrd="0" presId="urn:microsoft.com/office/officeart/2009/3/layout/HorizontalOrganizationChart"/>
    <dgm:cxn modelId="{6D6C72A4-3374-0745-81F8-68F792FB6859}" type="presOf" srcId="{1112FB57-E696-FA45-AF72-1E97D2E669FB}" destId="{A963D848-574A-4243-9F22-D442D719A969}" srcOrd="0" destOrd="0" presId="urn:microsoft.com/office/officeart/2009/3/layout/HorizontalOrganizationChart"/>
    <dgm:cxn modelId="{EF97B1AD-431E-1A4E-BBAE-7DFBA2D3A8EE}" type="presOf" srcId="{0A762D9C-0986-814A-8FD5-B46494DD64F3}" destId="{FE91392F-2AE0-9242-8E0D-F1A513641690}" srcOrd="0" destOrd="0" presId="urn:microsoft.com/office/officeart/2009/3/layout/HorizontalOrganizationChart"/>
    <dgm:cxn modelId="{ED5446B6-1F2D-AE41-B9EB-BDE4EFFF5B33}" type="presOf" srcId="{538AEF0D-98D3-B545-AC4C-DE03138A5DC3}" destId="{A1D4D5BF-0720-3140-A557-3799A1127C3E}" srcOrd="1" destOrd="0" presId="urn:microsoft.com/office/officeart/2009/3/layout/HorizontalOrganizationChart"/>
    <dgm:cxn modelId="{6AA540C9-0195-AF47-B6AC-D996E26977C5}" type="presOf" srcId="{476D8D70-DBB1-7B41-8CD3-30459D90DC95}" destId="{89C34139-8A26-094B-A977-4576EC34CFCA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88CAF6DB-05B4-7B43-ABBD-7EF3D312520B}" type="presOf" srcId="{463752C0-6AF8-0A41-980A-6FFC0AA3C9A3}" destId="{18F9DF53-F5EA-8140-B7D0-A536645FEBAC}" srcOrd="0" destOrd="0" presId="urn:microsoft.com/office/officeart/2009/3/layout/HorizontalOrganizationChart"/>
    <dgm:cxn modelId="{1E03ECE3-231C-0642-BC30-38DE3A4A6EB6}" type="presOf" srcId="{19960767-A02E-7541-9D89-B09779251E21}" destId="{E68C5451-ECDD-0045-A198-AF1EEEBB5C90}" srcOrd="0" destOrd="0" presId="urn:microsoft.com/office/officeart/2009/3/layout/HorizontalOrganizationChart"/>
    <dgm:cxn modelId="{B3C640E4-5E54-1C48-8A19-77AAD28AA8E4}" srcId="{4CA83BA0-4C60-C346-AC9D-D9E4879F5471}" destId="{9CA9F08D-EE10-1041-BC5B-4E0267E14568}" srcOrd="0" destOrd="0" parTransId="{0A762D9C-0986-814A-8FD5-B46494DD64F3}" sibTransId="{B232CE0B-E31C-E04A-9FBB-CD0F7BBD07E7}"/>
    <dgm:cxn modelId="{08BB79E8-5759-0C4C-8017-642130B88B3F}" type="presOf" srcId="{9CA9F08D-EE10-1041-BC5B-4E0267E14568}" destId="{EA6DB650-6E48-E849-AD59-27035D0C63C1}" srcOrd="0" destOrd="0" presId="urn:microsoft.com/office/officeart/2009/3/layout/HorizontalOrganizationChart"/>
    <dgm:cxn modelId="{630F94EC-B461-7840-909B-7BC04556588B}" type="presOf" srcId="{0782A238-FD0E-094E-8D06-237C733F0D4A}" destId="{88039FC1-3611-0741-9625-B0D6828CFA22}" srcOrd="1" destOrd="0" presId="urn:microsoft.com/office/officeart/2009/3/layout/HorizontalOrganizationChart"/>
    <dgm:cxn modelId="{59492819-0A59-C140-B271-2B5FD4053091}" type="presParOf" srcId="{E68C5451-ECDD-0045-A198-AF1EEEBB5C90}" destId="{A019121B-12F3-6B47-9962-0B84BC437CFA}" srcOrd="0" destOrd="0" presId="urn:microsoft.com/office/officeart/2009/3/layout/HorizontalOrganizationChart"/>
    <dgm:cxn modelId="{F8FDDDCA-5CC6-7B4D-B0EF-D0297ED0A5FC}" type="presParOf" srcId="{A019121B-12F3-6B47-9962-0B84BC437CFA}" destId="{D7A521E9-1FCF-E44C-8838-A45A68F08133}" srcOrd="0" destOrd="0" presId="urn:microsoft.com/office/officeart/2009/3/layout/HorizontalOrganizationChart"/>
    <dgm:cxn modelId="{1756E2EE-8BBE-7E4E-A291-DF8860B19EFA}" type="presParOf" srcId="{D7A521E9-1FCF-E44C-8838-A45A68F08133}" destId="{A963D848-574A-4243-9F22-D442D719A969}" srcOrd="0" destOrd="0" presId="urn:microsoft.com/office/officeart/2009/3/layout/HorizontalOrganizationChart"/>
    <dgm:cxn modelId="{EEB97C1C-B8A6-CF4D-93CF-E5AD50C0AEF3}" type="presParOf" srcId="{D7A521E9-1FCF-E44C-8838-A45A68F08133}" destId="{75E11FCC-1C53-604E-88A3-2412EF138EE1}" srcOrd="1" destOrd="0" presId="urn:microsoft.com/office/officeart/2009/3/layout/HorizontalOrganizationChart"/>
    <dgm:cxn modelId="{7FF5E493-13BD-C043-8EFF-DDB86CF5EF57}" type="presParOf" srcId="{A019121B-12F3-6B47-9962-0B84BC437CFA}" destId="{32C7C9EE-D61B-EA4A-A953-4317B5389533}" srcOrd="1" destOrd="0" presId="urn:microsoft.com/office/officeart/2009/3/layout/HorizontalOrganizationChart"/>
    <dgm:cxn modelId="{2AC3C1A4-AEAC-1B45-9D1F-CE2C6B280FA3}" type="presParOf" srcId="{32C7C9EE-D61B-EA4A-A953-4317B5389533}" destId="{18F9DF53-F5EA-8140-B7D0-A536645FEBAC}" srcOrd="0" destOrd="0" presId="urn:microsoft.com/office/officeart/2009/3/layout/HorizontalOrganizationChart"/>
    <dgm:cxn modelId="{18137040-B98C-D24B-ABBA-E37C7FAEAF6C}" type="presParOf" srcId="{32C7C9EE-D61B-EA4A-A953-4317B5389533}" destId="{D35AA5AD-566B-4A4B-B49D-F854E6546142}" srcOrd="1" destOrd="0" presId="urn:microsoft.com/office/officeart/2009/3/layout/HorizontalOrganizationChart"/>
    <dgm:cxn modelId="{399F5B2E-CB4C-2E4F-81F5-D332AFADCF62}" type="presParOf" srcId="{D35AA5AD-566B-4A4B-B49D-F854E6546142}" destId="{BBCBB33F-032F-054E-99D9-E922F164A789}" srcOrd="0" destOrd="0" presId="urn:microsoft.com/office/officeart/2009/3/layout/HorizontalOrganizationChart"/>
    <dgm:cxn modelId="{E6871C3E-F7DA-914D-82A6-2AA21694D89C}" type="presParOf" srcId="{BBCBB33F-032F-054E-99D9-E922F164A789}" destId="{CC7F5FF6-07F7-9346-AA7E-8310FE435B20}" srcOrd="0" destOrd="0" presId="urn:microsoft.com/office/officeart/2009/3/layout/HorizontalOrganizationChart"/>
    <dgm:cxn modelId="{70C8AA26-56DE-E04F-99FD-222CCC4380C3}" type="presParOf" srcId="{BBCBB33F-032F-054E-99D9-E922F164A789}" destId="{FB213CCC-E8AC-6947-BD68-49391BB3F9AF}" srcOrd="1" destOrd="0" presId="urn:microsoft.com/office/officeart/2009/3/layout/HorizontalOrganizationChart"/>
    <dgm:cxn modelId="{48174536-79C7-B940-AA68-474659C6196D}" type="presParOf" srcId="{D35AA5AD-566B-4A4B-B49D-F854E6546142}" destId="{8AE3D352-5E15-CA4F-866E-652225CABADC}" srcOrd="1" destOrd="0" presId="urn:microsoft.com/office/officeart/2009/3/layout/HorizontalOrganizationChart"/>
    <dgm:cxn modelId="{37FD50D8-CB2B-E747-83DC-6FFD72463285}" type="presParOf" srcId="{D35AA5AD-566B-4A4B-B49D-F854E6546142}" destId="{91A7E090-7CF2-B24A-B3DB-6BCDAC2835CC}" srcOrd="2" destOrd="0" presId="urn:microsoft.com/office/officeart/2009/3/layout/HorizontalOrganizationChart"/>
    <dgm:cxn modelId="{F433A561-F937-FC4B-9046-2F64098CADFB}" type="presParOf" srcId="{32C7C9EE-D61B-EA4A-A953-4317B5389533}" destId="{89C34139-8A26-094B-A977-4576EC34CFCA}" srcOrd="2" destOrd="0" presId="urn:microsoft.com/office/officeart/2009/3/layout/HorizontalOrganizationChart"/>
    <dgm:cxn modelId="{C19D1C33-C3C7-9649-B453-85F269FB8EBB}" type="presParOf" srcId="{32C7C9EE-D61B-EA4A-A953-4317B5389533}" destId="{95F35713-1B5F-7442-BB79-73820166B778}" srcOrd="3" destOrd="0" presId="urn:microsoft.com/office/officeart/2009/3/layout/HorizontalOrganizationChart"/>
    <dgm:cxn modelId="{CBA0D1BB-BCA4-0142-A576-7AF5504F4DB6}" type="presParOf" srcId="{95F35713-1B5F-7442-BB79-73820166B778}" destId="{B54E6418-8234-C849-99BD-449E8780144B}" srcOrd="0" destOrd="0" presId="urn:microsoft.com/office/officeart/2009/3/layout/HorizontalOrganizationChart"/>
    <dgm:cxn modelId="{5DC91C78-8E11-B447-AB11-F4477362E5AD}" type="presParOf" srcId="{B54E6418-8234-C849-99BD-449E8780144B}" destId="{88DD7B1A-A996-264C-AB77-952A0F9A2058}" srcOrd="0" destOrd="0" presId="urn:microsoft.com/office/officeart/2009/3/layout/HorizontalOrganizationChart"/>
    <dgm:cxn modelId="{6985CE0A-B7D0-4749-9BE9-A28C4FA437F0}" type="presParOf" srcId="{B54E6418-8234-C849-99BD-449E8780144B}" destId="{A1D4D5BF-0720-3140-A557-3799A1127C3E}" srcOrd="1" destOrd="0" presId="urn:microsoft.com/office/officeart/2009/3/layout/HorizontalOrganizationChart"/>
    <dgm:cxn modelId="{216B6663-FA83-5941-A6D4-247C2C609E85}" type="presParOf" srcId="{95F35713-1B5F-7442-BB79-73820166B778}" destId="{BF83B0BC-A7E1-7342-AA4B-12E99ED5A37B}" srcOrd="1" destOrd="0" presId="urn:microsoft.com/office/officeart/2009/3/layout/HorizontalOrganizationChart"/>
    <dgm:cxn modelId="{984922F1-3E87-B246-B550-7BF05D286DF3}" type="presParOf" srcId="{95F35713-1B5F-7442-BB79-73820166B778}" destId="{26177F9D-419A-1F44-91D4-ED1561C01151}" srcOrd="2" destOrd="0" presId="urn:microsoft.com/office/officeart/2009/3/layout/HorizontalOrganizationChart"/>
    <dgm:cxn modelId="{8E1C0FB8-C01B-3047-B2FA-9D562FDB1641}" type="presParOf" srcId="{32C7C9EE-D61B-EA4A-A953-4317B5389533}" destId="{5AD4EDCC-1B84-CF45-AE4C-F2FD55F322EF}" srcOrd="4" destOrd="0" presId="urn:microsoft.com/office/officeart/2009/3/layout/HorizontalOrganizationChart"/>
    <dgm:cxn modelId="{D09DBB2F-518F-984C-959E-8DEBD23AF114}" type="presParOf" srcId="{32C7C9EE-D61B-EA4A-A953-4317B5389533}" destId="{08CEFF1F-C9DC-A24D-80BF-3E5BCD77739D}" srcOrd="5" destOrd="0" presId="urn:microsoft.com/office/officeart/2009/3/layout/HorizontalOrganizationChart"/>
    <dgm:cxn modelId="{7E6A4903-87BC-164D-8F95-83AC03FC4CED}" type="presParOf" srcId="{08CEFF1F-C9DC-A24D-80BF-3E5BCD77739D}" destId="{6BFCC1AC-6109-0E48-8C05-290CD836284A}" srcOrd="0" destOrd="0" presId="urn:microsoft.com/office/officeart/2009/3/layout/HorizontalOrganizationChart"/>
    <dgm:cxn modelId="{2A327697-B90B-DB4F-BBCD-11CC457BE494}" type="presParOf" srcId="{6BFCC1AC-6109-0E48-8C05-290CD836284A}" destId="{A49C9E26-07EB-924F-9AA5-6C3510FC5567}" srcOrd="0" destOrd="0" presId="urn:microsoft.com/office/officeart/2009/3/layout/HorizontalOrganizationChart"/>
    <dgm:cxn modelId="{D02FC4BB-D1B4-254F-A4DD-DE4C2569FE70}" type="presParOf" srcId="{6BFCC1AC-6109-0E48-8C05-290CD836284A}" destId="{F785B6F6-C02C-8846-AD8C-D6503CFF4E35}" srcOrd="1" destOrd="0" presId="urn:microsoft.com/office/officeart/2009/3/layout/HorizontalOrganizationChart"/>
    <dgm:cxn modelId="{12493166-20D8-A249-A391-C8578620FC63}" type="presParOf" srcId="{08CEFF1F-C9DC-A24D-80BF-3E5BCD77739D}" destId="{B9336601-B503-304E-A5C7-499AB359DC7D}" srcOrd="1" destOrd="0" presId="urn:microsoft.com/office/officeart/2009/3/layout/HorizontalOrganizationChart"/>
    <dgm:cxn modelId="{ACE51119-1ED1-924E-8016-93F62881AA66}" type="presParOf" srcId="{B9336601-B503-304E-A5C7-499AB359DC7D}" destId="{FE91392F-2AE0-9242-8E0D-F1A513641690}" srcOrd="0" destOrd="0" presId="urn:microsoft.com/office/officeart/2009/3/layout/HorizontalOrganizationChart"/>
    <dgm:cxn modelId="{9AA45CBA-87EA-3C42-BDA7-73F1E9C1E81B}" type="presParOf" srcId="{B9336601-B503-304E-A5C7-499AB359DC7D}" destId="{91C2023D-C4AE-6F4A-94C6-7491C05638A8}" srcOrd="1" destOrd="0" presId="urn:microsoft.com/office/officeart/2009/3/layout/HorizontalOrganizationChart"/>
    <dgm:cxn modelId="{5BAED06B-5C79-6D4D-8D4E-7E2849BE4FD7}" type="presParOf" srcId="{91C2023D-C4AE-6F4A-94C6-7491C05638A8}" destId="{6B618238-46A5-6E4E-AAC3-DF3DBC7BB1FA}" srcOrd="0" destOrd="0" presId="urn:microsoft.com/office/officeart/2009/3/layout/HorizontalOrganizationChart"/>
    <dgm:cxn modelId="{B50913D0-CFB2-D145-9535-D055C1DCC175}" type="presParOf" srcId="{6B618238-46A5-6E4E-AAC3-DF3DBC7BB1FA}" destId="{EA6DB650-6E48-E849-AD59-27035D0C63C1}" srcOrd="0" destOrd="0" presId="urn:microsoft.com/office/officeart/2009/3/layout/HorizontalOrganizationChart"/>
    <dgm:cxn modelId="{7217493E-51A0-774D-8CCD-89F89E19B22B}" type="presParOf" srcId="{6B618238-46A5-6E4E-AAC3-DF3DBC7BB1FA}" destId="{68EB3564-75F1-8743-9270-40B0E26C733B}" srcOrd="1" destOrd="0" presId="urn:microsoft.com/office/officeart/2009/3/layout/HorizontalOrganizationChart"/>
    <dgm:cxn modelId="{6D35BED2-8606-404C-A458-84E8881187FE}" type="presParOf" srcId="{91C2023D-C4AE-6F4A-94C6-7491C05638A8}" destId="{1D7FD22C-A769-1B44-883B-C51361DA09E2}" srcOrd="1" destOrd="0" presId="urn:microsoft.com/office/officeart/2009/3/layout/HorizontalOrganizationChart"/>
    <dgm:cxn modelId="{B5F4A8DA-4C58-C44E-8F8C-40F61C003CC3}" type="presParOf" srcId="{91C2023D-C4AE-6F4A-94C6-7491C05638A8}" destId="{10E0988B-4332-DE44-92D7-A517D81EC192}" srcOrd="2" destOrd="0" presId="urn:microsoft.com/office/officeart/2009/3/layout/HorizontalOrganizationChart"/>
    <dgm:cxn modelId="{5F82F0A2-01EB-AB4F-87F9-517BB16AAD26}" type="presParOf" srcId="{B9336601-B503-304E-A5C7-499AB359DC7D}" destId="{3EBC473B-C355-C24E-BE2E-6EE226FDD825}" srcOrd="2" destOrd="0" presId="urn:microsoft.com/office/officeart/2009/3/layout/HorizontalOrganizationChart"/>
    <dgm:cxn modelId="{493D0E5F-5992-304E-8683-89A774D6DDCC}" type="presParOf" srcId="{B9336601-B503-304E-A5C7-499AB359DC7D}" destId="{8F28B6DC-92C5-9D4E-8688-9BDB80953F06}" srcOrd="3" destOrd="0" presId="urn:microsoft.com/office/officeart/2009/3/layout/HorizontalOrganizationChart"/>
    <dgm:cxn modelId="{E2F1DF43-BFDD-3B4B-97B8-B6A53280CBE6}" type="presParOf" srcId="{8F28B6DC-92C5-9D4E-8688-9BDB80953F06}" destId="{9DCB8BCD-F283-374E-BC6D-ACBA64AB838C}" srcOrd="0" destOrd="0" presId="urn:microsoft.com/office/officeart/2009/3/layout/HorizontalOrganizationChart"/>
    <dgm:cxn modelId="{73D06CEB-D721-A145-B4AF-3624ABD0DF69}" type="presParOf" srcId="{9DCB8BCD-F283-374E-BC6D-ACBA64AB838C}" destId="{627FF53B-A371-9C46-ABDC-C2D5AA929144}" srcOrd="0" destOrd="0" presId="urn:microsoft.com/office/officeart/2009/3/layout/HorizontalOrganizationChart"/>
    <dgm:cxn modelId="{6132F182-A715-5A4D-94F4-120C30EE2028}" type="presParOf" srcId="{9DCB8BCD-F283-374E-BC6D-ACBA64AB838C}" destId="{88039FC1-3611-0741-9625-B0D6828CFA22}" srcOrd="1" destOrd="0" presId="urn:microsoft.com/office/officeart/2009/3/layout/HorizontalOrganizationChart"/>
    <dgm:cxn modelId="{64AFE4C8-FFD2-C144-8387-A3A6200438F0}" type="presParOf" srcId="{8F28B6DC-92C5-9D4E-8688-9BDB80953F06}" destId="{BF58D5C0-DFAC-0A44-8A58-F7D1577E58CE}" srcOrd="1" destOrd="0" presId="urn:microsoft.com/office/officeart/2009/3/layout/HorizontalOrganizationChart"/>
    <dgm:cxn modelId="{D5B45552-C9DE-6244-B9A1-E622C3185A3B}" type="presParOf" srcId="{8F28B6DC-92C5-9D4E-8688-9BDB80953F06}" destId="{F286BC45-0498-1B49-A4B2-3759D85BF12F}" srcOrd="2" destOrd="0" presId="urn:microsoft.com/office/officeart/2009/3/layout/HorizontalOrganizationChart"/>
    <dgm:cxn modelId="{B303BAF5-D1A1-F949-ABA3-6C1B485CEE17}" type="presParOf" srcId="{08CEFF1F-C9DC-A24D-80BF-3E5BCD77739D}" destId="{836A1E25-4CCB-A04B-93C5-046D1D3429A5}" srcOrd="2" destOrd="0" presId="urn:microsoft.com/office/officeart/2009/3/layout/HorizontalOrganizationChart"/>
    <dgm:cxn modelId="{B3DACCE8-CF32-9F4C-A7F9-E9B4EDEFB568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4000" dirty="0">
              <a:solidFill>
                <a:schemeClr val="bg1"/>
              </a:solidFill>
            </a:rPr>
            <a:t>1.</a:t>
          </a:r>
          <a:r>
            <a:rPr lang="zh-CN" altLang="en-US" sz="4000" dirty="0">
              <a:solidFill>
                <a:schemeClr val="bg1"/>
              </a:solidFill>
            </a:rPr>
            <a:t>认识的本质</a:t>
          </a:r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4000" dirty="0">
              <a:solidFill>
                <a:schemeClr val="bg1"/>
              </a:solidFill>
            </a:rPr>
            <a:t>实践是认识的基础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/>
      <dgm:t>
        <a:bodyPr/>
        <a:lstStyle/>
        <a:p>
          <a:r>
            <a:rPr lang="zh-CN" altLang="en-US" sz="4000" dirty="0"/>
            <a:t>认识的本质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79106" custScaleY="68270" custLinFactNeighborX="1796" custLinFactNeighborY="-1664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2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2" custScaleX="107435" custScaleY="61032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2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2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2" custScaleX="72341" custScaleY="49393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2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7519A60C-24A4-314A-B5F9-5B556C37084A}" type="presOf" srcId="{1112FB57-E696-FA45-AF72-1E97D2E669FB}" destId="{75E11FCC-1C53-604E-88A3-2412EF138EE1}" srcOrd="1" destOrd="0" presId="urn:microsoft.com/office/officeart/2009/3/layout/HorizontalOrganizationChart"/>
    <dgm:cxn modelId="{5A7D6010-7F51-234B-B97B-2B164B8A21B8}" type="presOf" srcId="{7AC76271-18F2-7A47-B559-2049B3C3C1C8}" destId="{CC7F5FF6-07F7-9346-AA7E-8310FE435B20}" srcOrd="0" destOrd="0" presId="urn:microsoft.com/office/officeart/2009/3/layout/HorizontalOrganizationChart"/>
    <dgm:cxn modelId="{A876B827-8953-FD4E-B475-75D8226F44BE}" type="presOf" srcId="{463752C0-6AF8-0A41-980A-6FFC0AA3C9A3}" destId="{18F9DF53-F5EA-8140-B7D0-A536645FEBAC}" srcOrd="0" destOrd="0" presId="urn:microsoft.com/office/officeart/2009/3/layout/HorizontalOrganizationChart"/>
    <dgm:cxn modelId="{8A5DD92C-56A4-2B48-9A50-AB360F229B09}" type="presOf" srcId="{538AEF0D-98D3-B545-AC4C-DE03138A5DC3}" destId="{88DD7B1A-A996-264C-AB77-952A0F9A2058}" srcOrd="0" destOrd="0" presId="urn:microsoft.com/office/officeart/2009/3/layout/HorizontalOrganizationChart"/>
    <dgm:cxn modelId="{B1B1314D-9750-7648-9455-48786A1D6E79}" type="presOf" srcId="{19960767-A02E-7541-9D89-B09779251E21}" destId="{E68C5451-ECDD-0045-A198-AF1EEEBB5C90}" srcOrd="0" destOrd="0" presId="urn:microsoft.com/office/officeart/2009/3/layout/HorizontalOrganizationChart"/>
    <dgm:cxn modelId="{A745FC5C-819F-8941-BC77-DB97CC0798A8}" type="presOf" srcId="{538AEF0D-98D3-B545-AC4C-DE03138A5DC3}" destId="{A1D4D5BF-0720-3140-A557-3799A1127C3E}" srcOrd="1" destOrd="0" presId="urn:microsoft.com/office/officeart/2009/3/layout/HorizontalOrganizationChart"/>
    <dgm:cxn modelId="{03364D8C-8645-D14D-AD64-4724A871FF3D}" type="presOf" srcId="{476D8D70-DBB1-7B41-8CD3-30459D90DC95}" destId="{89C34139-8A26-094B-A977-4576EC34CFCA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B8B466CE-3479-734C-8258-974B325367B1}" type="presOf" srcId="{7AC76271-18F2-7A47-B559-2049B3C3C1C8}" destId="{FB213CCC-E8AC-6947-BD68-49391BB3F9AF}" srcOrd="1" destOrd="0" presId="urn:microsoft.com/office/officeart/2009/3/layout/HorizontalOrganizationChart"/>
    <dgm:cxn modelId="{AF18B4EF-2340-3B4B-A19F-14E5F35676B6}" type="presOf" srcId="{1112FB57-E696-FA45-AF72-1E97D2E669FB}" destId="{A963D848-574A-4243-9F22-D442D719A969}" srcOrd="0" destOrd="0" presId="urn:microsoft.com/office/officeart/2009/3/layout/HorizontalOrganizationChart"/>
    <dgm:cxn modelId="{BB75AF2B-6FE5-3348-9F9B-281D28C364A9}" type="presParOf" srcId="{E68C5451-ECDD-0045-A198-AF1EEEBB5C90}" destId="{A019121B-12F3-6B47-9962-0B84BC437CFA}" srcOrd="0" destOrd="0" presId="urn:microsoft.com/office/officeart/2009/3/layout/HorizontalOrganizationChart"/>
    <dgm:cxn modelId="{B6285AD3-EAA5-4F43-B3B9-B6FD08C3AA10}" type="presParOf" srcId="{A019121B-12F3-6B47-9962-0B84BC437CFA}" destId="{D7A521E9-1FCF-E44C-8838-A45A68F08133}" srcOrd="0" destOrd="0" presId="urn:microsoft.com/office/officeart/2009/3/layout/HorizontalOrganizationChart"/>
    <dgm:cxn modelId="{711980DE-BE49-D84A-A918-CA59A6354EE8}" type="presParOf" srcId="{D7A521E9-1FCF-E44C-8838-A45A68F08133}" destId="{A963D848-574A-4243-9F22-D442D719A969}" srcOrd="0" destOrd="0" presId="urn:microsoft.com/office/officeart/2009/3/layout/HorizontalOrganizationChart"/>
    <dgm:cxn modelId="{5A795BF8-0727-6B43-BC61-FE7A2FF64479}" type="presParOf" srcId="{D7A521E9-1FCF-E44C-8838-A45A68F08133}" destId="{75E11FCC-1C53-604E-88A3-2412EF138EE1}" srcOrd="1" destOrd="0" presId="urn:microsoft.com/office/officeart/2009/3/layout/HorizontalOrganizationChart"/>
    <dgm:cxn modelId="{A5DCC8B7-AA2A-C643-AC91-57581C3C9099}" type="presParOf" srcId="{A019121B-12F3-6B47-9962-0B84BC437CFA}" destId="{32C7C9EE-D61B-EA4A-A953-4317B5389533}" srcOrd="1" destOrd="0" presId="urn:microsoft.com/office/officeart/2009/3/layout/HorizontalOrganizationChart"/>
    <dgm:cxn modelId="{74A1391D-D103-AF42-AAD2-B2E2A37E25DF}" type="presParOf" srcId="{32C7C9EE-D61B-EA4A-A953-4317B5389533}" destId="{18F9DF53-F5EA-8140-B7D0-A536645FEBAC}" srcOrd="0" destOrd="0" presId="urn:microsoft.com/office/officeart/2009/3/layout/HorizontalOrganizationChart"/>
    <dgm:cxn modelId="{1011ED21-6151-C143-96D2-FD4677E89239}" type="presParOf" srcId="{32C7C9EE-D61B-EA4A-A953-4317B5389533}" destId="{D35AA5AD-566B-4A4B-B49D-F854E6546142}" srcOrd="1" destOrd="0" presId="urn:microsoft.com/office/officeart/2009/3/layout/HorizontalOrganizationChart"/>
    <dgm:cxn modelId="{E65EC65C-D70A-2040-8025-BEE03BE0CE56}" type="presParOf" srcId="{D35AA5AD-566B-4A4B-B49D-F854E6546142}" destId="{BBCBB33F-032F-054E-99D9-E922F164A789}" srcOrd="0" destOrd="0" presId="urn:microsoft.com/office/officeart/2009/3/layout/HorizontalOrganizationChart"/>
    <dgm:cxn modelId="{C31FBD32-B304-8740-8ED0-A096E8F5952A}" type="presParOf" srcId="{BBCBB33F-032F-054E-99D9-E922F164A789}" destId="{CC7F5FF6-07F7-9346-AA7E-8310FE435B20}" srcOrd="0" destOrd="0" presId="urn:microsoft.com/office/officeart/2009/3/layout/HorizontalOrganizationChart"/>
    <dgm:cxn modelId="{9F454593-8EE8-6B48-AD72-FFC345351289}" type="presParOf" srcId="{BBCBB33F-032F-054E-99D9-E922F164A789}" destId="{FB213CCC-E8AC-6947-BD68-49391BB3F9AF}" srcOrd="1" destOrd="0" presId="urn:microsoft.com/office/officeart/2009/3/layout/HorizontalOrganizationChart"/>
    <dgm:cxn modelId="{8F3B6B6F-B73B-AE4E-A127-60BEAB224235}" type="presParOf" srcId="{D35AA5AD-566B-4A4B-B49D-F854E6546142}" destId="{8AE3D352-5E15-CA4F-866E-652225CABADC}" srcOrd="1" destOrd="0" presId="urn:microsoft.com/office/officeart/2009/3/layout/HorizontalOrganizationChart"/>
    <dgm:cxn modelId="{544A73F2-790F-AD4C-A638-2255601AAC21}" type="presParOf" srcId="{D35AA5AD-566B-4A4B-B49D-F854E6546142}" destId="{91A7E090-7CF2-B24A-B3DB-6BCDAC2835CC}" srcOrd="2" destOrd="0" presId="urn:microsoft.com/office/officeart/2009/3/layout/HorizontalOrganizationChart"/>
    <dgm:cxn modelId="{158BFB0D-19F4-D74C-85C1-3494A1DF58C3}" type="presParOf" srcId="{32C7C9EE-D61B-EA4A-A953-4317B5389533}" destId="{89C34139-8A26-094B-A977-4576EC34CFCA}" srcOrd="2" destOrd="0" presId="urn:microsoft.com/office/officeart/2009/3/layout/HorizontalOrganizationChart"/>
    <dgm:cxn modelId="{4AB147BB-2B21-2148-A0A8-948499DA9741}" type="presParOf" srcId="{32C7C9EE-D61B-EA4A-A953-4317B5389533}" destId="{95F35713-1B5F-7442-BB79-73820166B778}" srcOrd="3" destOrd="0" presId="urn:microsoft.com/office/officeart/2009/3/layout/HorizontalOrganizationChart"/>
    <dgm:cxn modelId="{B06A2906-3A5F-B942-BA50-6CE8664A5DA3}" type="presParOf" srcId="{95F35713-1B5F-7442-BB79-73820166B778}" destId="{B54E6418-8234-C849-99BD-449E8780144B}" srcOrd="0" destOrd="0" presId="urn:microsoft.com/office/officeart/2009/3/layout/HorizontalOrganizationChart"/>
    <dgm:cxn modelId="{DEC938A2-89A4-394D-B675-37EDE7DAE2E4}" type="presParOf" srcId="{B54E6418-8234-C849-99BD-449E8780144B}" destId="{88DD7B1A-A996-264C-AB77-952A0F9A2058}" srcOrd="0" destOrd="0" presId="urn:microsoft.com/office/officeart/2009/3/layout/HorizontalOrganizationChart"/>
    <dgm:cxn modelId="{DA5F0595-98E8-5044-97A2-FCF24CB8E5E6}" type="presParOf" srcId="{B54E6418-8234-C849-99BD-449E8780144B}" destId="{A1D4D5BF-0720-3140-A557-3799A1127C3E}" srcOrd="1" destOrd="0" presId="urn:microsoft.com/office/officeart/2009/3/layout/HorizontalOrganizationChart"/>
    <dgm:cxn modelId="{B04899B9-A9E3-944D-8610-A3AE08BC3BE5}" type="presParOf" srcId="{95F35713-1B5F-7442-BB79-73820166B778}" destId="{BF83B0BC-A7E1-7342-AA4B-12E99ED5A37B}" srcOrd="1" destOrd="0" presId="urn:microsoft.com/office/officeart/2009/3/layout/HorizontalOrganizationChart"/>
    <dgm:cxn modelId="{02A6278C-79E7-E44C-9255-EB0304EF1BEE}" type="presParOf" srcId="{95F35713-1B5F-7442-BB79-73820166B778}" destId="{26177F9D-419A-1F44-91D4-ED1561C01151}" srcOrd="2" destOrd="0" presId="urn:microsoft.com/office/officeart/2009/3/layout/HorizontalOrganizationChart"/>
    <dgm:cxn modelId="{B2205C2D-9288-DB4E-B3B7-7327D41C1CAC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r>
            <a:rPr lang="zh-CN" altLang="en-US" sz="3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9CA9F08D-EE10-1041-BC5B-4E0267E14568}">
      <dgm:prSet custT="1"/>
      <dgm:spPr/>
      <dgm:t>
        <a:bodyPr/>
        <a:lstStyle/>
        <a:p>
          <a:r>
            <a:rPr lang="zh-CN" altLang="en-US" sz="3200" dirty="0"/>
            <a:t>对立</a:t>
          </a:r>
        </a:p>
      </dgm:t>
    </dgm:pt>
    <dgm:pt modelId="{0A762D9C-0986-814A-8FD5-B46494DD64F3}" type="parTrans" cxnId="{B3C640E4-5E54-1C48-8A19-77AAD28AA8E4}">
      <dgm:prSet/>
      <dgm:spPr/>
      <dgm:t>
        <a:bodyPr/>
        <a:lstStyle/>
        <a:p>
          <a:endParaRPr lang="zh-CN" altLang="en-US"/>
        </a:p>
      </dgm:t>
    </dgm:pt>
    <dgm:pt modelId="{B232CE0B-E31C-E04A-9FBB-CD0F7BBD07E7}" type="sibTrans" cxnId="{B3C640E4-5E54-1C48-8A19-77AAD28AA8E4}">
      <dgm:prSet/>
      <dgm:spPr/>
      <dgm:t>
        <a:bodyPr/>
        <a:lstStyle/>
        <a:p>
          <a:endParaRPr lang="zh-CN" altLang="en-US"/>
        </a:p>
      </dgm:t>
    </dgm:pt>
    <dgm:pt modelId="{0782A238-FD0E-094E-8D06-237C733F0D4A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统一</a:t>
          </a:r>
        </a:p>
      </dgm:t>
    </dgm:pt>
    <dgm:pt modelId="{21421405-F88B-C147-A443-87B1DC6ED69B}" type="parTrans" cxnId="{121A9888-D85A-E347-B7AF-C412F7857655}">
      <dgm:prSet/>
      <dgm:spPr/>
      <dgm:t>
        <a:bodyPr/>
        <a:lstStyle/>
        <a:p>
          <a:endParaRPr lang="zh-CN" altLang="en-US"/>
        </a:p>
      </dgm:t>
    </dgm:pt>
    <dgm:pt modelId="{B0F2E2C6-175F-9D42-AE9E-F366943F70D2}" type="sibTrans" cxnId="{121A9888-D85A-E347-B7AF-C412F7857655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80212" custScaleY="67206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33012" custScaleY="55100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32937" custScaleY="55555" custLinFactNeighborX="1" custLinFactNeighborY="10437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2" presStyleCnt="3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2" presStyleCnt="3" custScaleX="67744" custScaleY="55555" custLinFactNeighborX="-990" custLinFactNeighborY="2938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2" presStyleCnt="3"/>
      <dgm:spPr/>
    </dgm:pt>
    <dgm:pt modelId="{B9336601-B503-304E-A5C7-499AB359DC7D}" type="pres">
      <dgm:prSet presAssocID="{4CA83BA0-4C60-C346-AC9D-D9E4879F5471}" presName="hierChild4" presStyleCnt="0"/>
      <dgm:spPr/>
    </dgm:pt>
    <dgm:pt modelId="{FE91392F-2AE0-9242-8E0D-F1A513641690}" type="pres">
      <dgm:prSet presAssocID="{0A762D9C-0986-814A-8FD5-B46494DD64F3}" presName="Name64" presStyleLbl="parChTrans1D3" presStyleIdx="0" presStyleCnt="2"/>
      <dgm:spPr/>
    </dgm:pt>
    <dgm:pt modelId="{91C2023D-C4AE-6F4A-94C6-7491C05638A8}" type="pres">
      <dgm:prSet presAssocID="{9CA9F08D-EE10-1041-BC5B-4E0267E14568}" presName="hierRoot2" presStyleCnt="0">
        <dgm:presLayoutVars>
          <dgm:hierBranch val="init"/>
        </dgm:presLayoutVars>
      </dgm:prSet>
      <dgm:spPr/>
    </dgm:pt>
    <dgm:pt modelId="{6B618238-46A5-6E4E-AAC3-DF3DBC7BB1FA}" type="pres">
      <dgm:prSet presAssocID="{9CA9F08D-EE10-1041-BC5B-4E0267E14568}" presName="rootComposite" presStyleCnt="0"/>
      <dgm:spPr/>
    </dgm:pt>
    <dgm:pt modelId="{EA6DB650-6E48-E849-AD59-27035D0C63C1}" type="pres">
      <dgm:prSet presAssocID="{9CA9F08D-EE10-1041-BC5B-4E0267E14568}" presName="rootText" presStyleLbl="node3" presStyleIdx="0" presStyleCnt="2" custScaleX="52758" custScaleY="73894">
        <dgm:presLayoutVars>
          <dgm:chPref val="3"/>
        </dgm:presLayoutVars>
      </dgm:prSet>
      <dgm:spPr/>
    </dgm:pt>
    <dgm:pt modelId="{68EB3564-75F1-8743-9270-40B0E26C733B}" type="pres">
      <dgm:prSet presAssocID="{9CA9F08D-EE10-1041-BC5B-4E0267E14568}" presName="rootConnector" presStyleLbl="node3" presStyleIdx="0" presStyleCnt="2"/>
      <dgm:spPr/>
    </dgm:pt>
    <dgm:pt modelId="{1D7FD22C-A769-1B44-883B-C51361DA09E2}" type="pres">
      <dgm:prSet presAssocID="{9CA9F08D-EE10-1041-BC5B-4E0267E14568}" presName="hierChild4" presStyleCnt="0"/>
      <dgm:spPr/>
    </dgm:pt>
    <dgm:pt modelId="{10E0988B-4332-DE44-92D7-A517D81EC192}" type="pres">
      <dgm:prSet presAssocID="{9CA9F08D-EE10-1041-BC5B-4E0267E14568}" presName="hierChild5" presStyleCnt="0"/>
      <dgm:spPr/>
    </dgm:pt>
    <dgm:pt modelId="{3EBC473B-C355-C24E-BE2E-6EE226FDD825}" type="pres">
      <dgm:prSet presAssocID="{21421405-F88B-C147-A443-87B1DC6ED69B}" presName="Name64" presStyleLbl="parChTrans1D3" presStyleIdx="1" presStyleCnt="2"/>
      <dgm:spPr/>
    </dgm:pt>
    <dgm:pt modelId="{8F28B6DC-92C5-9D4E-8688-9BDB80953F06}" type="pres">
      <dgm:prSet presAssocID="{0782A238-FD0E-094E-8D06-237C733F0D4A}" presName="hierRoot2" presStyleCnt="0">
        <dgm:presLayoutVars>
          <dgm:hierBranch val="init"/>
        </dgm:presLayoutVars>
      </dgm:prSet>
      <dgm:spPr/>
    </dgm:pt>
    <dgm:pt modelId="{9DCB8BCD-F283-374E-BC6D-ACBA64AB838C}" type="pres">
      <dgm:prSet presAssocID="{0782A238-FD0E-094E-8D06-237C733F0D4A}" presName="rootComposite" presStyleCnt="0"/>
      <dgm:spPr/>
    </dgm:pt>
    <dgm:pt modelId="{627FF53B-A371-9C46-ABDC-C2D5AA929144}" type="pres">
      <dgm:prSet presAssocID="{0782A238-FD0E-094E-8D06-237C733F0D4A}" presName="rootText" presStyleLbl="node3" presStyleIdx="1" presStyleCnt="2" custScaleX="53930" custScaleY="73690">
        <dgm:presLayoutVars>
          <dgm:chPref val="3"/>
        </dgm:presLayoutVars>
      </dgm:prSet>
      <dgm:spPr/>
    </dgm:pt>
    <dgm:pt modelId="{88039FC1-3611-0741-9625-B0D6828CFA22}" type="pres">
      <dgm:prSet presAssocID="{0782A238-FD0E-094E-8D06-237C733F0D4A}" presName="rootConnector" presStyleLbl="node3" presStyleIdx="1" presStyleCnt="2"/>
      <dgm:spPr/>
    </dgm:pt>
    <dgm:pt modelId="{BF58D5C0-DFAC-0A44-8A58-F7D1577E58CE}" type="pres">
      <dgm:prSet presAssocID="{0782A238-FD0E-094E-8D06-237C733F0D4A}" presName="hierChild4" presStyleCnt="0"/>
      <dgm:spPr/>
    </dgm:pt>
    <dgm:pt modelId="{F286BC45-0498-1B49-A4B2-3759D85BF12F}" type="pres">
      <dgm:prSet presAssocID="{0782A238-FD0E-094E-8D06-237C733F0D4A}" presName="hierChild5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5D833E05-4248-FB41-B140-A542C1F654D9}" type="presOf" srcId="{1112FB57-E696-FA45-AF72-1E97D2E669FB}" destId="{75E11FCC-1C53-604E-88A3-2412EF138EE1}" srcOrd="1" destOrd="0" presId="urn:microsoft.com/office/officeart/2009/3/layout/HorizontalOrganizationChart"/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EA5A0C19-F887-8843-A6C9-EC3A6DFBCCEA}" type="presOf" srcId="{0A762D9C-0986-814A-8FD5-B46494DD64F3}" destId="{FE91392F-2AE0-9242-8E0D-F1A513641690}" srcOrd="0" destOrd="0" presId="urn:microsoft.com/office/officeart/2009/3/layout/HorizontalOrganizationChart"/>
    <dgm:cxn modelId="{9C4B551A-A372-4243-9CDF-4AB7454DC0EC}" type="presOf" srcId="{19960767-A02E-7541-9D89-B09779251E21}" destId="{E68C5451-ECDD-0045-A198-AF1EEEBB5C90}" srcOrd="0" destOrd="0" presId="urn:microsoft.com/office/officeart/2009/3/layout/HorizontalOrganizationChart"/>
    <dgm:cxn modelId="{A77B1124-BCF3-034C-AFCA-126F6AB7647F}" type="presOf" srcId="{7AC76271-18F2-7A47-B559-2049B3C3C1C8}" destId="{CC7F5FF6-07F7-9346-AA7E-8310FE435B20}" srcOrd="0" destOrd="0" presId="urn:microsoft.com/office/officeart/2009/3/layout/HorizontalOrganizationChart"/>
    <dgm:cxn modelId="{9DF5993A-E681-7749-A0AC-D3C1AF49B87C}" type="presOf" srcId="{476D8D70-DBB1-7B41-8CD3-30459D90DC95}" destId="{89C34139-8A26-094B-A977-4576EC34CFCA}" srcOrd="0" destOrd="0" presId="urn:microsoft.com/office/officeart/2009/3/layout/HorizontalOrganizationChart"/>
    <dgm:cxn modelId="{6AB5F957-9E9D-1C4B-87ED-AF109124E232}" type="presOf" srcId="{538AEF0D-98D3-B545-AC4C-DE03138A5DC3}" destId="{A1D4D5BF-0720-3140-A557-3799A1127C3E}" srcOrd="1" destOrd="0" presId="urn:microsoft.com/office/officeart/2009/3/layout/HorizontalOrganizationChart"/>
    <dgm:cxn modelId="{2F879D73-4012-0442-BFD6-BD151BDEF424}" srcId="{1112FB57-E696-FA45-AF72-1E97D2E669FB}" destId="{4CA83BA0-4C60-C346-AC9D-D9E4879F5471}" srcOrd="2" destOrd="0" parTransId="{BE0D98C6-ACF2-3E43-9F18-FD165A2A4261}" sibTransId="{BC0E0815-204C-C549-9768-C0224BE94B16}"/>
    <dgm:cxn modelId="{65076775-1FB5-8F40-8735-6FDD62B5E5BD}" type="presOf" srcId="{4CA83BA0-4C60-C346-AC9D-D9E4879F5471}" destId="{A49C9E26-07EB-924F-9AA5-6C3510FC5567}" srcOrd="0" destOrd="0" presId="urn:microsoft.com/office/officeart/2009/3/layout/HorizontalOrganizationChart"/>
    <dgm:cxn modelId="{50DD7984-1A8E-CF46-BAF6-DC18599E1BE5}" type="presOf" srcId="{1112FB57-E696-FA45-AF72-1E97D2E669FB}" destId="{A963D848-574A-4243-9F22-D442D719A969}" srcOrd="0" destOrd="0" presId="urn:microsoft.com/office/officeart/2009/3/layout/HorizontalOrganizationChart"/>
    <dgm:cxn modelId="{121A9888-D85A-E347-B7AF-C412F7857655}" srcId="{4CA83BA0-4C60-C346-AC9D-D9E4879F5471}" destId="{0782A238-FD0E-094E-8D06-237C733F0D4A}" srcOrd="1" destOrd="0" parTransId="{21421405-F88B-C147-A443-87B1DC6ED69B}" sibTransId="{B0F2E2C6-175F-9D42-AE9E-F366943F70D2}"/>
    <dgm:cxn modelId="{3880A189-4644-E146-95FC-2E5B446EC5CB}" type="presOf" srcId="{9CA9F08D-EE10-1041-BC5B-4E0267E14568}" destId="{EA6DB650-6E48-E849-AD59-27035D0C63C1}" srcOrd="0" destOrd="0" presId="urn:microsoft.com/office/officeart/2009/3/layout/HorizontalOrganizationChart"/>
    <dgm:cxn modelId="{983E148F-BE54-B94E-865E-0FCFC3A75659}" type="presOf" srcId="{21421405-F88B-C147-A443-87B1DC6ED69B}" destId="{3EBC473B-C355-C24E-BE2E-6EE226FDD825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16AAA991-5EA0-1646-A725-B5BC9A6668A5}" type="presOf" srcId="{BE0D98C6-ACF2-3E43-9F18-FD165A2A4261}" destId="{5AD4EDCC-1B84-CF45-AE4C-F2FD55F322EF}" srcOrd="0" destOrd="0" presId="urn:microsoft.com/office/officeart/2009/3/layout/HorizontalOrganizationChart"/>
    <dgm:cxn modelId="{6B30C59F-A973-F746-8C02-AD743E1A9336}" type="presOf" srcId="{538AEF0D-98D3-B545-AC4C-DE03138A5DC3}" destId="{88DD7B1A-A996-264C-AB77-952A0F9A2058}" srcOrd="0" destOrd="0" presId="urn:microsoft.com/office/officeart/2009/3/layout/HorizontalOrganizationChart"/>
    <dgm:cxn modelId="{C39A39A1-902B-4B4E-8CF0-FD60E63228EF}" type="presOf" srcId="{463752C0-6AF8-0A41-980A-6FFC0AA3C9A3}" destId="{18F9DF53-F5EA-8140-B7D0-A536645FEBAC}" srcOrd="0" destOrd="0" presId="urn:microsoft.com/office/officeart/2009/3/layout/HorizontalOrganizationChart"/>
    <dgm:cxn modelId="{27FA8CAC-1163-1747-93B0-294483B408EC}" type="presOf" srcId="{9CA9F08D-EE10-1041-BC5B-4E0267E14568}" destId="{68EB3564-75F1-8743-9270-40B0E26C733B}" srcOrd="1" destOrd="0" presId="urn:microsoft.com/office/officeart/2009/3/layout/HorizontalOrganizationChart"/>
    <dgm:cxn modelId="{EB7ECDB4-889B-E447-B957-E0422AC19EA3}" type="presOf" srcId="{4CA83BA0-4C60-C346-AC9D-D9E4879F5471}" destId="{F785B6F6-C02C-8846-AD8C-D6503CFF4E35}" srcOrd="1" destOrd="0" presId="urn:microsoft.com/office/officeart/2009/3/layout/HorizontalOrganizationChart"/>
    <dgm:cxn modelId="{6D0116BB-58A5-1148-ACFF-5666A9958F5B}" type="presOf" srcId="{0782A238-FD0E-094E-8D06-237C733F0D4A}" destId="{627FF53B-A371-9C46-ABDC-C2D5AA929144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165D41D5-5BA2-4840-9803-D8A0AE2DD4CC}" type="presOf" srcId="{7AC76271-18F2-7A47-B559-2049B3C3C1C8}" destId="{FB213CCC-E8AC-6947-BD68-49391BB3F9AF}" srcOrd="1" destOrd="0" presId="urn:microsoft.com/office/officeart/2009/3/layout/HorizontalOrganizationChart"/>
    <dgm:cxn modelId="{B3C640E4-5E54-1C48-8A19-77AAD28AA8E4}" srcId="{4CA83BA0-4C60-C346-AC9D-D9E4879F5471}" destId="{9CA9F08D-EE10-1041-BC5B-4E0267E14568}" srcOrd="0" destOrd="0" parTransId="{0A762D9C-0986-814A-8FD5-B46494DD64F3}" sibTransId="{B232CE0B-E31C-E04A-9FBB-CD0F7BBD07E7}"/>
    <dgm:cxn modelId="{A7B505FB-8CD9-2546-A053-ECC494004D9E}" type="presOf" srcId="{0782A238-FD0E-094E-8D06-237C733F0D4A}" destId="{88039FC1-3611-0741-9625-B0D6828CFA22}" srcOrd="1" destOrd="0" presId="urn:microsoft.com/office/officeart/2009/3/layout/HorizontalOrganizationChart"/>
    <dgm:cxn modelId="{03ED59A5-698B-294C-B5B5-00C9045A99D1}" type="presParOf" srcId="{E68C5451-ECDD-0045-A198-AF1EEEBB5C90}" destId="{A019121B-12F3-6B47-9962-0B84BC437CFA}" srcOrd="0" destOrd="0" presId="urn:microsoft.com/office/officeart/2009/3/layout/HorizontalOrganizationChart"/>
    <dgm:cxn modelId="{AA28B7D2-79A8-A742-822B-7BE248D69110}" type="presParOf" srcId="{A019121B-12F3-6B47-9962-0B84BC437CFA}" destId="{D7A521E9-1FCF-E44C-8838-A45A68F08133}" srcOrd="0" destOrd="0" presId="urn:microsoft.com/office/officeart/2009/3/layout/HorizontalOrganizationChart"/>
    <dgm:cxn modelId="{7D9AE47E-F21E-9D49-B070-0F475D3BB3FD}" type="presParOf" srcId="{D7A521E9-1FCF-E44C-8838-A45A68F08133}" destId="{A963D848-574A-4243-9F22-D442D719A969}" srcOrd="0" destOrd="0" presId="urn:microsoft.com/office/officeart/2009/3/layout/HorizontalOrganizationChart"/>
    <dgm:cxn modelId="{66B68E2F-027C-6E44-8E88-FECF6AC11D23}" type="presParOf" srcId="{D7A521E9-1FCF-E44C-8838-A45A68F08133}" destId="{75E11FCC-1C53-604E-88A3-2412EF138EE1}" srcOrd="1" destOrd="0" presId="urn:microsoft.com/office/officeart/2009/3/layout/HorizontalOrganizationChart"/>
    <dgm:cxn modelId="{2FC1A238-BEFB-5445-9AC4-E23D1634E967}" type="presParOf" srcId="{A019121B-12F3-6B47-9962-0B84BC437CFA}" destId="{32C7C9EE-D61B-EA4A-A953-4317B5389533}" srcOrd="1" destOrd="0" presId="urn:microsoft.com/office/officeart/2009/3/layout/HorizontalOrganizationChart"/>
    <dgm:cxn modelId="{612AB1FE-D42E-1947-AEBC-66D3E1C90F7F}" type="presParOf" srcId="{32C7C9EE-D61B-EA4A-A953-4317B5389533}" destId="{18F9DF53-F5EA-8140-B7D0-A536645FEBAC}" srcOrd="0" destOrd="0" presId="urn:microsoft.com/office/officeart/2009/3/layout/HorizontalOrganizationChart"/>
    <dgm:cxn modelId="{32B0232E-7871-BA48-8D62-3296F2154F77}" type="presParOf" srcId="{32C7C9EE-D61B-EA4A-A953-4317B5389533}" destId="{D35AA5AD-566B-4A4B-B49D-F854E6546142}" srcOrd="1" destOrd="0" presId="urn:microsoft.com/office/officeart/2009/3/layout/HorizontalOrganizationChart"/>
    <dgm:cxn modelId="{52F00C5F-5AF5-2447-A45B-DC6EF368954F}" type="presParOf" srcId="{D35AA5AD-566B-4A4B-B49D-F854E6546142}" destId="{BBCBB33F-032F-054E-99D9-E922F164A789}" srcOrd="0" destOrd="0" presId="urn:microsoft.com/office/officeart/2009/3/layout/HorizontalOrganizationChart"/>
    <dgm:cxn modelId="{FC66B8A5-90BC-FB4F-B523-3E1A451A9662}" type="presParOf" srcId="{BBCBB33F-032F-054E-99D9-E922F164A789}" destId="{CC7F5FF6-07F7-9346-AA7E-8310FE435B20}" srcOrd="0" destOrd="0" presId="urn:microsoft.com/office/officeart/2009/3/layout/HorizontalOrganizationChart"/>
    <dgm:cxn modelId="{A089E73F-158E-E748-BEE7-AA82F64A5B94}" type="presParOf" srcId="{BBCBB33F-032F-054E-99D9-E922F164A789}" destId="{FB213CCC-E8AC-6947-BD68-49391BB3F9AF}" srcOrd="1" destOrd="0" presId="urn:microsoft.com/office/officeart/2009/3/layout/HorizontalOrganizationChart"/>
    <dgm:cxn modelId="{57326E92-6A44-A64A-B931-3004CE08DAD7}" type="presParOf" srcId="{D35AA5AD-566B-4A4B-B49D-F854E6546142}" destId="{8AE3D352-5E15-CA4F-866E-652225CABADC}" srcOrd="1" destOrd="0" presId="urn:microsoft.com/office/officeart/2009/3/layout/HorizontalOrganizationChart"/>
    <dgm:cxn modelId="{14832FCF-177E-4D43-831D-53D56BED2769}" type="presParOf" srcId="{D35AA5AD-566B-4A4B-B49D-F854E6546142}" destId="{91A7E090-7CF2-B24A-B3DB-6BCDAC2835CC}" srcOrd="2" destOrd="0" presId="urn:microsoft.com/office/officeart/2009/3/layout/HorizontalOrganizationChart"/>
    <dgm:cxn modelId="{8CB9663D-EDEA-9C4B-9C5A-75B0E21534CC}" type="presParOf" srcId="{32C7C9EE-D61B-EA4A-A953-4317B5389533}" destId="{89C34139-8A26-094B-A977-4576EC34CFCA}" srcOrd="2" destOrd="0" presId="urn:microsoft.com/office/officeart/2009/3/layout/HorizontalOrganizationChart"/>
    <dgm:cxn modelId="{53200FF7-AC72-B040-BAC2-893FDF64057D}" type="presParOf" srcId="{32C7C9EE-D61B-EA4A-A953-4317B5389533}" destId="{95F35713-1B5F-7442-BB79-73820166B778}" srcOrd="3" destOrd="0" presId="urn:microsoft.com/office/officeart/2009/3/layout/HorizontalOrganizationChart"/>
    <dgm:cxn modelId="{F0A8133F-133F-AF4F-B76F-B37FBED1B52F}" type="presParOf" srcId="{95F35713-1B5F-7442-BB79-73820166B778}" destId="{B54E6418-8234-C849-99BD-449E8780144B}" srcOrd="0" destOrd="0" presId="urn:microsoft.com/office/officeart/2009/3/layout/HorizontalOrganizationChart"/>
    <dgm:cxn modelId="{E3FBC8DA-46AA-2A42-8074-68B92F8ECA89}" type="presParOf" srcId="{B54E6418-8234-C849-99BD-449E8780144B}" destId="{88DD7B1A-A996-264C-AB77-952A0F9A2058}" srcOrd="0" destOrd="0" presId="urn:microsoft.com/office/officeart/2009/3/layout/HorizontalOrganizationChart"/>
    <dgm:cxn modelId="{97EC3DAA-7D63-1547-B182-D85314577CF2}" type="presParOf" srcId="{B54E6418-8234-C849-99BD-449E8780144B}" destId="{A1D4D5BF-0720-3140-A557-3799A1127C3E}" srcOrd="1" destOrd="0" presId="urn:microsoft.com/office/officeart/2009/3/layout/HorizontalOrganizationChart"/>
    <dgm:cxn modelId="{85735208-6CDD-1344-9569-C3BABA95937B}" type="presParOf" srcId="{95F35713-1B5F-7442-BB79-73820166B778}" destId="{BF83B0BC-A7E1-7342-AA4B-12E99ED5A37B}" srcOrd="1" destOrd="0" presId="urn:microsoft.com/office/officeart/2009/3/layout/HorizontalOrganizationChart"/>
    <dgm:cxn modelId="{AD33B604-2811-1E4B-9FBC-6E20FB96C411}" type="presParOf" srcId="{95F35713-1B5F-7442-BB79-73820166B778}" destId="{26177F9D-419A-1F44-91D4-ED1561C01151}" srcOrd="2" destOrd="0" presId="urn:microsoft.com/office/officeart/2009/3/layout/HorizontalOrganizationChart"/>
    <dgm:cxn modelId="{C385E0EE-6BC1-1F43-BA85-0C7D6EA9B758}" type="presParOf" srcId="{32C7C9EE-D61B-EA4A-A953-4317B5389533}" destId="{5AD4EDCC-1B84-CF45-AE4C-F2FD55F322EF}" srcOrd="4" destOrd="0" presId="urn:microsoft.com/office/officeart/2009/3/layout/HorizontalOrganizationChart"/>
    <dgm:cxn modelId="{704CAD48-F25B-9240-8D41-FEE975E779B5}" type="presParOf" srcId="{32C7C9EE-D61B-EA4A-A953-4317B5389533}" destId="{08CEFF1F-C9DC-A24D-80BF-3E5BCD77739D}" srcOrd="5" destOrd="0" presId="urn:microsoft.com/office/officeart/2009/3/layout/HorizontalOrganizationChart"/>
    <dgm:cxn modelId="{0B2A0B6C-A191-014F-8EC5-E52DB69A697A}" type="presParOf" srcId="{08CEFF1F-C9DC-A24D-80BF-3E5BCD77739D}" destId="{6BFCC1AC-6109-0E48-8C05-290CD836284A}" srcOrd="0" destOrd="0" presId="urn:microsoft.com/office/officeart/2009/3/layout/HorizontalOrganizationChart"/>
    <dgm:cxn modelId="{B9B8EF8D-A674-0B47-A490-401E272F2FB9}" type="presParOf" srcId="{6BFCC1AC-6109-0E48-8C05-290CD836284A}" destId="{A49C9E26-07EB-924F-9AA5-6C3510FC5567}" srcOrd="0" destOrd="0" presId="urn:microsoft.com/office/officeart/2009/3/layout/HorizontalOrganizationChart"/>
    <dgm:cxn modelId="{025F18D5-FB98-C04B-A7BC-AC78AC74A3EF}" type="presParOf" srcId="{6BFCC1AC-6109-0E48-8C05-290CD836284A}" destId="{F785B6F6-C02C-8846-AD8C-D6503CFF4E35}" srcOrd="1" destOrd="0" presId="urn:microsoft.com/office/officeart/2009/3/layout/HorizontalOrganizationChart"/>
    <dgm:cxn modelId="{0A3DDC31-8737-9649-9A42-9E71956254BD}" type="presParOf" srcId="{08CEFF1F-C9DC-A24D-80BF-3E5BCD77739D}" destId="{B9336601-B503-304E-A5C7-499AB359DC7D}" srcOrd="1" destOrd="0" presId="urn:microsoft.com/office/officeart/2009/3/layout/HorizontalOrganizationChart"/>
    <dgm:cxn modelId="{6222A484-7EE4-1C43-A04A-FD69BD396A5B}" type="presParOf" srcId="{B9336601-B503-304E-A5C7-499AB359DC7D}" destId="{FE91392F-2AE0-9242-8E0D-F1A513641690}" srcOrd="0" destOrd="0" presId="urn:microsoft.com/office/officeart/2009/3/layout/HorizontalOrganizationChart"/>
    <dgm:cxn modelId="{37EB4A00-45BE-BF44-ACD8-4079E8B93E7B}" type="presParOf" srcId="{B9336601-B503-304E-A5C7-499AB359DC7D}" destId="{91C2023D-C4AE-6F4A-94C6-7491C05638A8}" srcOrd="1" destOrd="0" presId="urn:microsoft.com/office/officeart/2009/3/layout/HorizontalOrganizationChart"/>
    <dgm:cxn modelId="{2B03B5B6-AAFA-8E4F-91BC-679368B1A50B}" type="presParOf" srcId="{91C2023D-C4AE-6F4A-94C6-7491C05638A8}" destId="{6B618238-46A5-6E4E-AAC3-DF3DBC7BB1FA}" srcOrd="0" destOrd="0" presId="urn:microsoft.com/office/officeart/2009/3/layout/HorizontalOrganizationChart"/>
    <dgm:cxn modelId="{805326ED-AB58-3346-8D5C-D8C2170C7817}" type="presParOf" srcId="{6B618238-46A5-6E4E-AAC3-DF3DBC7BB1FA}" destId="{EA6DB650-6E48-E849-AD59-27035D0C63C1}" srcOrd="0" destOrd="0" presId="urn:microsoft.com/office/officeart/2009/3/layout/HorizontalOrganizationChart"/>
    <dgm:cxn modelId="{4D370CE5-FA02-9940-830C-5478E0A5E437}" type="presParOf" srcId="{6B618238-46A5-6E4E-AAC3-DF3DBC7BB1FA}" destId="{68EB3564-75F1-8743-9270-40B0E26C733B}" srcOrd="1" destOrd="0" presId="urn:microsoft.com/office/officeart/2009/3/layout/HorizontalOrganizationChart"/>
    <dgm:cxn modelId="{EC7415E0-8F61-1C4E-A28B-7DD7F56708F6}" type="presParOf" srcId="{91C2023D-C4AE-6F4A-94C6-7491C05638A8}" destId="{1D7FD22C-A769-1B44-883B-C51361DA09E2}" srcOrd="1" destOrd="0" presId="urn:microsoft.com/office/officeart/2009/3/layout/HorizontalOrganizationChart"/>
    <dgm:cxn modelId="{BE812163-CE25-714F-B248-11C714401B9E}" type="presParOf" srcId="{91C2023D-C4AE-6F4A-94C6-7491C05638A8}" destId="{10E0988B-4332-DE44-92D7-A517D81EC192}" srcOrd="2" destOrd="0" presId="urn:microsoft.com/office/officeart/2009/3/layout/HorizontalOrganizationChart"/>
    <dgm:cxn modelId="{90203655-3365-C645-9770-7F5E4941BAF2}" type="presParOf" srcId="{B9336601-B503-304E-A5C7-499AB359DC7D}" destId="{3EBC473B-C355-C24E-BE2E-6EE226FDD825}" srcOrd="2" destOrd="0" presId="urn:microsoft.com/office/officeart/2009/3/layout/HorizontalOrganizationChart"/>
    <dgm:cxn modelId="{D68469F8-637A-DB45-924D-EC7A398A0174}" type="presParOf" srcId="{B9336601-B503-304E-A5C7-499AB359DC7D}" destId="{8F28B6DC-92C5-9D4E-8688-9BDB80953F06}" srcOrd="3" destOrd="0" presId="urn:microsoft.com/office/officeart/2009/3/layout/HorizontalOrganizationChart"/>
    <dgm:cxn modelId="{09D8A11F-F65E-8849-ADFB-161A81D0AC80}" type="presParOf" srcId="{8F28B6DC-92C5-9D4E-8688-9BDB80953F06}" destId="{9DCB8BCD-F283-374E-BC6D-ACBA64AB838C}" srcOrd="0" destOrd="0" presId="urn:microsoft.com/office/officeart/2009/3/layout/HorizontalOrganizationChart"/>
    <dgm:cxn modelId="{FD0F4943-93C8-D14C-986C-D0C1E912018D}" type="presParOf" srcId="{9DCB8BCD-F283-374E-BC6D-ACBA64AB838C}" destId="{627FF53B-A371-9C46-ABDC-C2D5AA929144}" srcOrd="0" destOrd="0" presId="urn:microsoft.com/office/officeart/2009/3/layout/HorizontalOrganizationChart"/>
    <dgm:cxn modelId="{9F8DB1E4-5000-E74F-835E-DBA18F445849}" type="presParOf" srcId="{9DCB8BCD-F283-374E-BC6D-ACBA64AB838C}" destId="{88039FC1-3611-0741-9625-B0D6828CFA22}" srcOrd="1" destOrd="0" presId="urn:microsoft.com/office/officeart/2009/3/layout/HorizontalOrganizationChart"/>
    <dgm:cxn modelId="{4197CE80-7E04-A243-AD1E-DBA6B248E245}" type="presParOf" srcId="{8F28B6DC-92C5-9D4E-8688-9BDB80953F06}" destId="{BF58D5C0-DFAC-0A44-8A58-F7D1577E58CE}" srcOrd="1" destOrd="0" presId="urn:microsoft.com/office/officeart/2009/3/layout/HorizontalOrganizationChart"/>
    <dgm:cxn modelId="{2D6CBF27-FF77-234C-B58D-D50D7CAD4FD9}" type="presParOf" srcId="{8F28B6DC-92C5-9D4E-8688-9BDB80953F06}" destId="{F286BC45-0498-1B49-A4B2-3759D85BF12F}" srcOrd="2" destOrd="0" presId="urn:microsoft.com/office/officeart/2009/3/layout/HorizontalOrganizationChart"/>
    <dgm:cxn modelId="{854D6FA4-9B3A-E248-9A56-675C7D717971}" type="presParOf" srcId="{08CEFF1F-C9DC-A24D-80BF-3E5BCD77739D}" destId="{836A1E25-4CCB-A04B-93C5-046D1D3429A5}" srcOrd="2" destOrd="0" presId="urn:microsoft.com/office/officeart/2009/3/layout/HorizontalOrganizationChart"/>
    <dgm:cxn modelId="{427F420D-F257-0747-A6F5-BF695226D5E5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r>
            <a:rPr lang="zh-CN" altLang="en-US" sz="3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9CA9F08D-EE10-1041-BC5B-4E0267E14568}">
      <dgm:prSet custT="1"/>
      <dgm:spPr/>
      <dgm:t>
        <a:bodyPr/>
        <a:lstStyle/>
        <a:p>
          <a:r>
            <a:rPr lang="zh-CN" altLang="en-US" sz="3200" dirty="0"/>
            <a:t>对立</a:t>
          </a:r>
        </a:p>
      </dgm:t>
    </dgm:pt>
    <dgm:pt modelId="{0A762D9C-0986-814A-8FD5-B46494DD64F3}" type="parTrans" cxnId="{B3C640E4-5E54-1C48-8A19-77AAD28AA8E4}">
      <dgm:prSet/>
      <dgm:spPr/>
      <dgm:t>
        <a:bodyPr/>
        <a:lstStyle/>
        <a:p>
          <a:endParaRPr lang="zh-CN" altLang="en-US"/>
        </a:p>
      </dgm:t>
    </dgm:pt>
    <dgm:pt modelId="{B232CE0B-E31C-E04A-9FBB-CD0F7BBD07E7}" type="sibTrans" cxnId="{B3C640E4-5E54-1C48-8A19-77AAD28AA8E4}">
      <dgm:prSet/>
      <dgm:spPr/>
      <dgm:t>
        <a:bodyPr/>
        <a:lstStyle/>
        <a:p>
          <a:endParaRPr lang="zh-CN" altLang="en-US"/>
        </a:p>
      </dgm:t>
    </dgm:pt>
    <dgm:pt modelId="{0782A238-FD0E-094E-8D06-237C733F0D4A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统一</a:t>
          </a:r>
        </a:p>
      </dgm:t>
    </dgm:pt>
    <dgm:pt modelId="{21421405-F88B-C147-A443-87B1DC6ED69B}" type="parTrans" cxnId="{121A9888-D85A-E347-B7AF-C412F7857655}">
      <dgm:prSet/>
      <dgm:spPr/>
      <dgm:t>
        <a:bodyPr/>
        <a:lstStyle/>
        <a:p>
          <a:endParaRPr lang="zh-CN" altLang="en-US"/>
        </a:p>
      </dgm:t>
    </dgm:pt>
    <dgm:pt modelId="{B0F2E2C6-175F-9D42-AE9E-F366943F70D2}" type="sibTrans" cxnId="{121A9888-D85A-E347-B7AF-C412F7857655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80212" custScaleY="67206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33012" custScaleY="55100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32937" custScaleY="55555" custLinFactNeighborX="1" custLinFactNeighborY="10437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2" presStyleCnt="3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2" presStyleCnt="3" custScaleX="67744" custScaleY="55555" custLinFactNeighborX="-990" custLinFactNeighborY="2938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2" presStyleCnt="3"/>
      <dgm:spPr/>
    </dgm:pt>
    <dgm:pt modelId="{B9336601-B503-304E-A5C7-499AB359DC7D}" type="pres">
      <dgm:prSet presAssocID="{4CA83BA0-4C60-C346-AC9D-D9E4879F5471}" presName="hierChild4" presStyleCnt="0"/>
      <dgm:spPr/>
    </dgm:pt>
    <dgm:pt modelId="{FE91392F-2AE0-9242-8E0D-F1A513641690}" type="pres">
      <dgm:prSet presAssocID="{0A762D9C-0986-814A-8FD5-B46494DD64F3}" presName="Name64" presStyleLbl="parChTrans1D3" presStyleIdx="0" presStyleCnt="2"/>
      <dgm:spPr/>
    </dgm:pt>
    <dgm:pt modelId="{91C2023D-C4AE-6F4A-94C6-7491C05638A8}" type="pres">
      <dgm:prSet presAssocID="{9CA9F08D-EE10-1041-BC5B-4E0267E14568}" presName="hierRoot2" presStyleCnt="0">
        <dgm:presLayoutVars>
          <dgm:hierBranch val="init"/>
        </dgm:presLayoutVars>
      </dgm:prSet>
      <dgm:spPr/>
    </dgm:pt>
    <dgm:pt modelId="{6B618238-46A5-6E4E-AAC3-DF3DBC7BB1FA}" type="pres">
      <dgm:prSet presAssocID="{9CA9F08D-EE10-1041-BC5B-4E0267E14568}" presName="rootComposite" presStyleCnt="0"/>
      <dgm:spPr/>
    </dgm:pt>
    <dgm:pt modelId="{EA6DB650-6E48-E849-AD59-27035D0C63C1}" type="pres">
      <dgm:prSet presAssocID="{9CA9F08D-EE10-1041-BC5B-4E0267E14568}" presName="rootText" presStyleLbl="node3" presStyleIdx="0" presStyleCnt="2" custScaleX="52758" custScaleY="73894">
        <dgm:presLayoutVars>
          <dgm:chPref val="3"/>
        </dgm:presLayoutVars>
      </dgm:prSet>
      <dgm:spPr/>
    </dgm:pt>
    <dgm:pt modelId="{68EB3564-75F1-8743-9270-40B0E26C733B}" type="pres">
      <dgm:prSet presAssocID="{9CA9F08D-EE10-1041-BC5B-4E0267E14568}" presName="rootConnector" presStyleLbl="node3" presStyleIdx="0" presStyleCnt="2"/>
      <dgm:spPr/>
    </dgm:pt>
    <dgm:pt modelId="{1D7FD22C-A769-1B44-883B-C51361DA09E2}" type="pres">
      <dgm:prSet presAssocID="{9CA9F08D-EE10-1041-BC5B-4E0267E14568}" presName="hierChild4" presStyleCnt="0"/>
      <dgm:spPr/>
    </dgm:pt>
    <dgm:pt modelId="{10E0988B-4332-DE44-92D7-A517D81EC192}" type="pres">
      <dgm:prSet presAssocID="{9CA9F08D-EE10-1041-BC5B-4E0267E14568}" presName="hierChild5" presStyleCnt="0"/>
      <dgm:spPr/>
    </dgm:pt>
    <dgm:pt modelId="{3EBC473B-C355-C24E-BE2E-6EE226FDD825}" type="pres">
      <dgm:prSet presAssocID="{21421405-F88B-C147-A443-87B1DC6ED69B}" presName="Name64" presStyleLbl="parChTrans1D3" presStyleIdx="1" presStyleCnt="2"/>
      <dgm:spPr/>
    </dgm:pt>
    <dgm:pt modelId="{8F28B6DC-92C5-9D4E-8688-9BDB80953F06}" type="pres">
      <dgm:prSet presAssocID="{0782A238-FD0E-094E-8D06-237C733F0D4A}" presName="hierRoot2" presStyleCnt="0">
        <dgm:presLayoutVars>
          <dgm:hierBranch val="init"/>
        </dgm:presLayoutVars>
      </dgm:prSet>
      <dgm:spPr/>
    </dgm:pt>
    <dgm:pt modelId="{9DCB8BCD-F283-374E-BC6D-ACBA64AB838C}" type="pres">
      <dgm:prSet presAssocID="{0782A238-FD0E-094E-8D06-237C733F0D4A}" presName="rootComposite" presStyleCnt="0"/>
      <dgm:spPr/>
    </dgm:pt>
    <dgm:pt modelId="{627FF53B-A371-9C46-ABDC-C2D5AA929144}" type="pres">
      <dgm:prSet presAssocID="{0782A238-FD0E-094E-8D06-237C733F0D4A}" presName="rootText" presStyleLbl="node3" presStyleIdx="1" presStyleCnt="2" custScaleX="53930" custScaleY="73690">
        <dgm:presLayoutVars>
          <dgm:chPref val="3"/>
        </dgm:presLayoutVars>
      </dgm:prSet>
      <dgm:spPr/>
    </dgm:pt>
    <dgm:pt modelId="{88039FC1-3611-0741-9625-B0D6828CFA22}" type="pres">
      <dgm:prSet presAssocID="{0782A238-FD0E-094E-8D06-237C733F0D4A}" presName="rootConnector" presStyleLbl="node3" presStyleIdx="1" presStyleCnt="2"/>
      <dgm:spPr/>
    </dgm:pt>
    <dgm:pt modelId="{BF58D5C0-DFAC-0A44-8A58-F7D1577E58CE}" type="pres">
      <dgm:prSet presAssocID="{0782A238-FD0E-094E-8D06-237C733F0D4A}" presName="hierChild4" presStyleCnt="0"/>
      <dgm:spPr/>
    </dgm:pt>
    <dgm:pt modelId="{F286BC45-0498-1B49-A4B2-3759D85BF12F}" type="pres">
      <dgm:prSet presAssocID="{0782A238-FD0E-094E-8D06-237C733F0D4A}" presName="hierChild5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21B70C00-ABEF-B245-B8E1-C3322E699EF8}" type="presOf" srcId="{9CA9F08D-EE10-1041-BC5B-4E0267E14568}" destId="{EA6DB650-6E48-E849-AD59-27035D0C63C1}" srcOrd="0" destOrd="0" presId="urn:microsoft.com/office/officeart/2009/3/layout/HorizontalOrganizationChart"/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5542B10C-C282-5C4D-9094-15579F9C7100}" type="presOf" srcId="{19960767-A02E-7541-9D89-B09779251E21}" destId="{E68C5451-ECDD-0045-A198-AF1EEEBB5C90}" srcOrd="0" destOrd="0" presId="urn:microsoft.com/office/officeart/2009/3/layout/HorizontalOrganizationChart"/>
    <dgm:cxn modelId="{EA217413-6BF2-0C44-A7F7-F7D15351CAC0}" type="presOf" srcId="{4CA83BA0-4C60-C346-AC9D-D9E4879F5471}" destId="{A49C9E26-07EB-924F-9AA5-6C3510FC5567}" srcOrd="0" destOrd="0" presId="urn:microsoft.com/office/officeart/2009/3/layout/HorizontalOrganizationChart"/>
    <dgm:cxn modelId="{EDFD1F25-30A2-E64A-A04B-41BCC63936C0}" type="presOf" srcId="{0782A238-FD0E-094E-8D06-237C733F0D4A}" destId="{627FF53B-A371-9C46-ABDC-C2D5AA929144}" srcOrd="0" destOrd="0" presId="urn:microsoft.com/office/officeart/2009/3/layout/HorizontalOrganizationChart"/>
    <dgm:cxn modelId="{5214A032-A1CB-5846-9C09-8CB144EBB17B}" type="presOf" srcId="{476D8D70-DBB1-7B41-8CD3-30459D90DC95}" destId="{89C34139-8A26-094B-A977-4576EC34CFCA}" srcOrd="0" destOrd="0" presId="urn:microsoft.com/office/officeart/2009/3/layout/HorizontalOrganizationChart"/>
    <dgm:cxn modelId="{B8001435-D1D5-8D4A-9BD2-BE0CB181AE0A}" type="presOf" srcId="{0782A238-FD0E-094E-8D06-237C733F0D4A}" destId="{88039FC1-3611-0741-9625-B0D6828CFA22}" srcOrd="1" destOrd="0" presId="urn:microsoft.com/office/officeart/2009/3/layout/HorizontalOrganizationChart"/>
    <dgm:cxn modelId="{560CF245-AF3F-4041-A9CC-0F27286CE8B3}" type="presOf" srcId="{21421405-F88B-C147-A443-87B1DC6ED69B}" destId="{3EBC473B-C355-C24E-BE2E-6EE226FDD825}" srcOrd="0" destOrd="0" presId="urn:microsoft.com/office/officeart/2009/3/layout/HorizontalOrganizationChart"/>
    <dgm:cxn modelId="{73FED246-AD5B-DC4B-BF41-EEF78294D0E0}" type="presOf" srcId="{0A762D9C-0986-814A-8FD5-B46494DD64F3}" destId="{FE91392F-2AE0-9242-8E0D-F1A513641690}" srcOrd="0" destOrd="0" presId="urn:microsoft.com/office/officeart/2009/3/layout/HorizontalOrganizationChart"/>
    <dgm:cxn modelId="{1B40A471-A0F2-A441-8E64-2C0063B71A50}" type="presOf" srcId="{BE0D98C6-ACF2-3E43-9F18-FD165A2A4261}" destId="{5AD4EDCC-1B84-CF45-AE4C-F2FD55F322EF}" srcOrd="0" destOrd="0" presId="urn:microsoft.com/office/officeart/2009/3/layout/HorizontalOrganizationChart"/>
    <dgm:cxn modelId="{2F879D73-4012-0442-BFD6-BD151BDEF424}" srcId="{1112FB57-E696-FA45-AF72-1E97D2E669FB}" destId="{4CA83BA0-4C60-C346-AC9D-D9E4879F5471}" srcOrd="2" destOrd="0" parTransId="{BE0D98C6-ACF2-3E43-9F18-FD165A2A4261}" sibTransId="{BC0E0815-204C-C549-9768-C0224BE94B16}"/>
    <dgm:cxn modelId="{B276DC73-03BA-904F-9696-C4FD0C3A1D89}" type="presOf" srcId="{7AC76271-18F2-7A47-B559-2049B3C3C1C8}" destId="{FB213CCC-E8AC-6947-BD68-49391BB3F9AF}" srcOrd="1" destOrd="0" presId="urn:microsoft.com/office/officeart/2009/3/layout/HorizontalOrganizationChart"/>
    <dgm:cxn modelId="{D1039387-87EB-FA45-A8F2-7B9AD530E4B2}" type="presOf" srcId="{463752C0-6AF8-0A41-980A-6FFC0AA3C9A3}" destId="{18F9DF53-F5EA-8140-B7D0-A536645FEBAC}" srcOrd="0" destOrd="0" presId="urn:microsoft.com/office/officeart/2009/3/layout/HorizontalOrganizationChart"/>
    <dgm:cxn modelId="{121A9888-D85A-E347-B7AF-C412F7857655}" srcId="{4CA83BA0-4C60-C346-AC9D-D9E4879F5471}" destId="{0782A238-FD0E-094E-8D06-237C733F0D4A}" srcOrd="1" destOrd="0" parTransId="{21421405-F88B-C147-A443-87B1DC6ED69B}" sibTransId="{B0F2E2C6-175F-9D42-AE9E-F366943F70D2}"/>
    <dgm:cxn modelId="{7D96D38B-22C6-9E45-937A-246C8322AA81}" type="presOf" srcId="{1112FB57-E696-FA45-AF72-1E97D2E669FB}" destId="{75E11FCC-1C53-604E-88A3-2412EF138EE1}" srcOrd="1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16E0DD91-9666-4B4A-88F1-6638B0D1F61E}" type="presOf" srcId="{1112FB57-E696-FA45-AF72-1E97D2E669FB}" destId="{A963D848-574A-4243-9F22-D442D719A969}" srcOrd="0" destOrd="0" presId="urn:microsoft.com/office/officeart/2009/3/layout/HorizontalOrganizationChart"/>
    <dgm:cxn modelId="{3D98C2A2-A5F0-6D4A-BB68-14856259A0F8}" type="presOf" srcId="{4CA83BA0-4C60-C346-AC9D-D9E4879F5471}" destId="{F785B6F6-C02C-8846-AD8C-D6503CFF4E35}" srcOrd="1" destOrd="0" presId="urn:microsoft.com/office/officeart/2009/3/layout/HorizontalOrganizationChart"/>
    <dgm:cxn modelId="{BBEBEDAD-AA61-5A41-B77D-074C0CB37DCE}" type="presOf" srcId="{538AEF0D-98D3-B545-AC4C-DE03138A5DC3}" destId="{A1D4D5BF-0720-3140-A557-3799A1127C3E}" srcOrd="1" destOrd="0" presId="urn:microsoft.com/office/officeart/2009/3/layout/HorizontalOrganizationChart"/>
    <dgm:cxn modelId="{EC0855B0-D6C4-2443-B2C4-867CDCE82995}" type="presOf" srcId="{7AC76271-18F2-7A47-B559-2049B3C3C1C8}" destId="{CC7F5FF6-07F7-9346-AA7E-8310FE435B20}" srcOrd="0" destOrd="0" presId="urn:microsoft.com/office/officeart/2009/3/layout/HorizontalOrganizationChart"/>
    <dgm:cxn modelId="{E295F2B2-4458-BF42-AAC5-4D12C4E51B96}" type="presOf" srcId="{9CA9F08D-EE10-1041-BC5B-4E0267E14568}" destId="{68EB3564-75F1-8743-9270-40B0E26C733B}" srcOrd="1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B79800DA-E012-644D-A8ED-043F9B23710C}" type="presOf" srcId="{538AEF0D-98D3-B545-AC4C-DE03138A5DC3}" destId="{88DD7B1A-A996-264C-AB77-952A0F9A2058}" srcOrd="0" destOrd="0" presId="urn:microsoft.com/office/officeart/2009/3/layout/HorizontalOrganizationChart"/>
    <dgm:cxn modelId="{B3C640E4-5E54-1C48-8A19-77AAD28AA8E4}" srcId="{4CA83BA0-4C60-C346-AC9D-D9E4879F5471}" destId="{9CA9F08D-EE10-1041-BC5B-4E0267E14568}" srcOrd="0" destOrd="0" parTransId="{0A762D9C-0986-814A-8FD5-B46494DD64F3}" sibTransId="{B232CE0B-E31C-E04A-9FBB-CD0F7BBD07E7}"/>
    <dgm:cxn modelId="{1A3CB945-3C47-1B43-8CC9-335AE4E37C70}" type="presParOf" srcId="{E68C5451-ECDD-0045-A198-AF1EEEBB5C90}" destId="{A019121B-12F3-6B47-9962-0B84BC437CFA}" srcOrd="0" destOrd="0" presId="urn:microsoft.com/office/officeart/2009/3/layout/HorizontalOrganizationChart"/>
    <dgm:cxn modelId="{E13891AC-634A-3E4A-8E91-60A0DF8CAAEF}" type="presParOf" srcId="{A019121B-12F3-6B47-9962-0B84BC437CFA}" destId="{D7A521E9-1FCF-E44C-8838-A45A68F08133}" srcOrd="0" destOrd="0" presId="urn:microsoft.com/office/officeart/2009/3/layout/HorizontalOrganizationChart"/>
    <dgm:cxn modelId="{06E65A43-6D73-8442-A0B7-DA3E048DFEB9}" type="presParOf" srcId="{D7A521E9-1FCF-E44C-8838-A45A68F08133}" destId="{A963D848-574A-4243-9F22-D442D719A969}" srcOrd="0" destOrd="0" presId="urn:microsoft.com/office/officeart/2009/3/layout/HorizontalOrganizationChart"/>
    <dgm:cxn modelId="{6455A1C4-84E4-BD41-B048-2028C2F9C3E6}" type="presParOf" srcId="{D7A521E9-1FCF-E44C-8838-A45A68F08133}" destId="{75E11FCC-1C53-604E-88A3-2412EF138EE1}" srcOrd="1" destOrd="0" presId="urn:microsoft.com/office/officeart/2009/3/layout/HorizontalOrganizationChart"/>
    <dgm:cxn modelId="{5486E30D-35B7-B746-889B-7779E56C27A6}" type="presParOf" srcId="{A019121B-12F3-6B47-9962-0B84BC437CFA}" destId="{32C7C9EE-D61B-EA4A-A953-4317B5389533}" srcOrd="1" destOrd="0" presId="urn:microsoft.com/office/officeart/2009/3/layout/HorizontalOrganizationChart"/>
    <dgm:cxn modelId="{D980C647-3A7F-9945-8A53-681AE31455AE}" type="presParOf" srcId="{32C7C9EE-D61B-EA4A-A953-4317B5389533}" destId="{18F9DF53-F5EA-8140-B7D0-A536645FEBAC}" srcOrd="0" destOrd="0" presId="urn:microsoft.com/office/officeart/2009/3/layout/HorizontalOrganizationChart"/>
    <dgm:cxn modelId="{80BC9F41-EA37-9543-B77C-D40973088436}" type="presParOf" srcId="{32C7C9EE-D61B-EA4A-A953-4317B5389533}" destId="{D35AA5AD-566B-4A4B-B49D-F854E6546142}" srcOrd="1" destOrd="0" presId="urn:microsoft.com/office/officeart/2009/3/layout/HorizontalOrganizationChart"/>
    <dgm:cxn modelId="{FEC56E15-27FE-AC48-9D6C-F4F9D62229B3}" type="presParOf" srcId="{D35AA5AD-566B-4A4B-B49D-F854E6546142}" destId="{BBCBB33F-032F-054E-99D9-E922F164A789}" srcOrd="0" destOrd="0" presId="urn:microsoft.com/office/officeart/2009/3/layout/HorizontalOrganizationChart"/>
    <dgm:cxn modelId="{2EE618FE-5B42-5445-97F5-073822740526}" type="presParOf" srcId="{BBCBB33F-032F-054E-99D9-E922F164A789}" destId="{CC7F5FF6-07F7-9346-AA7E-8310FE435B20}" srcOrd="0" destOrd="0" presId="urn:microsoft.com/office/officeart/2009/3/layout/HorizontalOrganizationChart"/>
    <dgm:cxn modelId="{53623935-D523-554C-B228-AF20E1DD9E26}" type="presParOf" srcId="{BBCBB33F-032F-054E-99D9-E922F164A789}" destId="{FB213CCC-E8AC-6947-BD68-49391BB3F9AF}" srcOrd="1" destOrd="0" presId="urn:microsoft.com/office/officeart/2009/3/layout/HorizontalOrganizationChart"/>
    <dgm:cxn modelId="{2F28D10B-F783-7F4E-AE22-B60152103DD1}" type="presParOf" srcId="{D35AA5AD-566B-4A4B-B49D-F854E6546142}" destId="{8AE3D352-5E15-CA4F-866E-652225CABADC}" srcOrd="1" destOrd="0" presId="urn:microsoft.com/office/officeart/2009/3/layout/HorizontalOrganizationChart"/>
    <dgm:cxn modelId="{A7732320-145C-164D-AE36-5534C91FED7E}" type="presParOf" srcId="{D35AA5AD-566B-4A4B-B49D-F854E6546142}" destId="{91A7E090-7CF2-B24A-B3DB-6BCDAC2835CC}" srcOrd="2" destOrd="0" presId="urn:microsoft.com/office/officeart/2009/3/layout/HorizontalOrganizationChart"/>
    <dgm:cxn modelId="{734F9D98-12A7-284B-836C-64344677F15D}" type="presParOf" srcId="{32C7C9EE-D61B-EA4A-A953-4317B5389533}" destId="{89C34139-8A26-094B-A977-4576EC34CFCA}" srcOrd="2" destOrd="0" presId="urn:microsoft.com/office/officeart/2009/3/layout/HorizontalOrganizationChart"/>
    <dgm:cxn modelId="{61144EF6-4464-8240-9BD9-873C66B309C7}" type="presParOf" srcId="{32C7C9EE-D61B-EA4A-A953-4317B5389533}" destId="{95F35713-1B5F-7442-BB79-73820166B778}" srcOrd="3" destOrd="0" presId="urn:microsoft.com/office/officeart/2009/3/layout/HorizontalOrganizationChart"/>
    <dgm:cxn modelId="{BB365390-A5B2-654F-AE26-F58D7B6DDA63}" type="presParOf" srcId="{95F35713-1B5F-7442-BB79-73820166B778}" destId="{B54E6418-8234-C849-99BD-449E8780144B}" srcOrd="0" destOrd="0" presId="urn:microsoft.com/office/officeart/2009/3/layout/HorizontalOrganizationChart"/>
    <dgm:cxn modelId="{63845CF0-1013-2943-B990-F9FF77310155}" type="presParOf" srcId="{B54E6418-8234-C849-99BD-449E8780144B}" destId="{88DD7B1A-A996-264C-AB77-952A0F9A2058}" srcOrd="0" destOrd="0" presId="urn:microsoft.com/office/officeart/2009/3/layout/HorizontalOrganizationChart"/>
    <dgm:cxn modelId="{FC27DB59-1FB3-594D-9306-8D755CE4007E}" type="presParOf" srcId="{B54E6418-8234-C849-99BD-449E8780144B}" destId="{A1D4D5BF-0720-3140-A557-3799A1127C3E}" srcOrd="1" destOrd="0" presId="urn:microsoft.com/office/officeart/2009/3/layout/HorizontalOrganizationChart"/>
    <dgm:cxn modelId="{4D0AEEFA-7B63-D04B-924B-27F37FB8DD02}" type="presParOf" srcId="{95F35713-1B5F-7442-BB79-73820166B778}" destId="{BF83B0BC-A7E1-7342-AA4B-12E99ED5A37B}" srcOrd="1" destOrd="0" presId="urn:microsoft.com/office/officeart/2009/3/layout/HorizontalOrganizationChart"/>
    <dgm:cxn modelId="{4A25F601-AA6D-C541-AED1-547B1639206A}" type="presParOf" srcId="{95F35713-1B5F-7442-BB79-73820166B778}" destId="{26177F9D-419A-1F44-91D4-ED1561C01151}" srcOrd="2" destOrd="0" presId="urn:microsoft.com/office/officeart/2009/3/layout/HorizontalOrganizationChart"/>
    <dgm:cxn modelId="{295E6D9C-7C4A-FB42-9E61-D0195005B6A4}" type="presParOf" srcId="{32C7C9EE-D61B-EA4A-A953-4317B5389533}" destId="{5AD4EDCC-1B84-CF45-AE4C-F2FD55F322EF}" srcOrd="4" destOrd="0" presId="urn:microsoft.com/office/officeart/2009/3/layout/HorizontalOrganizationChart"/>
    <dgm:cxn modelId="{87527498-3A84-A24A-B5BF-1625169E196B}" type="presParOf" srcId="{32C7C9EE-D61B-EA4A-A953-4317B5389533}" destId="{08CEFF1F-C9DC-A24D-80BF-3E5BCD77739D}" srcOrd="5" destOrd="0" presId="urn:microsoft.com/office/officeart/2009/3/layout/HorizontalOrganizationChart"/>
    <dgm:cxn modelId="{D7165F5B-A9BB-144D-B9F3-D6079C3E2AF0}" type="presParOf" srcId="{08CEFF1F-C9DC-A24D-80BF-3E5BCD77739D}" destId="{6BFCC1AC-6109-0E48-8C05-290CD836284A}" srcOrd="0" destOrd="0" presId="urn:microsoft.com/office/officeart/2009/3/layout/HorizontalOrganizationChart"/>
    <dgm:cxn modelId="{456D9025-5BF9-AD42-8157-AD5C9E320314}" type="presParOf" srcId="{6BFCC1AC-6109-0E48-8C05-290CD836284A}" destId="{A49C9E26-07EB-924F-9AA5-6C3510FC5567}" srcOrd="0" destOrd="0" presId="urn:microsoft.com/office/officeart/2009/3/layout/HorizontalOrganizationChart"/>
    <dgm:cxn modelId="{30C906E0-8A8C-7349-BE8A-89DA121B3E45}" type="presParOf" srcId="{6BFCC1AC-6109-0E48-8C05-290CD836284A}" destId="{F785B6F6-C02C-8846-AD8C-D6503CFF4E35}" srcOrd="1" destOrd="0" presId="urn:microsoft.com/office/officeart/2009/3/layout/HorizontalOrganizationChart"/>
    <dgm:cxn modelId="{D2AEB6FC-4C28-6E43-92AC-0DA70520CCBD}" type="presParOf" srcId="{08CEFF1F-C9DC-A24D-80BF-3E5BCD77739D}" destId="{B9336601-B503-304E-A5C7-499AB359DC7D}" srcOrd="1" destOrd="0" presId="urn:microsoft.com/office/officeart/2009/3/layout/HorizontalOrganizationChart"/>
    <dgm:cxn modelId="{AE0A9721-D3EF-6B49-9096-05E243D9BED2}" type="presParOf" srcId="{B9336601-B503-304E-A5C7-499AB359DC7D}" destId="{FE91392F-2AE0-9242-8E0D-F1A513641690}" srcOrd="0" destOrd="0" presId="urn:microsoft.com/office/officeart/2009/3/layout/HorizontalOrganizationChart"/>
    <dgm:cxn modelId="{33CC7723-CE82-954E-8A3A-94B365DE78F7}" type="presParOf" srcId="{B9336601-B503-304E-A5C7-499AB359DC7D}" destId="{91C2023D-C4AE-6F4A-94C6-7491C05638A8}" srcOrd="1" destOrd="0" presId="urn:microsoft.com/office/officeart/2009/3/layout/HorizontalOrganizationChart"/>
    <dgm:cxn modelId="{4160CF93-6C4F-8E45-BADA-819DD3F5D51B}" type="presParOf" srcId="{91C2023D-C4AE-6F4A-94C6-7491C05638A8}" destId="{6B618238-46A5-6E4E-AAC3-DF3DBC7BB1FA}" srcOrd="0" destOrd="0" presId="urn:microsoft.com/office/officeart/2009/3/layout/HorizontalOrganizationChart"/>
    <dgm:cxn modelId="{7C341063-93A7-3349-B327-FDD73EA586EB}" type="presParOf" srcId="{6B618238-46A5-6E4E-AAC3-DF3DBC7BB1FA}" destId="{EA6DB650-6E48-E849-AD59-27035D0C63C1}" srcOrd="0" destOrd="0" presId="urn:microsoft.com/office/officeart/2009/3/layout/HorizontalOrganizationChart"/>
    <dgm:cxn modelId="{6769BCF4-25F5-6542-A49C-378AC7F1A6E0}" type="presParOf" srcId="{6B618238-46A5-6E4E-AAC3-DF3DBC7BB1FA}" destId="{68EB3564-75F1-8743-9270-40B0E26C733B}" srcOrd="1" destOrd="0" presId="urn:microsoft.com/office/officeart/2009/3/layout/HorizontalOrganizationChart"/>
    <dgm:cxn modelId="{3BA54AF3-6A4C-0F4D-B2A6-4F3C5B02B052}" type="presParOf" srcId="{91C2023D-C4AE-6F4A-94C6-7491C05638A8}" destId="{1D7FD22C-A769-1B44-883B-C51361DA09E2}" srcOrd="1" destOrd="0" presId="urn:microsoft.com/office/officeart/2009/3/layout/HorizontalOrganizationChart"/>
    <dgm:cxn modelId="{E8629237-3F17-6648-B5DD-26FBFC3DB42A}" type="presParOf" srcId="{91C2023D-C4AE-6F4A-94C6-7491C05638A8}" destId="{10E0988B-4332-DE44-92D7-A517D81EC192}" srcOrd="2" destOrd="0" presId="urn:microsoft.com/office/officeart/2009/3/layout/HorizontalOrganizationChart"/>
    <dgm:cxn modelId="{50E64206-BF6B-AF4A-B721-2016C39FE3D7}" type="presParOf" srcId="{B9336601-B503-304E-A5C7-499AB359DC7D}" destId="{3EBC473B-C355-C24E-BE2E-6EE226FDD825}" srcOrd="2" destOrd="0" presId="urn:microsoft.com/office/officeart/2009/3/layout/HorizontalOrganizationChart"/>
    <dgm:cxn modelId="{078E668D-DCE9-EF43-8EAB-F60656150D87}" type="presParOf" srcId="{B9336601-B503-304E-A5C7-499AB359DC7D}" destId="{8F28B6DC-92C5-9D4E-8688-9BDB80953F06}" srcOrd="3" destOrd="0" presId="urn:microsoft.com/office/officeart/2009/3/layout/HorizontalOrganizationChart"/>
    <dgm:cxn modelId="{32142B59-D84C-7445-A2A3-77A109D9B7E7}" type="presParOf" srcId="{8F28B6DC-92C5-9D4E-8688-9BDB80953F06}" destId="{9DCB8BCD-F283-374E-BC6D-ACBA64AB838C}" srcOrd="0" destOrd="0" presId="urn:microsoft.com/office/officeart/2009/3/layout/HorizontalOrganizationChart"/>
    <dgm:cxn modelId="{DBB15C6D-10F1-4A46-A4DF-99BC76FB08AC}" type="presParOf" srcId="{9DCB8BCD-F283-374E-BC6D-ACBA64AB838C}" destId="{627FF53B-A371-9C46-ABDC-C2D5AA929144}" srcOrd="0" destOrd="0" presId="urn:microsoft.com/office/officeart/2009/3/layout/HorizontalOrganizationChart"/>
    <dgm:cxn modelId="{955935D7-128E-644F-B625-7D4411611D4A}" type="presParOf" srcId="{9DCB8BCD-F283-374E-BC6D-ACBA64AB838C}" destId="{88039FC1-3611-0741-9625-B0D6828CFA22}" srcOrd="1" destOrd="0" presId="urn:microsoft.com/office/officeart/2009/3/layout/HorizontalOrganizationChart"/>
    <dgm:cxn modelId="{040B54B9-2E7B-1F4F-A39C-067B22252752}" type="presParOf" srcId="{8F28B6DC-92C5-9D4E-8688-9BDB80953F06}" destId="{BF58D5C0-DFAC-0A44-8A58-F7D1577E58CE}" srcOrd="1" destOrd="0" presId="urn:microsoft.com/office/officeart/2009/3/layout/HorizontalOrganizationChart"/>
    <dgm:cxn modelId="{1FAB5BBE-FD0E-554F-9E0A-B87A50FF460A}" type="presParOf" srcId="{8F28B6DC-92C5-9D4E-8688-9BDB80953F06}" destId="{F286BC45-0498-1B49-A4B2-3759D85BF12F}" srcOrd="2" destOrd="0" presId="urn:microsoft.com/office/officeart/2009/3/layout/HorizontalOrganizationChart"/>
    <dgm:cxn modelId="{53B15F0D-C042-2A44-A090-E2314E76B91B}" type="presParOf" srcId="{08CEFF1F-C9DC-A24D-80BF-3E5BCD77739D}" destId="{836A1E25-4CCB-A04B-93C5-046D1D3429A5}" srcOrd="2" destOrd="0" presId="urn:microsoft.com/office/officeart/2009/3/layout/HorizontalOrganizationChart"/>
    <dgm:cxn modelId="{20E7239E-8737-D44F-BCF2-02DC38C6DFA8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r>
            <a:rPr lang="zh-CN" altLang="en-US" sz="3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9CA9F08D-EE10-1041-BC5B-4E0267E14568}">
      <dgm:prSet custT="1"/>
      <dgm:spPr/>
      <dgm:t>
        <a:bodyPr/>
        <a:lstStyle/>
        <a:p>
          <a:r>
            <a:rPr lang="zh-CN" altLang="en-US" sz="3200" dirty="0"/>
            <a:t>对立</a:t>
          </a:r>
        </a:p>
      </dgm:t>
    </dgm:pt>
    <dgm:pt modelId="{0A762D9C-0986-814A-8FD5-B46494DD64F3}" type="parTrans" cxnId="{B3C640E4-5E54-1C48-8A19-77AAD28AA8E4}">
      <dgm:prSet/>
      <dgm:spPr/>
      <dgm:t>
        <a:bodyPr/>
        <a:lstStyle/>
        <a:p>
          <a:endParaRPr lang="zh-CN" altLang="en-US"/>
        </a:p>
      </dgm:t>
    </dgm:pt>
    <dgm:pt modelId="{B232CE0B-E31C-E04A-9FBB-CD0F7BBD07E7}" type="sibTrans" cxnId="{B3C640E4-5E54-1C48-8A19-77AAD28AA8E4}">
      <dgm:prSet/>
      <dgm:spPr/>
      <dgm:t>
        <a:bodyPr/>
        <a:lstStyle/>
        <a:p>
          <a:endParaRPr lang="zh-CN" altLang="en-US"/>
        </a:p>
      </dgm:t>
    </dgm:pt>
    <dgm:pt modelId="{0782A238-FD0E-094E-8D06-237C733F0D4A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统一</a:t>
          </a:r>
        </a:p>
      </dgm:t>
    </dgm:pt>
    <dgm:pt modelId="{21421405-F88B-C147-A443-87B1DC6ED69B}" type="parTrans" cxnId="{121A9888-D85A-E347-B7AF-C412F7857655}">
      <dgm:prSet/>
      <dgm:spPr/>
      <dgm:t>
        <a:bodyPr/>
        <a:lstStyle/>
        <a:p>
          <a:endParaRPr lang="zh-CN" altLang="en-US"/>
        </a:p>
      </dgm:t>
    </dgm:pt>
    <dgm:pt modelId="{B0F2E2C6-175F-9D42-AE9E-F366943F70D2}" type="sibTrans" cxnId="{121A9888-D85A-E347-B7AF-C412F7857655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80212" custScaleY="67206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33012" custScaleY="55100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32937" custScaleY="55555" custLinFactNeighborX="1" custLinFactNeighborY="10437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2" presStyleCnt="3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2" presStyleCnt="3" custScaleX="67744" custScaleY="55555" custLinFactNeighborX="-990" custLinFactNeighborY="2938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2" presStyleCnt="3"/>
      <dgm:spPr/>
    </dgm:pt>
    <dgm:pt modelId="{B9336601-B503-304E-A5C7-499AB359DC7D}" type="pres">
      <dgm:prSet presAssocID="{4CA83BA0-4C60-C346-AC9D-D9E4879F5471}" presName="hierChild4" presStyleCnt="0"/>
      <dgm:spPr/>
    </dgm:pt>
    <dgm:pt modelId="{FE91392F-2AE0-9242-8E0D-F1A513641690}" type="pres">
      <dgm:prSet presAssocID="{0A762D9C-0986-814A-8FD5-B46494DD64F3}" presName="Name64" presStyleLbl="parChTrans1D3" presStyleIdx="0" presStyleCnt="2"/>
      <dgm:spPr/>
    </dgm:pt>
    <dgm:pt modelId="{91C2023D-C4AE-6F4A-94C6-7491C05638A8}" type="pres">
      <dgm:prSet presAssocID="{9CA9F08D-EE10-1041-BC5B-4E0267E14568}" presName="hierRoot2" presStyleCnt="0">
        <dgm:presLayoutVars>
          <dgm:hierBranch val="init"/>
        </dgm:presLayoutVars>
      </dgm:prSet>
      <dgm:spPr/>
    </dgm:pt>
    <dgm:pt modelId="{6B618238-46A5-6E4E-AAC3-DF3DBC7BB1FA}" type="pres">
      <dgm:prSet presAssocID="{9CA9F08D-EE10-1041-BC5B-4E0267E14568}" presName="rootComposite" presStyleCnt="0"/>
      <dgm:spPr/>
    </dgm:pt>
    <dgm:pt modelId="{EA6DB650-6E48-E849-AD59-27035D0C63C1}" type="pres">
      <dgm:prSet presAssocID="{9CA9F08D-EE10-1041-BC5B-4E0267E14568}" presName="rootText" presStyleLbl="node3" presStyleIdx="0" presStyleCnt="2" custScaleX="52758" custScaleY="73894">
        <dgm:presLayoutVars>
          <dgm:chPref val="3"/>
        </dgm:presLayoutVars>
      </dgm:prSet>
      <dgm:spPr/>
    </dgm:pt>
    <dgm:pt modelId="{68EB3564-75F1-8743-9270-40B0E26C733B}" type="pres">
      <dgm:prSet presAssocID="{9CA9F08D-EE10-1041-BC5B-4E0267E14568}" presName="rootConnector" presStyleLbl="node3" presStyleIdx="0" presStyleCnt="2"/>
      <dgm:spPr/>
    </dgm:pt>
    <dgm:pt modelId="{1D7FD22C-A769-1B44-883B-C51361DA09E2}" type="pres">
      <dgm:prSet presAssocID="{9CA9F08D-EE10-1041-BC5B-4E0267E14568}" presName="hierChild4" presStyleCnt="0"/>
      <dgm:spPr/>
    </dgm:pt>
    <dgm:pt modelId="{10E0988B-4332-DE44-92D7-A517D81EC192}" type="pres">
      <dgm:prSet presAssocID="{9CA9F08D-EE10-1041-BC5B-4E0267E14568}" presName="hierChild5" presStyleCnt="0"/>
      <dgm:spPr/>
    </dgm:pt>
    <dgm:pt modelId="{3EBC473B-C355-C24E-BE2E-6EE226FDD825}" type="pres">
      <dgm:prSet presAssocID="{21421405-F88B-C147-A443-87B1DC6ED69B}" presName="Name64" presStyleLbl="parChTrans1D3" presStyleIdx="1" presStyleCnt="2"/>
      <dgm:spPr/>
    </dgm:pt>
    <dgm:pt modelId="{8F28B6DC-92C5-9D4E-8688-9BDB80953F06}" type="pres">
      <dgm:prSet presAssocID="{0782A238-FD0E-094E-8D06-237C733F0D4A}" presName="hierRoot2" presStyleCnt="0">
        <dgm:presLayoutVars>
          <dgm:hierBranch val="init"/>
        </dgm:presLayoutVars>
      </dgm:prSet>
      <dgm:spPr/>
    </dgm:pt>
    <dgm:pt modelId="{9DCB8BCD-F283-374E-BC6D-ACBA64AB838C}" type="pres">
      <dgm:prSet presAssocID="{0782A238-FD0E-094E-8D06-237C733F0D4A}" presName="rootComposite" presStyleCnt="0"/>
      <dgm:spPr/>
    </dgm:pt>
    <dgm:pt modelId="{627FF53B-A371-9C46-ABDC-C2D5AA929144}" type="pres">
      <dgm:prSet presAssocID="{0782A238-FD0E-094E-8D06-237C733F0D4A}" presName="rootText" presStyleLbl="node3" presStyleIdx="1" presStyleCnt="2" custScaleX="53930" custScaleY="73690">
        <dgm:presLayoutVars>
          <dgm:chPref val="3"/>
        </dgm:presLayoutVars>
      </dgm:prSet>
      <dgm:spPr/>
    </dgm:pt>
    <dgm:pt modelId="{88039FC1-3611-0741-9625-B0D6828CFA22}" type="pres">
      <dgm:prSet presAssocID="{0782A238-FD0E-094E-8D06-237C733F0D4A}" presName="rootConnector" presStyleLbl="node3" presStyleIdx="1" presStyleCnt="2"/>
      <dgm:spPr/>
    </dgm:pt>
    <dgm:pt modelId="{BF58D5C0-DFAC-0A44-8A58-F7D1577E58CE}" type="pres">
      <dgm:prSet presAssocID="{0782A238-FD0E-094E-8D06-237C733F0D4A}" presName="hierChild4" presStyleCnt="0"/>
      <dgm:spPr/>
    </dgm:pt>
    <dgm:pt modelId="{F286BC45-0498-1B49-A4B2-3759D85BF12F}" type="pres">
      <dgm:prSet presAssocID="{0782A238-FD0E-094E-8D06-237C733F0D4A}" presName="hierChild5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EE84DE01-BBD8-8F4C-90FB-F165608DCC97}" type="presOf" srcId="{9CA9F08D-EE10-1041-BC5B-4E0267E14568}" destId="{EA6DB650-6E48-E849-AD59-27035D0C63C1}" srcOrd="0" destOrd="0" presId="urn:microsoft.com/office/officeart/2009/3/layout/HorizontalOrganizationChart"/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A39C6B20-CC0A-2046-A3C8-475956A3E2DB}" type="presOf" srcId="{9CA9F08D-EE10-1041-BC5B-4E0267E14568}" destId="{68EB3564-75F1-8743-9270-40B0E26C733B}" srcOrd="1" destOrd="0" presId="urn:microsoft.com/office/officeart/2009/3/layout/HorizontalOrganizationChart"/>
    <dgm:cxn modelId="{770AD828-FD8C-AA4A-AF48-2E99EF87DBB1}" type="presOf" srcId="{4CA83BA0-4C60-C346-AC9D-D9E4879F5471}" destId="{F785B6F6-C02C-8846-AD8C-D6503CFF4E35}" srcOrd="1" destOrd="0" presId="urn:microsoft.com/office/officeart/2009/3/layout/HorizontalOrganizationChart"/>
    <dgm:cxn modelId="{5C1B102C-5FF0-7B45-A4CD-B9F79D17EAD0}" type="presOf" srcId="{476D8D70-DBB1-7B41-8CD3-30459D90DC95}" destId="{89C34139-8A26-094B-A977-4576EC34CFCA}" srcOrd="0" destOrd="0" presId="urn:microsoft.com/office/officeart/2009/3/layout/HorizontalOrganizationChart"/>
    <dgm:cxn modelId="{9031A531-1FDB-3F48-ADB9-B40481E8F97F}" type="presOf" srcId="{0782A238-FD0E-094E-8D06-237C733F0D4A}" destId="{627FF53B-A371-9C46-ABDC-C2D5AA929144}" srcOrd="0" destOrd="0" presId="urn:microsoft.com/office/officeart/2009/3/layout/HorizontalOrganizationChart"/>
    <dgm:cxn modelId="{C61ECC33-D487-5B49-BC5C-075AA134F4C9}" type="presOf" srcId="{7AC76271-18F2-7A47-B559-2049B3C3C1C8}" destId="{CC7F5FF6-07F7-9346-AA7E-8310FE435B20}" srcOrd="0" destOrd="0" presId="urn:microsoft.com/office/officeart/2009/3/layout/HorizontalOrganizationChart"/>
    <dgm:cxn modelId="{6F26E637-EE53-BB45-914B-72699F53E6B9}" type="presOf" srcId="{463752C0-6AF8-0A41-980A-6FFC0AA3C9A3}" destId="{18F9DF53-F5EA-8140-B7D0-A536645FEBAC}" srcOrd="0" destOrd="0" presId="urn:microsoft.com/office/officeart/2009/3/layout/HorizontalOrganizationChart"/>
    <dgm:cxn modelId="{50B84B39-618B-4D4B-BF18-638DBF1C6AA4}" type="presOf" srcId="{BE0D98C6-ACF2-3E43-9F18-FD165A2A4261}" destId="{5AD4EDCC-1B84-CF45-AE4C-F2FD55F322EF}" srcOrd="0" destOrd="0" presId="urn:microsoft.com/office/officeart/2009/3/layout/HorizontalOrganizationChart"/>
    <dgm:cxn modelId="{D766D44B-9DA5-BB47-A612-D7AAEA6CFB8B}" type="presOf" srcId="{7AC76271-18F2-7A47-B559-2049B3C3C1C8}" destId="{FB213CCC-E8AC-6947-BD68-49391BB3F9AF}" srcOrd="1" destOrd="0" presId="urn:microsoft.com/office/officeart/2009/3/layout/HorizontalOrganizationChart"/>
    <dgm:cxn modelId="{BA785156-DFE1-384B-B2FE-359C133F89E1}" type="presOf" srcId="{19960767-A02E-7541-9D89-B09779251E21}" destId="{E68C5451-ECDD-0045-A198-AF1EEEBB5C90}" srcOrd="0" destOrd="0" presId="urn:microsoft.com/office/officeart/2009/3/layout/HorizontalOrganizationChart"/>
    <dgm:cxn modelId="{2F879D73-4012-0442-BFD6-BD151BDEF424}" srcId="{1112FB57-E696-FA45-AF72-1E97D2E669FB}" destId="{4CA83BA0-4C60-C346-AC9D-D9E4879F5471}" srcOrd="2" destOrd="0" parTransId="{BE0D98C6-ACF2-3E43-9F18-FD165A2A4261}" sibTransId="{BC0E0815-204C-C549-9768-C0224BE94B16}"/>
    <dgm:cxn modelId="{801D6888-D819-494B-9E11-632552A97832}" type="presOf" srcId="{21421405-F88B-C147-A443-87B1DC6ED69B}" destId="{3EBC473B-C355-C24E-BE2E-6EE226FDD825}" srcOrd="0" destOrd="0" presId="urn:microsoft.com/office/officeart/2009/3/layout/HorizontalOrganizationChart"/>
    <dgm:cxn modelId="{121A9888-D85A-E347-B7AF-C412F7857655}" srcId="{4CA83BA0-4C60-C346-AC9D-D9E4879F5471}" destId="{0782A238-FD0E-094E-8D06-237C733F0D4A}" srcOrd="1" destOrd="0" parTransId="{21421405-F88B-C147-A443-87B1DC6ED69B}" sibTransId="{B0F2E2C6-175F-9D42-AE9E-F366943F70D2}"/>
    <dgm:cxn modelId="{354F5D89-F27C-6245-9D04-47390607A80F}" type="presOf" srcId="{0A762D9C-0986-814A-8FD5-B46494DD64F3}" destId="{FE91392F-2AE0-9242-8E0D-F1A513641690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F4291295-7D9C-0140-B234-3A350C525914}" type="presOf" srcId="{1112FB57-E696-FA45-AF72-1E97D2E669FB}" destId="{A963D848-574A-4243-9F22-D442D719A969}" srcOrd="0" destOrd="0" presId="urn:microsoft.com/office/officeart/2009/3/layout/HorizontalOrganizationChart"/>
    <dgm:cxn modelId="{FCA381A2-EDFC-2E4F-8001-4E0759C4E4FE}" type="presOf" srcId="{1112FB57-E696-FA45-AF72-1E97D2E669FB}" destId="{75E11FCC-1C53-604E-88A3-2412EF138EE1}" srcOrd="1" destOrd="0" presId="urn:microsoft.com/office/officeart/2009/3/layout/HorizontalOrganizationChart"/>
    <dgm:cxn modelId="{E27E9DAC-2D0A-9844-88D9-EA9E1D6CEA73}" type="presOf" srcId="{0782A238-FD0E-094E-8D06-237C733F0D4A}" destId="{88039FC1-3611-0741-9625-B0D6828CFA22}" srcOrd="1" destOrd="0" presId="urn:microsoft.com/office/officeart/2009/3/layout/HorizontalOrganizationChart"/>
    <dgm:cxn modelId="{039823B5-6784-1A4F-BBDC-EE8172BF1CE6}" type="presOf" srcId="{538AEF0D-98D3-B545-AC4C-DE03138A5DC3}" destId="{88DD7B1A-A996-264C-AB77-952A0F9A2058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B3C640E4-5E54-1C48-8A19-77AAD28AA8E4}" srcId="{4CA83BA0-4C60-C346-AC9D-D9E4879F5471}" destId="{9CA9F08D-EE10-1041-BC5B-4E0267E14568}" srcOrd="0" destOrd="0" parTransId="{0A762D9C-0986-814A-8FD5-B46494DD64F3}" sibTransId="{B232CE0B-E31C-E04A-9FBB-CD0F7BBD07E7}"/>
    <dgm:cxn modelId="{659DA2E9-BF09-B24A-B6D4-123C9C68B9A5}" type="presOf" srcId="{4CA83BA0-4C60-C346-AC9D-D9E4879F5471}" destId="{A49C9E26-07EB-924F-9AA5-6C3510FC5567}" srcOrd="0" destOrd="0" presId="urn:microsoft.com/office/officeart/2009/3/layout/HorizontalOrganizationChart"/>
    <dgm:cxn modelId="{D53423EA-27E4-2346-9F26-780AF4023115}" type="presOf" srcId="{538AEF0D-98D3-B545-AC4C-DE03138A5DC3}" destId="{A1D4D5BF-0720-3140-A557-3799A1127C3E}" srcOrd="1" destOrd="0" presId="urn:microsoft.com/office/officeart/2009/3/layout/HorizontalOrganizationChart"/>
    <dgm:cxn modelId="{3DE08B97-CA2E-BD4B-98B7-2B10C65677D0}" type="presParOf" srcId="{E68C5451-ECDD-0045-A198-AF1EEEBB5C90}" destId="{A019121B-12F3-6B47-9962-0B84BC437CFA}" srcOrd="0" destOrd="0" presId="urn:microsoft.com/office/officeart/2009/3/layout/HorizontalOrganizationChart"/>
    <dgm:cxn modelId="{74148528-09A5-EF42-9512-711DAE9D1620}" type="presParOf" srcId="{A019121B-12F3-6B47-9962-0B84BC437CFA}" destId="{D7A521E9-1FCF-E44C-8838-A45A68F08133}" srcOrd="0" destOrd="0" presId="urn:microsoft.com/office/officeart/2009/3/layout/HorizontalOrganizationChart"/>
    <dgm:cxn modelId="{8CE7BC8E-3A22-414D-88A7-A5F2DE433C03}" type="presParOf" srcId="{D7A521E9-1FCF-E44C-8838-A45A68F08133}" destId="{A963D848-574A-4243-9F22-D442D719A969}" srcOrd="0" destOrd="0" presId="urn:microsoft.com/office/officeart/2009/3/layout/HorizontalOrganizationChart"/>
    <dgm:cxn modelId="{DBFAD5F0-2913-E347-96FD-B744B2081D0A}" type="presParOf" srcId="{D7A521E9-1FCF-E44C-8838-A45A68F08133}" destId="{75E11FCC-1C53-604E-88A3-2412EF138EE1}" srcOrd="1" destOrd="0" presId="urn:microsoft.com/office/officeart/2009/3/layout/HorizontalOrganizationChart"/>
    <dgm:cxn modelId="{A2E11F8D-25DC-2142-93FD-F84BF1D0E69A}" type="presParOf" srcId="{A019121B-12F3-6B47-9962-0B84BC437CFA}" destId="{32C7C9EE-D61B-EA4A-A953-4317B5389533}" srcOrd="1" destOrd="0" presId="urn:microsoft.com/office/officeart/2009/3/layout/HorizontalOrganizationChart"/>
    <dgm:cxn modelId="{848156B5-E4F2-C74B-BA5F-E04BDF380366}" type="presParOf" srcId="{32C7C9EE-D61B-EA4A-A953-4317B5389533}" destId="{18F9DF53-F5EA-8140-B7D0-A536645FEBAC}" srcOrd="0" destOrd="0" presId="urn:microsoft.com/office/officeart/2009/3/layout/HorizontalOrganizationChart"/>
    <dgm:cxn modelId="{BCEC845B-6203-3B42-8742-9F0F0F2FA604}" type="presParOf" srcId="{32C7C9EE-D61B-EA4A-A953-4317B5389533}" destId="{D35AA5AD-566B-4A4B-B49D-F854E6546142}" srcOrd="1" destOrd="0" presId="urn:microsoft.com/office/officeart/2009/3/layout/HorizontalOrganizationChart"/>
    <dgm:cxn modelId="{133FECAD-AF12-DC43-8169-D5FA8682A50D}" type="presParOf" srcId="{D35AA5AD-566B-4A4B-B49D-F854E6546142}" destId="{BBCBB33F-032F-054E-99D9-E922F164A789}" srcOrd="0" destOrd="0" presId="urn:microsoft.com/office/officeart/2009/3/layout/HorizontalOrganizationChart"/>
    <dgm:cxn modelId="{4BFD3611-CEF5-3C49-A3BB-0E0809F8933A}" type="presParOf" srcId="{BBCBB33F-032F-054E-99D9-E922F164A789}" destId="{CC7F5FF6-07F7-9346-AA7E-8310FE435B20}" srcOrd="0" destOrd="0" presId="urn:microsoft.com/office/officeart/2009/3/layout/HorizontalOrganizationChart"/>
    <dgm:cxn modelId="{939B3B2E-11ED-1148-B147-D7E30D73B67D}" type="presParOf" srcId="{BBCBB33F-032F-054E-99D9-E922F164A789}" destId="{FB213CCC-E8AC-6947-BD68-49391BB3F9AF}" srcOrd="1" destOrd="0" presId="urn:microsoft.com/office/officeart/2009/3/layout/HorizontalOrganizationChart"/>
    <dgm:cxn modelId="{B63F6951-F0EA-5545-A856-8BA42063E430}" type="presParOf" srcId="{D35AA5AD-566B-4A4B-B49D-F854E6546142}" destId="{8AE3D352-5E15-CA4F-866E-652225CABADC}" srcOrd="1" destOrd="0" presId="urn:microsoft.com/office/officeart/2009/3/layout/HorizontalOrganizationChart"/>
    <dgm:cxn modelId="{C50C5867-8514-E041-BFD6-A6DAAB2B674F}" type="presParOf" srcId="{D35AA5AD-566B-4A4B-B49D-F854E6546142}" destId="{91A7E090-7CF2-B24A-B3DB-6BCDAC2835CC}" srcOrd="2" destOrd="0" presId="urn:microsoft.com/office/officeart/2009/3/layout/HorizontalOrganizationChart"/>
    <dgm:cxn modelId="{AA819C67-35C7-7246-9B85-EE60B836088E}" type="presParOf" srcId="{32C7C9EE-D61B-EA4A-A953-4317B5389533}" destId="{89C34139-8A26-094B-A977-4576EC34CFCA}" srcOrd="2" destOrd="0" presId="urn:microsoft.com/office/officeart/2009/3/layout/HorizontalOrganizationChart"/>
    <dgm:cxn modelId="{9DC99CB3-9A1B-A44E-AFA2-99F7EE1D9828}" type="presParOf" srcId="{32C7C9EE-D61B-EA4A-A953-4317B5389533}" destId="{95F35713-1B5F-7442-BB79-73820166B778}" srcOrd="3" destOrd="0" presId="urn:microsoft.com/office/officeart/2009/3/layout/HorizontalOrganizationChart"/>
    <dgm:cxn modelId="{B559C4B4-2EE1-8E4A-A85F-3A4BE41BC0DD}" type="presParOf" srcId="{95F35713-1B5F-7442-BB79-73820166B778}" destId="{B54E6418-8234-C849-99BD-449E8780144B}" srcOrd="0" destOrd="0" presId="urn:microsoft.com/office/officeart/2009/3/layout/HorizontalOrganizationChart"/>
    <dgm:cxn modelId="{F0CBABBF-0119-9149-9DDB-859567DED667}" type="presParOf" srcId="{B54E6418-8234-C849-99BD-449E8780144B}" destId="{88DD7B1A-A996-264C-AB77-952A0F9A2058}" srcOrd="0" destOrd="0" presId="urn:microsoft.com/office/officeart/2009/3/layout/HorizontalOrganizationChart"/>
    <dgm:cxn modelId="{76535CA1-3DDE-2F49-A075-1A6439405B06}" type="presParOf" srcId="{B54E6418-8234-C849-99BD-449E8780144B}" destId="{A1D4D5BF-0720-3140-A557-3799A1127C3E}" srcOrd="1" destOrd="0" presId="urn:microsoft.com/office/officeart/2009/3/layout/HorizontalOrganizationChart"/>
    <dgm:cxn modelId="{0D3363B0-3068-F84B-B2B7-C936F07BD9FA}" type="presParOf" srcId="{95F35713-1B5F-7442-BB79-73820166B778}" destId="{BF83B0BC-A7E1-7342-AA4B-12E99ED5A37B}" srcOrd="1" destOrd="0" presId="urn:microsoft.com/office/officeart/2009/3/layout/HorizontalOrganizationChart"/>
    <dgm:cxn modelId="{5BE65EC5-3288-5B42-B7DA-7064926CE225}" type="presParOf" srcId="{95F35713-1B5F-7442-BB79-73820166B778}" destId="{26177F9D-419A-1F44-91D4-ED1561C01151}" srcOrd="2" destOrd="0" presId="urn:microsoft.com/office/officeart/2009/3/layout/HorizontalOrganizationChart"/>
    <dgm:cxn modelId="{54C22A63-3F05-AF46-9ADB-511A79270662}" type="presParOf" srcId="{32C7C9EE-D61B-EA4A-A953-4317B5389533}" destId="{5AD4EDCC-1B84-CF45-AE4C-F2FD55F322EF}" srcOrd="4" destOrd="0" presId="urn:microsoft.com/office/officeart/2009/3/layout/HorizontalOrganizationChart"/>
    <dgm:cxn modelId="{C2B34B5E-EA7E-454B-9F69-D5EB3A43A06D}" type="presParOf" srcId="{32C7C9EE-D61B-EA4A-A953-4317B5389533}" destId="{08CEFF1F-C9DC-A24D-80BF-3E5BCD77739D}" srcOrd="5" destOrd="0" presId="urn:microsoft.com/office/officeart/2009/3/layout/HorizontalOrganizationChart"/>
    <dgm:cxn modelId="{11B14B88-F9D3-D745-B2ED-EF460A8E517A}" type="presParOf" srcId="{08CEFF1F-C9DC-A24D-80BF-3E5BCD77739D}" destId="{6BFCC1AC-6109-0E48-8C05-290CD836284A}" srcOrd="0" destOrd="0" presId="urn:microsoft.com/office/officeart/2009/3/layout/HorizontalOrganizationChart"/>
    <dgm:cxn modelId="{7792E496-26CA-0B47-ACC4-EADE493DD1C3}" type="presParOf" srcId="{6BFCC1AC-6109-0E48-8C05-290CD836284A}" destId="{A49C9E26-07EB-924F-9AA5-6C3510FC5567}" srcOrd="0" destOrd="0" presId="urn:microsoft.com/office/officeart/2009/3/layout/HorizontalOrganizationChart"/>
    <dgm:cxn modelId="{FD4766C1-7CC5-5F47-A99B-44EA05CFBE2F}" type="presParOf" srcId="{6BFCC1AC-6109-0E48-8C05-290CD836284A}" destId="{F785B6F6-C02C-8846-AD8C-D6503CFF4E35}" srcOrd="1" destOrd="0" presId="urn:microsoft.com/office/officeart/2009/3/layout/HorizontalOrganizationChart"/>
    <dgm:cxn modelId="{27544E1F-20E9-F249-BF73-2CA819A243A1}" type="presParOf" srcId="{08CEFF1F-C9DC-A24D-80BF-3E5BCD77739D}" destId="{B9336601-B503-304E-A5C7-499AB359DC7D}" srcOrd="1" destOrd="0" presId="urn:microsoft.com/office/officeart/2009/3/layout/HorizontalOrganizationChart"/>
    <dgm:cxn modelId="{2994BBFC-DF63-AC48-8F4E-CAF1BB2C497D}" type="presParOf" srcId="{B9336601-B503-304E-A5C7-499AB359DC7D}" destId="{FE91392F-2AE0-9242-8E0D-F1A513641690}" srcOrd="0" destOrd="0" presId="urn:microsoft.com/office/officeart/2009/3/layout/HorizontalOrganizationChart"/>
    <dgm:cxn modelId="{CCBA0475-8223-CD40-99F2-5E0720257E9A}" type="presParOf" srcId="{B9336601-B503-304E-A5C7-499AB359DC7D}" destId="{91C2023D-C4AE-6F4A-94C6-7491C05638A8}" srcOrd="1" destOrd="0" presId="urn:microsoft.com/office/officeart/2009/3/layout/HorizontalOrganizationChart"/>
    <dgm:cxn modelId="{9D1F46F8-BE1E-304C-8662-AF661D4EE570}" type="presParOf" srcId="{91C2023D-C4AE-6F4A-94C6-7491C05638A8}" destId="{6B618238-46A5-6E4E-AAC3-DF3DBC7BB1FA}" srcOrd="0" destOrd="0" presId="urn:microsoft.com/office/officeart/2009/3/layout/HorizontalOrganizationChart"/>
    <dgm:cxn modelId="{518A7E0F-3572-C442-A852-26460580DF1E}" type="presParOf" srcId="{6B618238-46A5-6E4E-AAC3-DF3DBC7BB1FA}" destId="{EA6DB650-6E48-E849-AD59-27035D0C63C1}" srcOrd="0" destOrd="0" presId="urn:microsoft.com/office/officeart/2009/3/layout/HorizontalOrganizationChart"/>
    <dgm:cxn modelId="{E5716A08-AF01-BB4D-9610-673E5BFB04F4}" type="presParOf" srcId="{6B618238-46A5-6E4E-AAC3-DF3DBC7BB1FA}" destId="{68EB3564-75F1-8743-9270-40B0E26C733B}" srcOrd="1" destOrd="0" presId="urn:microsoft.com/office/officeart/2009/3/layout/HorizontalOrganizationChart"/>
    <dgm:cxn modelId="{5FEE561C-E7E3-CF41-8020-FEDB4F597B4F}" type="presParOf" srcId="{91C2023D-C4AE-6F4A-94C6-7491C05638A8}" destId="{1D7FD22C-A769-1B44-883B-C51361DA09E2}" srcOrd="1" destOrd="0" presId="urn:microsoft.com/office/officeart/2009/3/layout/HorizontalOrganizationChart"/>
    <dgm:cxn modelId="{2DE3894A-AF91-9F47-A0F5-E324689E0B1D}" type="presParOf" srcId="{91C2023D-C4AE-6F4A-94C6-7491C05638A8}" destId="{10E0988B-4332-DE44-92D7-A517D81EC192}" srcOrd="2" destOrd="0" presId="urn:microsoft.com/office/officeart/2009/3/layout/HorizontalOrganizationChart"/>
    <dgm:cxn modelId="{B1C7B81A-E8D3-1A4E-ACFF-F1B73FA5A3D1}" type="presParOf" srcId="{B9336601-B503-304E-A5C7-499AB359DC7D}" destId="{3EBC473B-C355-C24E-BE2E-6EE226FDD825}" srcOrd="2" destOrd="0" presId="urn:microsoft.com/office/officeart/2009/3/layout/HorizontalOrganizationChart"/>
    <dgm:cxn modelId="{1FF4B608-1619-644B-874D-BD69E28610BC}" type="presParOf" srcId="{B9336601-B503-304E-A5C7-499AB359DC7D}" destId="{8F28B6DC-92C5-9D4E-8688-9BDB80953F06}" srcOrd="3" destOrd="0" presId="urn:microsoft.com/office/officeart/2009/3/layout/HorizontalOrganizationChart"/>
    <dgm:cxn modelId="{29ADE941-4545-FC4A-9981-02EDF22216A8}" type="presParOf" srcId="{8F28B6DC-92C5-9D4E-8688-9BDB80953F06}" destId="{9DCB8BCD-F283-374E-BC6D-ACBA64AB838C}" srcOrd="0" destOrd="0" presId="urn:microsoft.com/office/officeart/2009/3/layout/HorizontalOrganizationChart"/>
    <dgm:cxn modelId="{9535B4C0-076F-A64A-A1F4-37E04B59804B}" type="presParOf" srcId="{9DCB8BCD-F283-374E-BC6D-ACBA64AB838C}" destId="{627FF53B-A371-9C46-ABDC-C2D5AA929144}" srcOrd="0" destOrd="0" presId="urn:microsoft.com/office/officeart/2009/3/layout/HorizontalOrganizationChart"/>
    <dgm:cxn modelId="{F6C52FE2-66C2-9743-A41B-682059D00C53}" type="presParOf" srcId="{9DCB8BCD-F283-374E-BC6D-ACBA64AB838C}" destId="{88039FC1-3611-0741-9625-B0D6828CFA22}" srcOrd="1" destOrd="0" presId="urn:microsoft.com/office/officeart/2009/3/layout/HorizontalOrganizationChart"/>
    <dgm:cxn modelId="{C0106089-2556-A74C-929F-4002B28B317C}" type="presParOf" srcId="{8F28B6DC-92C5-9D4E-8688-9BDB80953F06}" destId="{BF58D5C0-DFAC-0A44-8A58-F7D1577E58CE}" srcOrd="1" destOrd="0" presId="urn:microsoft.com/office/officeart/2009/3/layout/HorizontalOrganizationChart"/>
    <dgm:cxn modelId="{B632CB57-BF92-8D4D-88DF-DA3F4BB65C5B}" type="presParOf" srcId="{8F28B6DC-92C5-9D4E-8688-9BDB80953F06}" destId="{F286BC45-0498-1B49-A4B2-3759D85BF12F}" srcOrd="2" destOrd="0" presId="urn:microsoft.com/office/officeart/2009/3/layout/HorizontalOrganizationChart"/>
    <dgm:cxn modelId="{35FA8078-3643-1045-95C0-F780444373C9}" type="presParOf" srcId="{08CEFF1F-C9DC-A24D-80BF-3E5BCD77739D}" destId="{836A1E25-4CCB-A04B-93C5-046D1D3429A5}" srcOrd="2" destOrd="0" presId="urn:microsoft.com/office/officeart/2009/3/layout/HorizontalOrganizationChart"/>
    <dgm:cxn modelId="{42183143-210F-FB4E-A7CC-5FA64753F0F8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r>
            <a:rPr lang="zh-CN" altLang="en-US" sz="3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9CA9F08D-EE10-1041-BC5B-4E0267E14568}">
      <dgm:prSet custT="1"/>
      <dgm:spPr/>
      <dgm:t>
        <a:bodyPr/>
        <a:lstStyle/>
        <a:p>
          <a:r>
            <a:rPr lang="zh-CN" altLang="en-US" sz="3200" dirty="0"/>
            <a:t>对立</a:t>
          </a:r>
        </a:p>
      </dgm:t>
    </dgm:pt>
    <dgm:pt modelId="{0A762D9C-0986-814A-8FD5-B46494DD64F3}" type="parTrans" cxnId="{B3C640E4-5E54-1C48-8A19-77AAD28AA8E4}">
      <dgm:prSet/>
      <dgm:spPr/>
      <dgm:t>
        <a:bodyPr/>
        <a:lstStyle/>
        <a:p>
          <a:endParaRPr lang="zh-CN" altLang="en-US"/>
        </a:p>
      </dgm:t>
    </dgm:pt>
    <dgm:pt modelId="{B232CE0B-E31C-E04A-9FBB-CD0F7BBD07E7}" type="sibTrans" cxnId="{B3C640E4-5E54-1C48-8A19-77AAD28AA8E4}">
      <dgm:prSet/>
      <dgm:spPr/>
      <dgm:t>
        <a:bodyPr/>
        <a:lstStyle/>
        <a:p>
          <a:endParaRPr lang="zh-CN" altLang="en-US"/>
        </a:p>
      </dgm:t>
    </dgm:pt>
    <dgm:pt modelId="{0782A238-FD0E-094E-8D06-237C733F0D4A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统一</a:t>
          </a:r>
        </a:p>
      </dgm:t>
    </dgm:pt>
    <dgm:pt modelId="{21421405-F88B-C147-A443-87B1DC6ED69B}" type="parTrans" cxnId="{121A9888-D85A-E347-B7AF-C412F7857655}">
      <dgm:prSet/>
      <dgm:spPr/>
      <dgm:t>
        <a:bodyPr/>
        <a:lstStyle/>
        <a:p>
          <a:endParaRPr lang="zh-CN" altLang="en-US"/>
        </a:p>
      </dgm:t>
    </dgm:pt>
    <dgm:pt modelId="{B0F2E2C6-175F-9D42-AE9E-F366943F70D2}" type="sibTrans" cxnId="{121A9888-D85A-E347-B7AF-C412F7857655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80212" custScaleY="67206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33012" custScaleY="55100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32937" custScaleY="55555" custLinFactNeighborX="1" custLinFactNeighborY="10437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2" presStyleCnt="3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2" presStyleCnt="3" custScaleX="67744" custScaleY="55555" custLinFactNeighborX="-990" custLinFactNeighborY="2938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2" presStyleCnt="3"/>
      <dgm:spPr/>
    </dgm:pt>
    <dgm:pt modelId="{B9336601-B503-304E-A5C7-499AB359DC7D}" type="pres">
      <dgm:prSet presAssocID="{4CA83BA0-4C60-C346-AC9D-D9E4879F5471}" presName="hierChild4" presStyleCnt="0"/>
      <dgm:spPr/>
    </dgm:pt>
    <dgm:pt modelId="{FE91392F-2AE0-9242-8E0D-F1A513641690}" type="pres">
      <dgm:prSet presAssocID="{0A762D9C-0986-814A-8FD5-B46494DD64F3}" presName="Name64" presStyleLbl="parChTrans1D3" presStyleIdx="0" presStyleCnt="2"/>
      <dgm:spPr/>
    </dgm:pt>
    <dgm:pt modelId="{91C2023D-C4AE-6F4A-94C6-7491C05638A8}" type="pres">
      <dgm:prSet presAssocID="{9CA9F08D-EE10-1041-BC5B-4E0267E14568}" presName="hierRoot2" presStyleCnt="0">
        <dgm:presLayoutVars>
          <dgm:hierBranch val="init"/>
        </dgm:presLayoutVars>
      </dgm:prSet>
      <dgm:spPr/>
    </dgm:pt>
    <dgm:pt modelId="{6B618238-46A5-6E4E-AAC3-DF3DBC7BB1FA}" type="pres">
      <dgm:prSet presAssocID="{9CA9F08D-EE10-1041-BC5B-4E0267E14568}" presName="rootComposite" presStyleCnt="0"/>
      <dgm:spPr/>
    </dgm:pt>
    <dgm:pt modelId="{EA6DB650-6E48-E849-AD59-27035D0C63C1}" type="pres">
      <dgm:prSet presAssocID="{9CA9F08D-EE10-1041-BC5B-4E0267E14568}" presName="rootText" presStyleLbl="node3" presStyleIdx="0" presStyleCnt="2" custScaleX="52758" custScaleY="73894">
        <dgm:presLayoutVars>
          <dgm:chPref val="3"/>
        </dgm:presLayoutVars>
      </dgm:prSet>
      <dgm:spPr/>
    </dgm:pt>
    <dgm:pt modelId="{68EB3564-75F1-8743-9270-40B0E26C733B}" type="pres">
      <dgm:prSet presAssocID="{9CA9F08D-EE10-1041-BC5B-4E0267E14568}" presName="rootConnector" presStyleLbl="node3" presStyleIdx="0" presStyleCnt="2"/>
      <dgm:spPr/>
    </dgm:pt>
    <dgm:pt modelId="{1D7FD22C-A769-1B44-883B-C51361DA09E2}" type="pres">
      <dgm:prSet presAssocID="{9CA9F08D-EE10-1041-BC5B-4E0267E14568}" presName="hierChild4" presStyleCnt="0"/>
      <dgm:spPr/>
    </dgm:pt>
    <dgm:pt modelId="{10E0988B-4332-DE44-92D7-A517D81EC192}" type="pres">
      <dgm:prSet presAssocID="{9CA9F08D-EE10-1041-BC5B-4E0267E14568}" presName="hierChild5" presStyleCnt="0"/>
      <dgm:spPr/>
    </dgm:pt>
    <dgm:pt modelId="{3EBC473B-C355-C24E-BE2E-6EE226FDD825}" type="pres">
      <dgm:prSet presAssocID="{21421405-F88B-C147-A443-87B1DC6ED69B}" presName="Name64" presStyleLbl="parChTrans1D3" presStyleIdx="1" presStyleCnt="2"/>
      <dgm:spPr/>
    </dgm:pt>
    <dgm:pt modelId="{8F28B6DC-92C5-9D4E-8688-9BDB80953F06}" type="pres">
      <dgm:prSet presAssocID="{0782A238-FD0E-094E-8D06-237C733F0D4A}" presName="hierRoot2" presStyleCnt="0">
        <dgm:presLayoutVars>
          <dgm:hierBranch val="init"/>
        </dgm:presLayoutVars>
      </dgm:prSet>
      <dgm:spPr/>
    </dgm:pt>
    <dgm:pt modelId="{9DCB8BCD-F283-374E-BC6D-ACBA64AB838C}" type="pres">
      <dgm:prSet presAssocID="{0782A238-FD0E-094E-8D06-237C733F0D4A}" presName="rootComposite" presStyleCnt="0"/>
      <dgm:spPr/>
    </dgm:pt>
    <dgm:pt modelId="{627FF53B-A371-9C46-ABDC-C2D5AA929144}" type="pres">
      <dgm:prSet presAssocID="{0782A238-FD0E-094E-8D06-237C733F0D4A}" presName="rootText" presStyleLbl="node3" presStyleIdx="1" presStyleCnt="2" custScaleX="53930" custScaleY="73690">
        <dgm:presLayoutVars>
          <dgm:chPref val="3"/>
        </dgm:presLayoutVars>
      </dgm:prSet>
      <dgm:spPr/>
    </dgm:pt>
    <dgm:pt modelId="{88039FC1-3611-0741-9625-B0D6828CFA22}" type="pres">
      <dgm:prSet presAssocID="{0782A238-FD0E-094E-8D06-237C733F0D4A}" presName="rootConnector" presStyleLbl="node3" presStyleIdx="1" presStyleCnt="2"/>
      <dgm:spPr/>
    </dgm:pt>
    <dgm:pt modelId="{BF58D5C0-DFAC-0A44-8A58-F7D1577E58CE}" type="pres">
      <dgm:prSet presAssocID="{0782A238-FD0E-094E-8D06-237C733F0D4A}" presName="hierChild4" presStyleCnt="0"/>
      <dgm:spPr/>
    </dgm:pt>
    <dgm:pt modelId="{F286BC45-0498-1B49-A4B2-3759D85BF12F}" type="pres">
      <dgm:prSet presAssocID="{0782A238-FD0E-094E-8D06-237C733F0D4A}" presName="hierChild5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807A9406-ADC2-4E40-A91F-D5AA658518B6}" type="presOf" srcId="{463752C0-6AF8-0A41-980A-6FFC0AA3C9A3}" destId="{18F9DF53-F5EA-8140-B7D0-A536645FEBAC}" srcOrd="0" destOrd="0" presId="urn:microsoft.com/office/officeart/2009/3/layout/HorizontalOrganizationChart"/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15033F10-D9B4-C54B-800B-E9CA76459D27}" type="presOf" srcId="{0782A238-FD0E-094E-8D06-237C733F0D4A}" destId="{627FF53B-A371-9C46-ABDC-C2D5AA929144}" srcOrd="0" destOrd="0" presId="urn:microsoft.com/office/officeart/2009/3/layout/HorizontalOrganizationChart"/>
    <dgm:cxn modelId="{30082B16-278C-C64A-BA5B-1C86A859D078}" type="presOf" srcId="{9CA9F08D-EE10-1041-BC5B-4E0267E14568}" destId="{EA6DB650-6E48-E849-AD59-27035D0C63C1}" srcOrd="0" destOrd="0" presId="urn:microsoft.com/office/officeart/2009/3/layout/HorizontalOrganizationChart"/>
    <dgm:cxn modelId="{9DB53816-0027-2347-BDFC-372A0149115A}" type="presOf" srcId="{476D8D70-DBB1-7B41-8CD3-30459D90DC95}" destId="{89C34139-8A26-094B-A977-4576EC34CFCA}" srcOrd="0" destOrd="0" presId="urn:microsoft.com/office/officeart/2009/3/layout/HorizontalOrganizationChart"/>
    <dgm:cxn modelId="{EF746723-F2D3-E54B-9D40-8FEEB3D1FD69}" type="presOf" srcId="{1112FB57-E696-FA45-AF72-1E97D2E669FB}" destId="{A963D848-574A-4243-9F22-D442D719A969}" srcOrd="0" destOrd="0" presId="urn:microsoft.com/office/officeart/2009/3/layout/HorizontalOrganizationChart"/>
    <dgm:cxn modelId="{6974BF32-526F-EF4D-9C20-35A61CBB2AEF}" type="presOf" srcId="{4CA83BA0-4C60-C346-AC9D-D9E4879F5471}" destId="{A49C9E26-07EB-924F-9AA5-6C3510FC5567}" srcOrd="0" destOrd="0" presId="urn:microsoft.com/office/officeart/2009/3/layout/HorizontalOrganizationChart"/>
    <dgm:cxn modelId="{990CCE39-149B-1149-9587-3BDB3F8B1F43}" type="presOf" srcId="{1112FB57-E696-FA45-AF72-1E97D2E669FB}" destId="{75E11FCC-1C53-604E-88A3-2412EF138EE1}" srcOrd="1" destOrd="0" presId="urn:microsoft.com/office/officeart/2009/3/layout/HorizontalOrganizationChart"/>
    <dgm:cxn modelId="{4AD50752-DE9F-1B41-BF99-3F191BCB7A15}" type="presOf" srcId="{BE0D98C6-ACF2-3E43-9F18-FD165A2A4261}" destId="{5AD4EDCC-1B84-CF45-AE4C-F2FD55F322EF}" srcOrd="0" destOrd="0" presId="urn:microsoft.com/office/officeart/2009/3/layout/HorizontalOrganizationChart"/>
    <dgm:cxn modelId="{57AEA35C-34C2-7F40-9344-AC2E42EF4059}" type="presOf" srcId="{19960767-A02E-7541-9D89-B09779251E21}" destId="{E68C5451-ECDD-0045-A198-AF1EEEBB5C90}" srcOrd="0" destOrd="0" presId="urn:microsoft.com/office/officeart/2009/3/layout/HorizontalOrganizationChart"/>
    <dgm:cxn modelId="{5A5CF071-88A3-9842-AE6C-23B5FE8A7122}" type="presOf" srcId="{0A762D9C-0986-814A-8FD5-B46494DD64F3}" destId="{FE91392F-2AE0-9242-8E0D-F1A513641690}" srcOrd="0" destOrd="0" presId="urn:microsoft.com/office/officeart/2009/3/layout/HorizontalOrganizationChart"/>
    <dgm:cxn modelId="{2F879D73-4012-0442-BFD6-BD151BDEF424}" srcId="{1112FB57-E696-FA45-AF72-1E97D2E669FB}" destId="{4CA83BA0-4C60-C346-AC9D-D9E4879F5471}" srcOrd="2" destOrd="0" parTransId="{BE0D98C6-ACF2-3E43-9F18-FD165A2A4261}" sibTransId="{BC0E0815-204C-C549-9768-C0224BE94B16}"/>
    <dgm:cxn modelId="{121A9888-D85A-E347-B7AF-C412F7857655}" srcId="{4CA83BA0-4C60-C346-AC9D-D9E4879F5471}" destId="{0782A238-FD0E-094E-8D06-237C733F0D4A}" srcOrd="1" destOrd="0" parTransId="{21421405-F88B-C147-A443-87B1DC6ED69B}" sibTransId="{B0F2E2C6-175F-9D42-AE9E-F366943F70D2}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F5A7D3A0-9608-FE4E-876B-3D76622EC3DB}" type="presOf" srcId="{7AC76271-18F2-7A47-B559-2049B3C3C1C8}" destId="{FB213CCC-E8AC-6947-BD68-49391BB3F9AF}" srcOrd="1" destOrd="0" presId="urn:microsoft.com/office/officeart/2009/3/layout/HorizontalOrganizationChart"/>
    <dgm:cxn modelId="{AD8AAAAB-C105-C442-A929-E831E6F756E3}" type="presOf" srcId="{7AC76271-18F2-7A47-B559-2049B3C3C1C8}" destId="{CC7F5FF6-07F7-9346-AA7E-8310FE435B20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E8D11AD0-267A-FB4F-9B23-F1A8277E8BBA}" type="presOf" srcId="{4CA83BA0-4C60-C346-AC9D-D9E4879F5471}" destId="{F785B6F6-C02C-8846-AD8C-D6503CFF4E35}" srcOrd="1" destOrd="0" presId="urn:microsoft.com/office/officeart/2009/3/layout/HorizontalOrganizationChart"/>
    <dgm:cxn modelId="{ADB2CDD9-CB35-CF47-94EB-3C0BC71CF015}" type="presOf" srcId="{538AEF0D-98D3-B545-AC4C-DE03138A5DC3}" destId="{A1D4D5BF-0720-3140-A557-3799A1127C3E}" srcOrd="1" destOrd="0" presId="urn:microsoft.com/office/officeart/2009/3/layout/HorizontalOrganizationChart"/>
    <dgm:cxn modelId="{B3C640E4-5E54-1C48-8A19-77AAD28AA8E4}" srcId="{4CA83BA0-4C60-C346-AC9D-D9E4879F5471}" destId="{9CA9F08D-EE10-1041-BC5B-4E0267E14568}" srcOrd="0" destOrd="0" parTransId="{0A762D9C-0986-814A-8FD5-B46494DD64F3}" sibTransId="{B232CE0B-E31C-E04A-9FBB-CD0F7BBD07E7}"/>
    <dgm:cxn modelId="{FD022BE5-E91C-B54C-9A7A-3D087B0974BB}" type="presOf" srcId="{21421405-F88B-C147-A443-87B1DC6ED69B}" destId="{3EBC473B-C355-C24E-BE2E-6EE226FDD825}" srcOrd="0" destOrd="0" presId="urn:microsoft.com/office/officeart/2009/3/layout/HorizontalOrganizationChart"/>
    <dgm:cxn modelId="{109388E6-F4AD-C04B-AD52-33D8F6042F50}" type="presOf" srcId="{9CA9F08D-EE10-1041-BC5B-4E0267E14568}" destId="{68EB3564-75F1-8743-9270-40B0E26C733B}" srcOrd="1" destOrd="0" presId="urn:microsoft.com/office/officeart/2009/3/layout/HorizontalOrganizationChart"/>
    <dgm:cxn modelId="{9E5A18F7-ADE8-3C42-9EB2-8A1E52EF7130}" type="presOf" srcId="{538AEF0D-98D3-B545-AC4C-DE03138A5DC3}" destId="{88DD7B1A-A996-264C-AB77-952A0F9A2058}" srcOrd="0" destOrd="0" presId="urn:microsoft.com/office/officeart/2009/3/layout/HorizontalOrganizationChart"/>
    <dgm:cxn modelId="{22D759F9-B135-9447-A567-98B145F5FDF8}" type="presOf" srcId="{0782A238-FD0E-094E-8D06-237C733F0D4A}" destId="{88039FC1-3611-0741-9625-B0D6828CFA22}" srcOrd="1" destOrd="0" presId="urn:microsoft.com/office/officeart/2009/3/layout/HorizontalOrganizationChart"/>
    <dgm:cxn modelId="{9F9DEBDF-AEE7-F14E-A077-C79E2AB11D64}" type="presParOf" srcId="{E68C5451-ECDD-0045-A198-AF1EEEBB5C90}" destId="{A019121B-12F3-6B47-9962-0B84BC437CFA}" srcOrd="0" destOrd="0" presId="urn:microsoft.com/office/officeart/2009/3/layout/HorizontalOrganizationChart"/>
    <dgm:cxn modelId="{DF3B7E04-1AED-E845-874E-F54AA5697FEC}" type="presParOf" srcId="{A019121B-12F3-6B47-9962-0B84BC437CFA}" destId="{D7A521E9-1FCF-E44C-8838-A45A68F08133}" srcOrd="0" destOrd="0" presId="urn:microsoft.com/office/officeart/2009/3/layout/HorizontalOrganizationChart"/>
    <dgm:cxn modelId="{11627C85-5CA4-6344-978A-E0D1E7C00E14}" type="presParOf" srcId="{D7A521E9-1FCF-E44C-8838-A45A68F08133}" destId="{A963D848-574A-4243-9F22-D442D719A969}" srcOrd="0" destOrd="0" presId="urn:microsoft.com/office/officeart/2009/3/layout/HorizontalOrganizationChart"/>
    <dgm:cxn modelId="{D501BE47-823A-A940-9EEC-97BE4581B9FD}" type="presParOf" srcId="{D7A521E9-1FCF-E44C-8838-A45A68F08133}" destId="{75E11FCC-1C53-604E-88A3-2412EF138EE1}" srcOrd="1" destOrd="0" presId="urn:microsoft.com/office/officeart/2009/3/layout/HorizontalOrganizationChart"/>
    <dgm:cxn modelId="{7A2FAE5F-C9CD-7A43-A89C-0A54652D81FC}" type="presParOf" srcId="{A019121B-12F3-6B47-9962-0B84BC437CFA}" destId="{32C7C9EE-D61B-EA4A-A953-4317B5389533}" srcOrd="1" destOrd="0" presId="urn:microsoft.com/office/officeart/2009/3/layout/HorizontalOrganizationChart"/>
    <dgm:cxn modelId="{60C4204F-B4F4-584A-A172-0D83C1E6765E}" type="presParOf" srcId="{32C7C9EE-D61B-EA4A-A953-4317B5389533}" destId="{18F9DF53-F5EA-8140-B7D0-A536645FEBAC}" srcOrd="0" destOrd="0" presId="urn:microsoft.com/office/officeart/2009/3/layout/HorizontalOrganizationChart"/>
    <dgm:cxn modelId="{66886578-9971-A249-A39C-DD6D79273D8F}" type="presParOf" srcId="{32C7C9EE-D61B-EA4A-A953-4317B5389533}" destId="{D35AA5AD-566B-4A4B-B49D-F854E6546142}" srcOrd="1" destOrd="0" presId="urn:microsoft.com/office/officeart/2009/3/layout/HorizontalOrganizationChart"/>
    <dgm:cxn modelId="{C3F82AFE-2426-8A46-860E-BFA8DB457ED1}" type="presParOf" srcId="{D35AA5AD-566B-4A4B-B49D-F854E6546142}" destId="{BBCBB33F-032F-054E-99D9-E922F164A789}" srcOrd="0" destOrd="0" presId="urn:microsoft.com/office/officeart/2009/3/layout/HorizontalOrganizationChart"/>
    <dgm:cxn modelId="{F794749A-F56D-4741-B4EC-A1FAF0FF20D1}" type="presParOf" srcId="{BBCBB33F-032F-054E-99D9-E922F164A789}" destId="{CC7F5FF6-07F7-9346-AA7E-8310FE435B20}" srcOrd="0" destOrd="0" presId="urn:microsoft.com/office/officeart/2009/3/layout/HorizontalOrganizationChart"/>
    <dgm:cxn modelId="{86A27EB8-487F-B747-9AE4-94210FB3B4B6}" type="presParOf" srcId="{BBCBB33F-032F-054E-99D9-E922F164A789}" destId="{FB213CCC-E8AC-6947-BD68-49391BB3F9AF}" srcOrd="1" destOrd="0" presId="urn:microsoft.com/office/officeart/2009/3/layout/HorizontalOrganizationChart"/>
    <dgm:cxn modelId="{25F58A85-C9AD-AB4E-8C1A-81DA64B755D2}" type="presParOf" srcId="{D35AA5AD-566B-4A4B-B49D-F854E6546142}" destId="{8AE3D352-5E15-CA4F-866E-652225CABADC}" srcOrd="1" destOrd="0" presId="urn:microsoft.com/office/officeart/2009/3/layout/HorizontalOrganizationChart"/>
    <dgm:cxn modelId="{7DBA76B4-944F-664B-8ADC-1B765ABC971B}" type="presParOf" srcId="{D35AA5AD-566B-4A4B-B49D-F854E6546142}" destId="{91A7E090-7CF2-B24A-B3DB-6BCDAC2835CC}" srcOrd="2" destOrd="0" presId="urn:microsoft.com/office/officeart/2009/3/layout/HorizontalOrganizationChart"/>
    <dgm:cxn modelId="{2C55662C-9780-F248-A464-0DBA363B7A9A}" type="presParOf" srcId="{32C7C9EE-D61B-EA4A-A953-4317B5389533}" destId="{89C34139-8A26-094B-A977-4576EC34CFCA}" srcOrd="2" destOrd="0" presId="urn:microsoft.com/office/officeart/2009/3/layout/HorizontalOrganizationChart"/>
    <dgm:cxn modelId="{F5F297F7-4972-4C47-B92B-9790F0052271}" type="presParOf" srcId="{32C7C9EE-D61B-EA4A-A953-4317B5389533}" destId="{95F35713-1B5F-7442-BB79-73820166B778}" srcOrd="3" destOrd="0" presId="urn:microsoft.com/office/officeart/2009/3/layout/HorizontalOrganizationChart"/>
    <dgm:cxn modelId="{7C974DFB-FEE0-BF44-B270-C0043B7A7664}" type="presParOf" srcId="{95F35713-1B5F-7442-BB79-73820166B778}" destId="{B54E6418-8234-C849-99BD-449E8780144B}" srcOrd="0" destOrd="0" presId="urn:microsoft.com/office/officeart/2009/3/layout/HorizontalOrganizationChart"/>
    <dgm:cxn modelId="{75802010-AF99-FA4A-A0D3-F1AD450D9C7F}" type="presParOf" srcId="{B54E6418-8234-C849-99BD-449E8780144B}" destId="{88DD7B1A-A996-264C-AB77-952A0F9A2058}" srcOrd="0" destOrd="0" presId="urn:microsoft.com/office/officeart/2009/3/layout/HorizontalOrganizationChart"/>
    <dgm:cxn modelId="{402DE6D6-F092-CF40-8B8C-AC0F0D3C5B31}" type="presParOf" srcId="{B54E6418-8234-C849-99BD-449E8780144B}" destId="{A1D4D5BF-0720-3140-A557-3799A1127C3E}" srcOrd="1" destOrd="0" presId="urn:microsoft.com/office/officeart/2009/3/layout/HorizontalOrganizationChart"/>
    <dgm:cxn modelId="{C0A7FA57-85C5-6B4B-AD32-853AAD15BD2B}" type="presParOf" srcId="{95F35713-1B5F-7442-BB79-73820166B778}" destId="{BF83B0BC-A7E1-7342-AA4B-12E99ED5A37B}" srcOrd="1" destOrd="0" presId="urn:microsoft.com/office/officeart/2009/3/layout/HorizontalOrganizationChart"/>
    <dgm:cxn modelId="{E606B305-06F4-C24E-A504-A4633C4CED1B}" type="presParOf" srcId="{95F35713-1B5F-7442-BB79-73820166B778}" destId="{26177F9D-419A-1F44-91D4-ED1561C01151}" srcOrd="2" destOrd="0" presId="urn:microsoft.com/office/officeart/2009/3/layout/HorizontalOrganizationChart"/>
    <dgm:cxn modelId="{F8CD1D6B-95A6-FD4E-9452-F0E82A3A3838}" type="presParOf" srcId="{32C7C9EE-D61B-EA4A-A953-4317B5389533}" destId="{5AD4EDCC-1B84-CF45-AE4C-F2FD55F322EF}" srcOrd="4" destOrd="0" presId="urn:microsoft.com/office/officeart/2009/3/layout/HorizontalOrganizationChart"/>
    <dgm:cxn modelId="{EB1AA263-DF9F-1E43-B22C-51CB1D8BC5E8}" type="presParOf" srcId="{32C7C9EE-D61B-EA4A-A953-4317B5389533}" destId="{08CEFF1F-C9DC-A24D-80BF-3E5BCD77739D}" srcOrd="5" destOrd="0" presId="urn:microsoft.com/office/officeart/2009/3/layout/HorizontalOrganizationChart"/>
    <dgm:cxn modelId="{73DFBA6D-5E98-C24F-9CB3-420B9BA10278}" type="presParOf" srcId="{08CEFF1F-C9DC-A24D-80BF-3E5BCD77739D}" destId="{6BFCC1AC-6109-0E48-8C05-290CD836284A}" srcOrd="0" destOrd="0" presId="urn:microsoft.com/office/officeart/2009/3/layout/HorizontalOrganizationChart"/>
    <dgm:cxn modelId="{9DB27A05-853A-1745-B0DA-DFAA8B289F08}" type="presParOf" srcId="{6BFCC1AC-6109-0E48-8C05-290CD836284A}" destId="{A49C9E26-07EB-924F-9AA5-6C3510FC5567}" srcOrd="0" destOrd="0" presId="urn:microsoft.com/office/officeart/2009/3/layout/HorizontalOrganizationChart"/>
    <dgm:cxn modelId="{A73A8B31-3A53-964E-91E1-944A6946795A}" type="presParOf" srcId="{6BFCC1AC-6109-0E48-8C05-290CD836284A}" destId="{F785B6F6-C02C-8846-AD8C-D6503CFF4E35}" srcOrd="1" destOrd="0" presId="urn:microsoft.com/office/officeart/2009/3/layout/HorizontalOrganizationChart"/>
    <dgm:cxn modelId="{151DB2DE-88FA-1442-9D0D-F31784A376BE}" type="presParOf" srcId="{08CEFF1F-C9DC-A24D-80BF-3E5BCD77739D}" destId="{B9336601-B503-304E-A5C7-499AB359DC7D}" srcOrd="1" destOrd="0" presId="urn:microsoft.com/office/officeart/2009/3/layout/HorizontalOrganizationChart"/>
    <dgm:cxn modelId="{DEE2637B-F350-B142-8D4A-6BE7DF0F0BA0}" type="presParOf" srcId="{B9336601-B503-304E-A5C7-499AB359DC7D}" destId="{FE91392F-2AE0-9242-8E0D-F1A513641690}" srcOrd="0" destOrd="0" presId="urn:microsoft.com/office/officeart/2009/3/layout/HorizontalOrganizationChart"/>
    <dgm:cxn modelId="{38225024-24D3-A84C-BD55-6210D7BC11EC}" type="presParOf" srcId="{B9336601-B503-304E-A5C7-499AB359DC7D}" destId="{91C2023D-C4AE-6F4A-94C6-7491C05638A8}" srcOrd="1" destOrd="0" presId="urn:microsoft.com/office/officeart/2009/3/layout/HorizontalOrganizationChart"/>
    <dgm:cxn modelId="{4E122777-E915-084E-BE56-CA95BFACF191}" type="presParOf" srcId="{91C2023D-C4AE-6F4A-94C6-7491C05638A8}" destId="{6B618238-46A5-6E4E-AAC3-DF3DBC7BB1FA}" srcOrd="0" destOrd="0" presId="urn:microsoft.com/office/officeart/2009/3/layout/HorizontalOrganizationChart"/>
    <dgm:cxn modelId="{485C74EF-F723-7043-BC74-D0ED3D42629D}" type="presParOf" srcId="{6B618238-46A5-6E4E-AAC3-DF3DBC7BB1FA}" destId="{EA6DB650-6E48-E849-AD59-27035D0C63C1}" srcOrd="0" destOrd="0" presId="urn:microsoft.com/office/officeart/2009/3/layout/HorizontalOrganizationChart"/>
    <dgm:cxn modelId="{5BECA195-C3F3-A147-AD47-2ED04F86B731}" type="presParOf" srcId="{6B618238-46A5-6E4E-AAC3-DF3DBC7BB1FA}" destId="{68EB3564-75F1-8743-9270-40B0E26C733B}" srcOrd="1" destOrd="0" presId="urn:microsoft.com/office/officeart/2009/3/layout/HorizontalOrganizationChart"/>
    <dgm:cxn modelId="{06ABD3E1-8D72-DC40-8D80-10361B60C284}" type="presParOf" srcId="{91C2023D-C4AE-6F4A-94C6-7491C05638A8}" destId="{1D7FD22C-A769-1B44-883B-C51361DA09E2}" srcOrd="1" destOrd="0" presId="urn:microsoft.com/office/officeart/2009/3/layout/HorizontalOrganizationChart"/>
    <dgm:cxn modelId="{69161358-F351-4944-86F4-9E5051445629}" type="presParOf" srcId="{91C2023D-C4AE-6F4A-94C6-7491C05638A8}" destId="{10E0988B-4332-DE44-92D7-A517D81EC192}" srcOrd="2" destOrd="0" presId="urn:microsoft.com/office/officeart/2009/3/layout/HorizontalOrganizationChart"/>
    <dgm:cxn modelId="{727CF9DE-43A0-B64A-8A57-343306AD1855}" type="presParOf" srcId="{B9336601-B503-304E-A5C7-499AB359DC7D}" destId="{3EBC473B-C355-C24E-BE2E-6EE226FDD825}" srcOrd="2" destOrd="0" presId="urn:microsoft.com/office/officeart/2009/3/layout/HorizontalOrganizationChart"/>
    <dgm:cxn modelId="{843A1837-03E1-614A-9F4D-8DEB259963CD}" type="presParOf" srcId="{B9336601-B503-304E-A5C7-499AB359DC7D}" destId="{8F28B6DC-92C5-9D4E-8688-9BDB80953F06}" srcOrd="3" destOrd="0" presId="urn:microsoft.com/office/officeart/2009/3/layout/HorizontalOrganizationChart"/>
    <dgm:cxn modelId="{A310B409-95E2-6849-9F61-BFB7C9771B72}" type="presParOf" srcId="{8F28B6DC-92C5-9D4E-8688-9BDB80953F06}" destId="{9DCB8BCD-F283-374E-BC6D-ACBA64AB838C}" srcOrd="0" destOrd="0" presId="urn:microsoft.com/office/officeart/2009/3/layout/HorizontalOrganizationChart"/>
    <dgm:cxn modelId="{02EB3114-19A5-C145-BD80-BDB68F3E243B}" type="presParOf" srcId="{9DCB8BCD-F283-374E-BC6D-ACBA64AB838C}" destId="{627FF53B-A371-9C46-ABDC-C2D5AA929144}" srcOrd="0" destOrd="0" presId="urn:microsoft.com/office/officeart/2009/3/layout/HorizontalOrganizationChart"/>
    <dgm:cxn modelId="{03B48819-4456-0C41-9352-1B704140E1A4}" type="presParOf" srcId="{9DCB8BCD-F283-374E-BC6D-ACBA64AB838C}" destId="{88039FC1-3611-0741-9625-B0D6828CFA22}" srcOrd="1" destOrd="0" presId="urn:microsoft.com/office/officeart/2009/3/layout/HorizontalOrganizationChart"/>
    <dgm:cxn modelId="{5345C9E1-4454-6547-A1E1-EDD7BED0913B}" type="presParOf" srcId="{8F28B6DC-92C5-9D4E-8688-9BDB80953F06}" destId="{BF58D5C0-DFAC-0A44-8A58-F7D1577E58CE}" srcOrd="1" destOrd="0" presId="urn:microsoft.com/office/officeart/2009/3/layout/HorizontalOrganizationChart"/>
    <dgm:cxn modelId="{883E4CD0-E3D9-154A-B782-35F8D8E67D3B}" type="presParOf" srcId="{8F28B6DC-92C5-9D4E-8688-9BDB80953F06}" destId="{F286BC45-0498-1B49-A4B2-3759D85BF12F}" srcOrd="2" destOrd="0" presId="urn:microsoft.com/office/officeart/2009/3/layout/HorizontalOrganizationChart"/>
    <dgm:cxn modelId="{6C942EB2-4C26-024F-BC7D-2919280E78FB}" type="presParOf" srcId="{08CEFF1F-C9DC-A24D-80BF-3E5BCD77739D}" destId="{836A1E25-4CCB-A04B-93C5-046D1D3429A5}" srcOrd="2" destOrd="0" presId="urn:microsoft.com/office/officeart/2009/3/layout/HorizontalOrganizationChart"/>
    <dgm:cxn modelId="{A0E678A9-A53E-5343-9638-C2AF97D00460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r>
            <a:rPr lang="zh-CN" altLang="en-US" sz="3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9CA9F08D-EE10-1041-BC5B-4E0267E14568}">
      <dgm:prSet custT="1"/>
      <dgm:spPr/>
      <dgm:t>
        <a:bodyPr/>
        <a:lstStyle/>
        <a:p>
          <a:r>
            <a:rPr lang="zh-CN" altLang="en-US" sz="3200" dirty="0"/>
            <a:t>对立</a:t>
          </a:r>
        </a:p>
      </dgm:t>
    </dgm:pt>
    <dgm:pt modelId="{0A762D9C-0986-814A-8FD5-B46494DD64F3}" type="parTrans" cxnId="{B3C640E4-5E54-1C48-8A19-77AAD28AA8E4}">
      <dgm:prSet/>
      <dgm:spPr/>
      <dgm:t>
        <a:bodyPr/>
        <a:lstStyle/>
        <a:p>
          <a:endParaRPr lang="zh-CN" altLang="en-US"/>
        </a:p>
      </dgm:t>
    </dgm:pt>
    <dgm:pt modelId="{B232CE0B-E31C-E04A-9FBB-CD0F7BBD07E7}" type="sibTrans" cxnId="{B3C640E4-5E54-1C48-8A19-77AAD28AA8E4}">
      <dgm:prSet/>
      <dgm:spPr/>
      <dgm:t>
        <a:bodyPr/>
        <a:lstStyle/>
        <a:p>
          <a:endParaRPr lang="zh-CN" altLang="en-US"/>
        </a:p>
      </dgm:t>
    </dgm:pt>
    <dgm:pt modelId="{0782A238-FD0E-094E-8D06-237C733F0D4A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统一</a:t>
          </a:r>
        </a:p>
      </dgm:t>
    </dgm:pt>
    <dgm:pt modelId="{21421405-F88B-C147-A443-87B1DC6ED69B}" type="parTrans" cxnId="{121A9888-D85A-E347-B7AF-C412F7857655}">
      <dgm:prSet/>
      <dgm:spPr/>
      <dgm:t>
        <a:bodyPr/>
        <a:lstStyle/>
        <a:p>
          <a:endParaRPr lang="zh-CN" altLang="en-US"/>
        </a:p>
      </dgm:t>
    </dgm:pt>
    <dgm:pt modelId="{B0F2E2C6-175F-9D42-AE9E-F366943F70D2}" type="sibTrans" cxnId="{121A9888-D85A-E347-B7AF-C412F7857655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80212" custScaleY="67206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33012" custScaleY="55100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32937" custScaleY="55555" custLinFactNeighborX="1" custLinFactNeighborY="10437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2" presStyleCnt="3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2" presStyleCnt="3" custScaleX="67744" custScaleY="55555" custLinFactNeighborX="-990" custLinFactNeighborY="2938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2" presStyleCnt="3"/>
      <dgm:spPr/>
    </dgm:pt>
    <dgm:pt modelId="{B9336601-B503-304E-A5C7-499AB359DC7D}" type="pres">
      <dgm:prSet presAssocID="{4CA83BA0-4C60-C346-AC9D-D9E4879F5471}" presName="hierChild4" presStyleCnt="0"/>
      <dgm:spPr/>
    </dgm:pt>
    <dgm:pt modelId="{FE91392F-2AE0-9242-8E0D-F1A513641690}" type="pres">
      <dgm:prSet presAssocID="{0A762D9C-0986-814A-8FD5-B46494DD64F3}" presName="Name64" presStyleLbl="parChTrans1D3" presStyleIdx="0" presStyleCnt="2"/>
      <dgm:spPr/>
    </dgm:pt>
    <dgm:pt modelId="{91C2023D-C4AE-6F4A-94C6-7491C05638A8}" type="pres">
      <dgm:prSet presAssocID="{9CA9F08D-EE10-1041-BC5B-4E0267E14568}" presName="hierRoot2" presStyleCnt="0">
        <dgm:presLayoutVars>
          <dgm:hierBranch val="init"/>
        </dgm:presLayoutVars>
      </dgm:prSet>
      <dgm:spPr/>
    </dgm:pt>
    <dgm:pt modelId="{6B618238-46A5-6E4E-AAC3-DF3DBC7BB1FA}" type="pres">
      <dgm:prSet presAssocID="{9CA9F08D-EE10-1041-BC5B-4E0267E14568}" presName="rootComposite" presStyleCnt="0"/>
      <dgm:spPr/>
    </dgm:pt>
    <dgm:pt modelId="{EA6DB650-6E48-E849-AD59-27035D0C63C1}" type="pres">
      <dgm:prSet presAssocID="{9CA9F08D-EE10-1041-BC5B-4E0267E14568}" presName="rootText" presStyleLbl="node3" presStyleIdx="0" presStyleCnt="2" custScaleX="52758" custScaleY="73894">
        <dgm:presLayoutVars>
          <dgm:chPref val="3"/>
        </dgm:presLayoutVars>
      </dgm:prSet>
      <dgm:spPr/>
    </dgm:pt>
    <dgm:pt modelId="{68EB3564-75F1-8743-9270-40B0E26C733B}" type="pres">
      <dgm:prSet presAssocID="{9CA9F08D-EE10-1041-BC5B-4E0267E14568}" presName="rootConnector" presStyleLbl="node3" presStyleIdx="0" presStyleCnt="2"/>
      <dgm:spPr/>
    </dgm:pt>
    <dgm:pt modelId="{1D7FD22C-A769-1B44-883B-C51361DA09E2}" type="pres">
      <dgm:prSet presAssocID="{9CA9F08D-EE10-1041-BC5B-4E0267E14568}" presName="hierChild4" presStyleCnt="0"/>
      <dgm:spPr/>
    </dgm:pt>
    <dgm:pt modelId="{10E0988B-4332-DE44-92D7-A517D81EC192}" type="pres">
      <dgm:prSet presAssocID="{9CA9F08D-EE10-1041-BC5B-4E0267E14568}" presName="hierChild5" presStyleCnt="0"/>
      <dgm:spPr/>
    </dgm:pt>
    <dgm:pt modelId="{3EBC473B-C355-C24E-BE2E-6EE226FDD825}" type="pres">
      <dgm:prSet presAssocID="{21421405-F88B-C147-A443-87B1DC6ED69B}" presName="Name64" presStyleLbl="parChTrans1D3" presStyleIdx="1" presStyleCnt="2"/>
      <dgm:spPr/>
    </dgm:pt>
    <dgm:pt modelId="{8F28B6DC-92C5-9D4E-8688-9BDB80953F06}" type="pres">
      <dgm:prSet presAssocID="{0782A238-FD0E-094E-8D06-237C733F0D4A}" presName="hierRoot2" presStyleCnt="0">
        <dgm:presLayoutVars>
          <dgm:hierBranch val="init"/>
        </dgm:presLayoutVars>
      </dgm:prSet>
      <dgm:spPr/>
    </dgm:pt>
    <dgm:pt modelId="{9DCB8BCD-F283-374E-BC6D-ACBA64AB838C}" type="pres">
      <dgm:prSet presAssocID="{0782A238-FD0E-094E-8D06-237C733F0D4A}" presName="rootComposite" presStyleCnt="0"/>
      <dgm:spPr/>
    </dgm:pt>
    <dgm:pt modelId="{627FF53B-A371-9C46-ABDC-C2D5AA929144}" type="pres">
      <dgm:prSet presAssocID="{0782A238-FD0E-094E-8D06-237C733F0D4A}" presName="rootText" presStyleLbl="node3" presStyleIdx="1" presStyleCnt="2" custScaleX="53930" custScaleY="73690">
        <dgm:presLayoutVars>
          <dgm:chPref val="3"/>
        </dgm:presLayoutVars>
      </dgm:prSet>
      <dgm:spPr/>
    </dgm:pt>
    <dgm:pt modelId="{88039FC1-3611-0741-9625-B0D6828CFA22}" type="pres">
      <dgm:prSet presAssocID="{0782A238-FD0E-094E-8D06-237C733F0D4A}" presName="rootConnector" presStyleLbl="node3" presStyleIdx="1" presStyleCnt="2"/>
      <dgm:spPr/>
    </dgm:pt>
    <dgm:pt modelId="{BF58D5C0-DFAC-0A44-8A58-F7D1577E58CE}" type="pres">
      <dgm:prSet presAssocID="{0782A238-FD0E-094E-8D06-237C733F0D4A}" presName="hierChild4" presStyleCnt="0"/>
      <dgm:spPr/>
    </dgm:pt>
    <dgm:pt modelId="{F286BC45-0498-1B49-A4B2-3759D85BF12F}" type="pres">
      <dgm:prSet presAssocID="{0782A238-FD0E-094E-8D06-237C733F0D4A}" presName="hierChild5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FCE3F502-FB31-AB4D-83A6-DC1D4632681A}" type="presOf" srcId="{0782A238-FD0E-094E-8D06-237C733F0D4A}" destId="{627FF53B-A371-9C46-ABDC-C2D5AA929144}" srcOrd="0" destOrd="0" presId="urn:microsoft.com/office/officeart/2009/3/layout/HorizontalOrganizationChart"/>
    <dgm:cxn modelId="{D0A03E05-D92E-834C-8A06-0BA3EDF4E015}" type="presOf" srcId="{476D8D70-DBB1-7B41-8CD3-30459D90DC95}" destId="{89C34139-8A26-094B-A977-4576EC34CFCA}" srcOrd="0" destOrd="0" presId="urn:microsoft.com/office/officeart/2009/3/layout/HorizontalOrganizationChart"/>
    <dgm:cxn modelId="{239BFF05-A9F8-8047-8A68-14858DD0C65E}" type="presOf" srcId="{7AC76271-18F2-7A47-B559-2049B3C3C1C8}" destId="{FB213CCC-E8AC-6947-BD68-49391BB3F9AF}" srcOrd="1" destOrd="0" presId="urn:microsoft.com/office/officeart/2009/3/layout/HorizontalOrganizationChart"/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C26A421B-D566-E740-84AA-D6934549B2EB}" type="presOf" srcId="{1112FB57-E696-FA45-AF72-1E97D2E669FB}" destId="{75E11FCC-1C53-604E-88A3-2412EF138EE1}" srcOrd="1" destOrd="0" presId="urn:microsoft.com/office/officeart/2009/3/layout/HorizontalOrganizationChart"/>
    <dgm:cxn modelId="{5A7FF624-0A9E-1E46-8B0E-B87E3041EAF1}" type="presOf" srcId="{19960767-A02E-7541-9D89-B09779251E21}" destId="{E68C5451-ECDD-0045-A198-AF1EEEBB5C90}" srcOrd="0" destOrd="0" presId="urn:microsoft.com/office/officeart/2009/3/layout/HorizontalOrganizationChart"/>
    <dgm:cxn modelId="{217C8328-56CC-B544-A1BC-40B39370F0C8}" type="presOf" srcId="{9CA9F08D-EE10-1041-BC5B-4E0267E14568}" destId="{68EB3564-75F1-8743-9270-40B0E26C733B}" srcOrd="1" destOrd="0" presId="urn:microsoft.com/office/officeart/2009/3/layout/HorizontalOrganizationChart"/>
    <dgm:cxn modelId="{49152733-5ACB-454E-A518-7CA98A7D7AD3}" type="presOf" srcId="{4CA83BA0-4C60-C346-AC9D-D9E4879F5471}" destId="{A49C9E26-07EB-924F-9AA5-6C3510FC5567}" srcOrd="0" destOrd="0" presId="urn:microsoft.com/office/officeart/2009/3/layout/HorizontalOrganizationChart"/>
    <dgm:cxn modelId="{9054EB41-5C30-8B44-9B0C-F1EADB03A79A}" type="presOf" srcId="{1112FB57-E696-FA45-AF72-1E97D2E669FB}" destId="{A963D848-574A-4243-9F22-D442D719A969}" srcOrd="0" destOrd="0" presId="urn:microsoft.com/office/officeart/2009/3/layout/HorizontalOrganizationChart"/>
    <dgm:cxn modelId="{B854CE6F-92DA-DB41-BF8C-AEBAFAC5BDD3}" type="presOf" srcId="{21421405-F88B-C147-A443-87B1DC6ED69B}" destId="{3EBC473B-C355-C24E-BE2E-6EE226FDD825}" srcOrd="0" destOrd="0" presId="urn:microsoft.com/office/officeart/2009/3/layout/HorizontalOrganizationChart"/>
    <dgm:cxn modelId="{D134D870-9E29-6E47-A7C4-BFF198DE581D}" type="presOf" srcId="{7AC76271-18F2-7A47-B559-2049B3C3C1C8}" destId="{CC7F5FF6-07F7-9346-AA7E-8310FE435B20}" srcOrd="0" destOrd="0" presId="urn:microsoft.com/office/officeart/2009/3/layout/HorizontalOrganizationChart"/>
    <dgm:cxn modelId="{2F879D73-4012-0442-BFD6-BD151BDEF424}" srcId="{1112FB57-E696-FA45-AF72-1E97D2E669FB}" destId="{4CA83BA0-4C60-C346-AC9D-D9E4879F5471}" srcOrd="2" destOrd="0" parTransId="{BE0D98C6-ACF2-3E43-9F18-FD165A2A4261}" sibTransId="{BC0E0815-204C-C549-9768-C0224BE94B16}"/>
    <dgm:cxn modelId="{9FB8EB7D-E149-A148-9491-C19463F180F3}" type="presOf" srcId="{4CA83BA0-4C60-C346-AC9D-D9E4879F5471}" destId="{F785B6F6-C02C-8846-AD8C-D6503CFF4E35}" srcOrd="1" destOrd="0" presId="urn:microsoft.com/office/officeart/2009/3/layout/HorizontalOrganizationChart"/>
    <dgm:cxn modelId="{DF303F7F-0B8D-2E4A-A538-3840944C63D9}" type="presOf" srcId="{0A762D9C-0986-814A-8FD5-B46494DD64F3}" destId="{FE91392F-2AE0-9242-8E0D-F1A513641690}" srcOrd="0" destOrd="0" presId="urn:microsoft.com/office/officeart/2009/3/layout/HorizontalOrganizationChart"/>
    <dgm:cxn modelId="{7AD8F582-BA6E-A24D-8C10-D47E1DD2DA05}" type="presOf" srcId="{538AEF0D-98D3-B545-AC4C-DE03138A5DC3}" destId="{A1D4D5BF-0720-3140-A557-3799A1127C3E}" srcOrd="1" destOrd="0" presId="urn:microsoft.com/office/officeart/2009/3/layout/HorizontalOrganizationChart"/>
    <dgm:cxn modelId="{121A9888-D85A-E347-B7AF-C412F7857655}" srcId="{4CA83BA0-4C60-C346-AC9D-D9E4879F5471}" destId="{0782A238-FD0E-094E-8D06-237C733F0D4A}" srcOrd="1" destOrd="0" parTransId="{21421405-F88B-C147-A443-87B1DC6ED69B}" sibTransId="{B0F2E2C6-175F-9D42-AE9E-F366943F70D2}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F79CFD91-7EDD-DF44-ADDE-054DACEA4062}" type="presOf" srcId="{BE0D98C6-ACF2-3E43-9F18-FD165A2A4261}" destId="{5AD4EDCC-1B84-CF45-AE4C-F2FD55F322EF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131F10CD-98AC-9344-9C02-F5EDBA01E7FC}" type="presOf" srcId="{9CA9F08D-EE10-1041-BC5B-4E0267E14568}" destId="{EA6DB650-6E48-E849-AD59-27035D0C63C1}" srcOrd="0" destOrd="0" presId="urn:microsoft.com/office/officeart/2009/3/layout/HorizontalOrganizationChart"/>
    <dgm:cxn modelId="{405292DB-2CD6-274B-9860-B9C1B4752F32}" type="presOf" srcId="{0782A238-FD0E-094E-8D06-237C733F0D4A}" destId="{88039FC1-3611-0741-9625-B0D6828CFA22}" srcOrd="1" destOrd="0" presId="urn:microsoft.com/office/officeart/2009/3/layout/HorizontalOrganizationChart"/>
    <dgm:cxn modelId="{B3C640E4-5E54-1C48-8A19-77AAD28AA8E4}" srcId="{4CA83BA0-4C60-C346-AC9D-D9E4879F5471}" destId="{9CA9F08D-EE10-1041-BC5B-4E0267E14568}" srcOrd="0" destOrd="0" parTransId="{0A762D9C-0986-814A-8FD5-B46494DD64F3}" sibTransId="{B232CE0B-E31C-E04A-9FBB-CD0F7BBD07E7}"/>
    <dgm:cxn modelId="{CB86EEE8-AFB4-4940-9125-455CE179EB33}" type="presOf" srcId="{463752C0-6AF8-0A41-980A-6FFC0AA3C9A3}" destId="{18F9DF53-F5EA-8140-B7D0-A536645FEBAC}" srcOrd="0" destOrd="0" presId="urn:microsoft.com/office/officeart/2009/3/layout/HorizontalOrganizationChart"/>
    <dgm:cxn modelId="{25FB57ED-384C-DD41-BFC1-7D01DD7DC324}" type="presOf" srcId="{538AEF0D-98D3-B545-AC4C-DE03138A5DC3}" destId="{88DD7B1A-A996-264C-AB77-952A0F9A2058}" srcOrd="0" destOrd="0" presId="urn:microsoft.com/office/officeart/2009/3/layout/HorizontalOrganizationChart"/>
    <dgm:cxn modelId="{72C46082-CAD1-CD41-B053-3A8C1274BFF6}" type="presParOf" srcId="{E68C5451-ECDD-0045-A198-AF1EEEBB5C90}" destId="{A019121B-12F3-6B47-9962-0B84BC437CFA}" srcOrd="0" destOrd="0" presId="urn:microsoft.com/office/officeart/2009/3/layout/HorizontalOrganizationChart"/>
    <dgm:cxn modelId="{8D065AFA-4E3D-2148-9300-AF501989EAE7}" type="presParOf" srcId="{A019121B-12F3-6B47-9962-0B84BC437CFA}" destId="{D7A521E9-1FCF-E44C-8838-A45A68F08133}" srcOrd="0" destOrd="0" presId="urn:microsoft.com/office/officeart/2009/3/layout/HorizontalOrganizationChart"/>
    <dgm:cxn modelId="{D8C9C93F-121E-FC47-94B6-5C0716FA9149}" type="presParOf" srcId="{D7A521E9-1FCF-E44C-8838-A45A68F08133}" destId="{A963D848-574A-4243-9F22-D442D719A969}" srcOrd="0" destOrd="0" presId="urn:microsoft.com/office/officeart/2009/3/layout/HorizontalOrganizationChart"/>
    <dgm:cxn modelId="{C0F6FBE8-7412-1247-8A62-A830000E57FB}" type="presParOf" srcId="{D7A521E9-1FCF-E44C-8838-A45A68F08133}" destId="{75E11FCC-1C53-604E-88A3-2412EF138EE1}" srcOrd="1" destOrd="0" presId="urn:microsoft.com/office/officeart/2009/3/layout/HorizontalOrganizationChart"/>
    <dgm:cxn modelId="{B977B587-A33E-844D-B120-EC867A76E708}" type="presParOf" srcId="{A019121B-12F3-6B47-9962-0B84BC437CFA}" destId="{32C7C9EE-D61B-EA4A-A953-4317B5389533}" srcOrd="1" destOrd="0" presId="urn:microsoft.com/office/officeart/2009/3/layout/HorizontalOrganizationChart"/>
    <dgm:cxn modelId="{D15F05F3-8F09-2B42-A9F1-EF3754941E3C}" type="presParOf" srcId="{32C7C9EE-D61B-EA4A-A953-4317B5389533}" destId="{18F9DF53-F5EA-8140-B7D0-A536645FEBAC}" srcOrd="0" destOrd="0" presId="urn:microsoft.com/office/officeart/2009/3/layout/HorizontalOrganizationChart"/>
    <dgm:cxn modelId="{BD7B95AA-40EE-E944-8EB2-17D1E9B7707F}" type="presParOf" srcId="{32C7C9EE-D61B-EA4A-A953-4317B5389533}" destId="{D35AA5AD-566B-4A4B-B49D-F854E6546142}" srcOrd="1" destOrd="0" presId="urn:microsoft.com/office/officeart/2009/3/layout/HorizontalOrganizationChart"/>
    <dgm:cxn modelId="{CE96D511-9211-8D41-A67E-DB92201EB27C}" type="presParOf" srcId="{D35AA5AD-566B-4A4B-B49D-F854E6546142}" destId="{BBCBB33F-032F-054E-99D9-E922F164A789}" srcOrd="0" destOrd="0" presId="urn:microsoft.com/office/officeart/2009/3/layout/HorizontalOrganizationChart"/>
    <dgm:cxn modelId="{5F568747-3C96-9840-B4DB-B876469C93A7}" type="presParOf" srcId="{BBCBB33F-032F-054E-99D9-E922F164A789}" destId="{CC7F5FF6-07F7-9346-AA7E-8310FE435B20}" srcOrd="0" destOrd="0" presId="urn:microsoft.com/office/officeart/2009/3/layout/HorizontalOrganizationChart"/>
    <dgm:cxn modelId="{F390C857-A3CC-0242-81A5-75CC68A768B0}" type="presParOf" srcId="{BBCBB33F-032F-054E-99D9-E922F164A789}" destId="{FB213CCC-E8AC-6947-BD68-49391BB3F9AF}" srcOrd="1" destOrd="0" presId="urn:microsoft.com/office/officeart/2009/3/layout/HorizontalOrganizationChart"/>
    <dgm:cxn modelId="{1B579BBA-CBBC-DB46-BACA-A9AE4BBF0785}" type="presParOf" srcId="{D35AA5AD-566B-4A4B-B49D-F854E6546142}" destId="{8AE3D352-5E15-CA4F-866E-652225CABADC}" srcOrd="1" destOrd="0" presId="urn:microsoft.com/office/officeart/2009/3/layout/HorizontalOrganizationChart"/>
    <dgm:cxn modelId="{467E0149-294B-2A41-9C17-1A54B348C771}" type="presParOf" srcId="{D35AA5AD-566B-4A4B-B49D-F854E6546142}" destId="{91A7E090-7CF2-B24A-B3DB-6BCDAC2835CC}" srcOrd="2" destOrd="0" presId="urn:microsoft.com/office/officeart/2009/3/layout/HorizontalOrganizationChart"/>
    <dgm:cxn modelId="{76421BFD-ABCF-1B4D-A5CF-AC8ECF72A959}" type="presParOf" srcId="{32C7C9EE-D61B-EA4A-A953-4317B5389533}" destId="{89C34139-8A26-094B-A977-4576EC34CFCA}" srcOrd="2" destOrd="0" presId="urn:microsoft.com/office/officeart/2009/3/layout/HorizontalOrganizationChart"/>
    <dgm:cxn modelId="{6FEA7F04-7A2A-8E43-8ABE-F57F8FAD68E5}" type="presParOf" srcId="{32C7C9EE-D61B-EA4A-A953-4317B5389533}" destId="{95F35713-1B5F-7442-BB79-73820166B778}" srcOrd="3" destOrd="0" presId="urn:microsoft.com/office/officeart/2009/3/layout/HorizontalOrganizationChart"/>
    <dgm:cxn modelId="{9EB25CF5-12A4-364B-A16D-F704C1CAB184}" type="presParOf" srcId="{95F35713-1B5F-7442-BB79-73820166B778}" destId="{B54E6418-8234-C849-99BD-449E8780144B}" srcOrd="0" destOrd="0" presId="urn:microsoft.com/office/officeart/2009/3/layout/HorizontalOrganizationChart"/>
    <dgm:cxn modelId="{E14AB0AA-3FA3-2842-977F-08CE14E96654}" type="presParOf" srcId="{B54E6418-8234-C849-99BD-449E8780144B}" destId="{88DD7B1A-A996-264C-AB77-952A0F9A2058}" srcOrd="0" destOrd="0" presId="urn:microsoft.com/office/officeart/2009/3/layout/HorizontalOrganizationChart"/>
    <dgm:cxn modelId="{A81B21A4-C23A-5545-98E8-AD3D92BBAE69}" type="presParOf" srcId="{B54E6418-8234-C849-99BD-449E8780144B}" destId="{A1D4D5BF-0720-3140-A557-3799A1127C3E}" srcOrd="1" destOrd="0" presId="urn:microsoft.com/office/officeart/2009/3/layout/HorizontalOrganizationChart"/>
    <dgm:cxn modelId="{C561383C-2864-9447-8E50-16D8FA32EECB}" type="presParOf" srcId="{95F35713-1B5F-7442-BB79-73820166B778}" destId="{BF83B0BC-A7E1-7342-AA4B-12E99ED5A37B}" srcOrd="1" destOrd="0" presId="urn:microsoft.com/office/officeart/2009/3/layout/HorizontalOrganizationChart"/>
    <dgm:cxn modelId="{B68AF791-2D7D-A441-9158-F86AB75EA1F2}" type="presParOf" srcId="{95F35713-1B5F-7442-BB79-73820166B778}" destId="{26177F9D-419A-1F44-91D4-ED1561C01151}" srcOrd="2" destOrd="0" presId="urn:microsoft.com/office/officeart/2009/3/layout/HorizontalOrganizationChart"/>
    <dgm:cxn modelId="{3EC5B763-6313-4C4F-ADA2-EAB5AC9A7DA6}" type="presParOf" srcId="{32C7C9EE-D61B-EA4A-A953-4317B5389533}" destId="{5AD4EDCC-1B84-CF45-AE4C-F2FD55F322EF}" srcOrd="4" destOrd="0" presId="urn:microsoft.com/office/officeart/2009/3/layout/HorizontalOrganizationChart"/>
    <dgm:cxn modelId="{625B8F23-9E2A-FA42-98F4-A1FB29829424}" type="presParOf" srcId="{32C7C9EE-D61B-EA4A-A953-4317B5389533}" destId="{08CEFF1F-C9DC-A24D-80BF-3E5BCD77739D}" srcOrd="5" destOrd="0" presId="urn:microsoft.com/office/officeart/2009/3/layout/HorizontalOrganizationChart"/>
    <dgm:cxn modelId="{020CD736-F539-574E-B829-93529F667B9B}" type="presParOf" srcId="{08CEFF1F-C9DC-A24D-80BF-3E5BCD77739D}" destId="{6BFCC1AC-6109-0E48-8C05-290CD836284A}" srcOrd="0" destOrd="0" presId="urn:microsoft.com/office/officeart/2009/3/layout/HorizontalOrganizationChart"/>
    <dgm:cxn modelId="{7FC59BD3-05D4-3D48-8F01-C3F08AB07D54}" type="presParOf" srcId="{6BFCC1AC-6109-0E48-8C05-290CD836284A}" destId="{A49C9E26-07EB-924F-9AA5-6C3510FC5567}" srcOrd="0" destOrd="0" presId="urn:microsoft.com/office/officeart/2009/3/layout/HorizontalOrganizationChart"/>
    <dgm:cxn modelId="{D8C507C0-7EFD-C24D-95C1-DC539C934FEA}" type="presParOf" srcId="{6BFCC1AC-6109-0E48-8C05-290CD836284A}" destId="{F785B6F6-C02C-8846-AD8C-D6503CFF4E35}" srcOrd="1" destOrd="0" presId="urn:microsoft.com/office/officeart/2009/3/layout/HorizontalOrganizationChart"/>
    <dgm:cxn modelId="{A90FFBC6-671F-9144-984A-1B012C7BE3ED}" type="presParOf" srcId="{08CEFF1F-C9DC-A24D-80BF-3E5BCD77739D}" destId="{B9336601-B503-304E-A5C7-499AB359DC7D}" srcOrd="1" destOrd="0" presId="urn:microsoft.com/office/officeart/2009/3/layout/HorizontalOrganizationChart"/>
    <dgm:cxn modelId="{93EAB2FA-71D8-894A-936D-BCC6EE5EE071}" type="presParOf" srcId="{B9336601-B503-304E-A5C7-499AB359DC7D}" destId="{FE91392F-2AE0-9242-8E0D-F1A513641690}" srcOrd="0" destOrd="0" presId="urn:microsoft.com/office/officeart/2009/3/layout/HorizontalOrganizationChart"/>
    <dgm:cxn modelId="{983DB88F-2D65-4944-96F5-6D5171B5634E}" type="presParOf" srcId="{B9336601-B503-304E-A5C7-499AB359DC7D}" destId="{91C2023D-C4AE-6F4A-94C6-7491C05638A8}" srcOrd="1" destOrd="0" presId="urn:microsoft.com/office/officeart/2009/3/layout/HorizontalOrganizationChart"/>
    <dgm:cxn modelId="{A44A75BF-096A-0E4D-986E-09A605790D99}" type="presParOf" srcId="{91C2023D-C4AE-6F4A-94C6-7491C05638A8}" destId="{6B618238-46A5-6E4E-AAC3-DF3DBC7BB1FA}" srcOrd="0" destOrd="0" presId="urn:microsoft.com/office/officeart/2009/3/layout/HorizontalOrganizationChart"/>
    <dgm:cxn modelId="{2D394242-89AF-2847-A3DC-3CFB0294B9C7}" type="presParOf" srcId="{6B618238-46A5-6E4E-AAC3-DF3DBC7BB1FA}" destId="{EA6DB650-6E48-E849-AD59-27035D0C63C1}" srcOrd="0" destOrd="0" presId="urn:microsoft.com/office/officeart/2009/3/layout/HorizontalOrganizationChart"/>
    <dgm:cxn modelId="{3C230975-455B-EB4A-8F63-8D9C73790D5B}" type="presParOf" srcId="{6B618238-46A5-6E4E-AAC3-DF3DBC7BB1FA}" destId="{68EB3564-75F1-8743-9270-40B0E26C733B}" srcOrd="1" destOrd="0" presId="urn:microsoft.com/office/officeart/2009/3/layout/HorizontalOrganizationChart"/>
    <dgm:cxn modelId="{CD7D075B-1710-F641-979F-E46BAE43E578}" type="presParOf" srcId="{91C2023D-C4AE-6F4A-94C6-7491C05638A8}" destId="{1D7FD22C-A769-1B44-883B-C51361DA09E2}" srcOrd="1" destOrd="0" presId="urn:microsoft.com/office/officeart/2009/3/layout/HorizontalOrganizationChart"/>
    <dgm:cxn modelId="{52F3E8FD-15FE-4244-BD58-978F6CCE849A}" type="presParOf" srcId="{91C2023D-C4AE-6F4A-94C6-7491C05638A8}" destId="{10E0988B-4332-DE44-92D7-A517D81EC192}" srcOrd="2" destOrd="0" presId="urn:microsoft.com/office/officeart/2009/3/layout/HorizontalOrganizationChart"/>
    <dgm:cxn modelId="{3A591B6F-3A75-7941-A3B2-12E2D413E182}" type="presParOf" srcId="{B9336601-B503-304E-A5C7-499AB359DC7D}" destId="{3EBC473B-C355-C24E-BE2E-6EE226FDD825}" srcOrd="2" destOrd="0" presId="urn:microsoft.com/office/officeart/2009/3/layout/HorizontalOrganizationChart"/>
    <dgm:cxn modelId="{CC522A8C-D6A9-E948-AA1F-BC1F4D5E6B47}" type="presParOf" srcId="{B9336601-B503-304E-A5C7-499AB359DC7D}" destId="{8F28B6DC-92C5-9D4E-8688-9BDB80953F06}" srcOrd="3" destOrd="0" presId="urn:microsoft.com/office/officeart/2009/3/layout/HorizontalOrganizationChart"/>
    <dgm:cxn modelId="{EDA99E7F-69A0-A44E-816C-5232657C7B05}" type="presParOf" srcId="{8F28B6DC-92C5-9D4E-8688-9BDB80953F06}" destId="{9DCB8BCD-F283-374E-BC6D-ACBA64AB838C}" srcOrd="0" destOrd="0" presId="urn:microsoft.com/office/officeart/2009/3/layout/HorizontalOrganizationChart"/>
    <dgm:cxn modelId="{C91E8BA7-7014-704F-BE10-039907503D4F}" type="presParOf" srcId="{9DCB8BCD-F283-374E-BC6D-ACBA64AB838C}" destId="{627FF53B-A371-9C46-ABDC-C2D5AA929144}" srcOrd="0" destOrd="0" presId="urn:microsoft.com/office/officeart/2009/3/layout/HorizontalOrganizationChart"/>
    <dgm:cxn modelId="{4CB880D4-DB3C-FB42-B73E-DF2CC4D844AF}" type="presParOf" srcId="{9DCB8BCD-F283-374E-BC6D-ACBA64AB838C}" destId="{88039FC1-3611-0741-9625-B0D6828CFA22}" srcOrd="1" destOrd="0" presId="urn:microsoft.com/office/officeart/2009/3/layout/HorizontalOrganizationChart"/>
    <dgm:cxn modelId="{78A31AD8-3373-7A41-BA14-B1FA0505C001}" type="presParOf" srcId="{8F28B6DC-92C5-9D4E-8688-9BDB80953F06}" destId="{BF58D5C0-DFAC-0A44-8A58-F7D1577E58CE}" srcOrd="1" destOrd="0" presId="urn:microsoft.com/office/officeart/2009/3/layout/HorizontalOrganizationChart"/>
    <dgm:cxn modelId="{FFC9C80F-CDBC-744D-A72D-5FA94191EC6C}" type="presParOf" srcId="{8F28B6DC-92C5-9D4E-8688-9BDB80953F06}" destId="{F286BC45-0498-1B49-A4B2-3759D85BF12F}" srcOrd="2" destOrd="0" presId="urn:microsoft.com/office/officeart/2009/3/layout/HorizontalOrganizationChart"/>
    <dgm:cxn modelId="{4F09366D-88F4-6D45-B85F-D2365BFAAB05}" type="presParOf" srcId="{08CEFF1F-C9DC-A24D-80BF-3E5BCD77739D}" destId="{836A1E25-4CCB-A04B-93C5-046D1D3429A5}" srcOrd="2" destOrd="0" presId="urn:microsoft.com/office/officeart/2009/3/layout/HorizontalOrganizationChart"/>
    <dgm:cxn modelId="{1DBD30E5-06E8-6944-B14B-160121B5A0E6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r>
            <a:rPr lang="zh-CN" altLang="en-US" sz="3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9CA9F08D-EE10-1041-BC5B-4E0267E14568}">
      <dgm:prSet custT="1"/>
      <dgm:spPr/>
      <dgm:t>
        <a:bodyPr/>
        <a:lstStyle/>
        <a:p>
          <a:r>
            <a:rPr lang="zh-CN" altLang="en-US" sz="3200" dirty="0"/>
            <a:t>对立</a:t>
          </a:r>
        </a:p>
      </dgm:t>
    </dgm:pt>
    <dgm:pt modelId="{0A762D9C-0986-814A-8FD5-B46494DD64F3}" type="parTrans" cxnId="{B3C640E4-5E54-1C48-8A19-77AAD28AA8E4}">
      <dgm:prSet/>
      <dgm:spPr/>
      <dgm:t>
        <a:bodyPr/>
        <a:lstStyle/>
        <a:p>
          <a:endParaRPr lang="zh-CN" altLang="en-US"/>
        </a:p>
      </dgm:t>
    </dgm:pt>
    <dgm:pt modelId="{B232CE0B-E31C-E04A-9FBB-CD0F7BBD07E7}" type="sibTrans" cxnId="{B3C640E4-5E54-1C48-8A19-77AAD28AA8E4}">
      <dgm:prSet/>
      <dgm:spPr/>
      <dgm:t>
        <a:bodyPr/>
        <a:lstStyle/>
        <a:p>
          <a:endParaRPr lang="zh-CN" altLang="en-US"/>
        </a:p>
      </dgm:t>
    </dgm:pt>
    <dgm:pt modelId="{0782A238-FD0E-094E-8D06-237C733F0D4A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统一</a:t>
          </a:r>
        </a:p>
      </dgm:t>
    </dgm:pt>
    <dgm:pt modelId="{21421405-F88B-C147-A443-87B1DC6ED69B}" type="parTrans" cxnId="{121A9888-D85A-E347-B7AF-C412F7857655}">
      <dgm:prSet/>
      <dgm:spPr/>
      <dgm:t>
        <a:bodyPr/>
        <a:lstStyle/>
        <a:p>
          <a:endParaRPr lang="zh-CN" altLang="en-US"/>
        </a:p>
      </dgm:t>
    </dgm:pt>
    <dgm:pt modelId="{B0F2E2C6-175F-9D42-AE9E-F366943F70D2}" type="sibTrans" cxnId="{121A9888-D85A-E347-B7AF-C412F7857655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80212" custScaleY="67206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33012" custScaleY="55100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32937" custScaleY="55555" custLinFactNeighborX="1" custLinFactNeighborY="10437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2" presStyleCnt="3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2" presStyleCnt="3" custScaleX="67744" custScaleY="55555" custLinFactNeighborX="-990" custLinFactNeighborY="2938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2" presStyleCnt="3"/>
      <dgm:spPr/>
    </dgm:pt>
    <dgm:pt modelId="{B9336601-B503-304E-A5C7-499AB359DC7D}" type="pres">
      <dgm:prSet presAssocID="{4CA83BA0-4C60-C346-AC9D-D9E4879F5471}" presName="hierChild4" presStyleCnt="0"/>
      <dgm:spPr/>
    </dgm:pt>
    <dgm:pt modelId="{FE91392F-2AE0-9242-8E0D-F1A513641690}" type="pres">
      <dgm:prSet presAssocID="{0A762D9C-0986-814A-8FD5-B46494DD64F3}" presName="Name64" presStyleLbl="parChTrans1D3" presStyleIdx="0" presStyleCnt="2"/>
      <dgm:spPr/>
    </dgm:pt>
    <dgm:pt modelId="{91C2023D-C4AE-6F4A-94C6-7491C05638A8}" type="pres">
      <dgm:prSet presAssocID="{9CA9F08D-EE10-1041-BC5B-4E0267E14568}" presName="hierRoot2" presStyleCnt="0">
        <dgm:presLayoutVars>
          <dgm:hierBranch val="init"/>
        </dgm:presLayoutVars>
      </dgm:prSet>
      <dgm:spPr/>
    </dgm:pt>
    <dgm:pt modelId="{6B618238-46A5-6E4E-AAC3-DF3DBC7BB1FA}" type="pres">
      <dgm:prSet presAssocID="{9CA9F08D-EE10-1041-BC5B-4E0267E14568}" presName="rootComposite" presStyleCnt="0"/>
      <dgm:spPr/>
    </dgm:pt>
    <dgm:pt modelId="{EA6DB650-6E48-E849-AD59-27035D0C63C1}" type="pres">
      <dgm:prSet presAssocID="{9CA9F08D-EE10-1041-BC5B-4E0267E14568}" presName="rootText" presStyleLbl="node3" presStyleIdx="0" presStyleCnt="2" custScaleX="52758" custScaleY="73894">
        <dgm:presLayoutVars>
          <dgm:chPref val="3"/>
        </dgm:presLayoutVars>
      </dgm:prSet>
      <dgm:spPr/>
    </dgm:pt>
    <dgm:pt modelId="{68EB3564-75F1-8743-9270-40B0E26C733B}" type="pres">
      <dgm:prSet presAssocID="{9CA9F08D-EE10-1041-BC5B-4E0267E14568}" presName="rootConnector" presStyleLbl="node3" presStyleIdx="0" presStyleCnt="2"/>
      <dgm:spPr/>
    </dgm:pt>
    <dgm:pt modelId="{1D7FD22C-A769-1B44-883B-C51361DA09E2}" type="pres">
      <dgm:prSet presAssocID="{9CA9F08D-EE10-1041-BC5B-4E0267E14568}" presName="hierChild4" presStyleCnt="0"/>
      <dgm:spPr/>
    </dgm:pt>
    <dgm:pt modelId="{10E0988B-4332-DE44-92D7-A517D81EC192}" type="pres">
      <dgm:prSet presAssocID="{9CA9F08D-EE10-1041-BC5B-4E0267E14568}" presName="hierChild5" presStyleCnt="0"/>
      <dgm:spPr/>
    </dgm:pt>
    <dgm:pt modelId="{3EBC473B-C355-C24E-BE2E-6EE226FDD825}" type="pres">
      <dgm:prSet presAssocID="{21421405-F88B-C147-A443-87B1DC6ED69B}" presName="Name64" presStyleLbl="parChTrans1D3" presStyleIdx="1" presStyleCnt="2"/>
      <dgm:spPr/>
    </dgm:pt>
    <dgm:pt modelId="{8F28B6DC-92C5-9D4E-8688-9BDB80953F06}" type="pres">
      <dgm:prSet presAssocID="{0782A238-FD0E-094E-8D06-237C733F0D4A}" presName="hierRoot2" presStyleCnt="0">
        <dgm:presLayoutVars>
          <dgm:hierBranch val="init"/>
        </dgm:presLayoutVars>
      </dgm:prSet>
      <dgm:spPr/>
    </dgm:pt>
    <dgm:pt modelId="{9DCB8BCD-F283-374E-BC6D-ACBA64AB838C}" type="pres">
      <dgm:prSet presAssocID="{0782A238-FD0E-094E-8D06-237C733F0D4A}" presName="rootComposite" presStyleCnt="0"/>
      <dgm:spPr/>
    </dgm:pt>
    <dgm:pt modelId="{627FF53B-A371-9C46-ABDC-C2D5AA929144}" type="pres">
      <dgm:prSet presAssocID="{0782A238-FD0E-094E-8D06-237C733F0D4A}" presName="rootText" presStyleLbl="node3" presStyleIdx="1" presStyleCnt="2" custScaleX="53930" custScaleY="73690">
        <dgm:presLayoutVars>
          <dgm:chPref val="3"/>
        </dgm:presLayoutVars>
      </dgm:prSet>
      <dgm:spPr/>
    </dgm:pt>
    <dgm:pt modelId="{88039FC1-3611-0741-9625-B0D6828CFA22}" type="pres">
      <dgm:prSet presAssocID="{0782A238-FD0E-094E-8D06-237C733F0D4A}" presName="rootConnector" presStyleLbl="node3" presStyleIdx="1" presStyleCnt="2"/>
      <dgm:spPr/>
    </dgm:pt>
    <dgm:pt modelId="{BF58D5C0-DFAC-0A44-8A58-F7D1577E58CE}" type="pres">
      <dgm:prSet presAssocID="{0782A238-FD0E-094E-8D06-237C733F0D4A}" presName="hierChild4" presStyleCnt="0"/>
      <dgm:spPr/>
    </dgm:pt>
    <dgm:pt modelId="{F286BC45-0498-1B49-A4B2-3759D85BF12F}" type="pres">
      <dgm:prSet presAssocID="{0782A238-FD0E-094E-8D06-237C733F0D4A}" presName="hierChild5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E6222107-7A86-1B46-B9EF-BE7513FED4A9}" type="presOf" srcId="{538AEF0D-98D3-B545-AC4C-DE03138A5DC3}" destId="{A1D4D5BF-0720-3140-A557-3799A1127C3E}" srcOrd="1" destOrd="0" presId="urn:microsoft.com/office/officeart/2009/3/layout/HorizontalOrganizationChart"/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26CAC539-FBFB-1D45-8415-0F70A02FE670}" type="presOf" srcId="{9CA9F08D-EE10-1041-BC5B-4E0267E14568}" destId="{EA6DB650-6E48-E849-AD59-27035D0C63C1}" srcOrd="0" destOrd="0" presId="urn:microsoft.com/office/officeart/2009/3/layout/HorizontalOrganizationChart"/>
    <dgm:cxn modelId="{7B8F2847-C235-0145-924A-61A0A796C1C4}" type="presOf" srcId="{7AC76271-18F2-7A47-B559-2049B3C3C1C8}" destId="{FB213CCC-E8AC-6947-BD68-49391BB3F9AF}" srcOrd="1" destOrd="0" presId="urn:microsoft.com/office/officeart/2009/3/layout/HorizontalOrganizationChart"/>
    <dgm:cxn modelId="{41D9294B-6F16-D84E-8FC9-93C91BFA2873}" type="presOf" srcId="{1112FB57-E696-FA45-AF72-1E97D2E669FB}" destId="{75E11FCC-1C53-604E-88A3-2412EF138EE1}" srcOrd="1" destOrd="0" presId="urn:microsoft.com/office/officeart/2009/3/layout/HorizontalOrganizationChart"/>
    <dgm:cxn modelId="{7E87874B-45E7-E14C-95D3-D58E7573A757}" type="presOf" srcId="{1112FB57-E696-FA45-AF72-1E97D2E669FB}" destId="{A963D848-574A-4243-9F22-D442D719A969}" srcOrd="0" destOrd="0" presId="urn:microsoft.com/office/officeart/2009/3/layout/HorizontalOrganizationChart"/>
    <dgm:cxn modelId="{DA71314C-ADF9-0C47-BD69-66E41AF0B9B2}" type="presOf" srcId="{BE0D98C6-ACF2-3E43-9F18-FD165A2A4261}" destId="{5AD4EDCC-1B84-CF45-AE4C-F2FD55F322EF}" srcOrd="0" destOrd="0" presId="urn:microsoft.com/office/officeart/2009/3/layout/HorizontalOrganizationChart"/>
    <dgm:cxn modelId="{74EBF94C-E17D-BA46-AB53-6DF77DEFB95B}" type="presOf" srcId="{0782A238-FD0E-094E-8D06-237C733F0D4A}" destId="{88039FC1-3611-0741-9625-B0D6828CFA22}" srcOrd="1" destOrd="0" presId="urn:microsoft.com/office/officeart/2009/3/layout/HorizontalOrganizationChart"/>
    <dgm:cxn modelId="{6121296F-6CCD-2544-BBFF-FB4484373ECA}" type="presOf" srcId="{476D8D70-DBB1-7B41-8CD3-30459D90DC95}" destId="{89C34139-8A26-094B-A977-4576EC34CFCA}" srcOrd="0" destOrd="0" presId="urn:microsoft.com/office/officeart/2009/3/layout/HorizontalOrganizationChart"/>
    <dgm:cxn modelId="{2F879D73-4012-0442-BFD6-BD151BDEF424}" srcId="{1112FB57-E696-FA45-AF72-1E97D2E669FB}" destId="{4CA83BA0-4C60-C346-AC9D-D9E4879F5471}" srcOrd="2" destOrd="0" parTransId="{BE0D98C6-ACF2-3E43-9F18-FD165A2A4261}" sibTransId="{BC0E0815-204C-C549-9768-C0224BE94B16}"/>
    <dgm:cxn modelId="{BF640477-E3CA-3047-95B5-0A0DFCA2AED1}" type="presOf" srcId="{0782A238-FD0E-094E-8D06-237C733F0D4A}" destId="{627FF53B-A371-9C46-ABDC-C2D5AA929144}" srcOrd="0" destOrd="0" presId="urn:microsoft.com/office/officeart/2009/3/layout/HorizontalOrganizationChart"/>
    <dgm:cxn modelId="{121A9888-D85A-E347-B7AF-C412F7857655}" srcId="{4CA83BA0-4C60-C346-AC9D-D9E4879F5471}" destId="{0782A238-FD0E-094E-8D06-237C733F0D4A}" srcOrd="1" destOrd="0" parTransId="{21421405-F88B-C147-A443-87B1DC6ED69B}" sibTransId="{B0F2E2C6-175F-9D42-AE9E-F366943F70D2}"/>
    <dgm:cxn modelId="{588BC98B-6DA0-0347-8679-9992BE93DD43}" type="presOf" srcId="{538AEF0D-98D3-B545-AC4C-DE03138A5DC3}" destId="{88DD7B1A-A996-264C-AB77-952A0F9A2058}" srcOrd="0" destOrd="0" presId="urn:microsoft.com/office/officeart/2009/3/layout/HorizontalOrganizationChart"/>
    <dgm:cxn modelId="{A96E2290-45E5-8945-A236-616C7E91A86E}" type="presOf" srcId="{463752C0-6AF8-0A41-980A-6FFC0AA3C9A3}" destId="{18F9DF53-F5EA-8140-B7D0-A536645FEBAC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B8A7859C-386A-6E43-8002-53E3E68CCFFA}" type="presOf" srcId="{21421405-F88B-C147-A443-87B1DC6ED69B}" destId="{3EBC473B-C355-C24E-BE2E-6EE226FDD825}" srcOrd="0" destOrd="0" presId="urn:microsoft.com/office/officeart/2009/3/layout/HorizontalOrganizationChart"/>
    <dgm:cxn modelId="{2A8CC8BD-4687-F24A-BFD2-2524B8D02D75}" type="presOf" srcId="{9CA9F08D-EE10-1041-BC5B-4E0267E14568}" destId="{68EB3564-75F1-8743-9270-40B0E26C733B}" srcOrd="1" destOrd="0" presId="urn:microsoft.com/office/officeart/2009/3/layout/HorizontalOrganizationChart"/>
    <dgm:cxn modelId="{302147C1-4733-C240-9E29-9528DE283B51}" type="presOf" srcId="{4CA83BA0-4C60-C346-AC9D-D9E4879F5471}" destId="{A49C9E26-07EB-924F-9AA5-6C3510FC5567}" srcOrd="0" destOrd="0" presId="urn:microsoft.com/office/officeart/2009/3/layout/HorizontalOrganizationChart"/>
    <dgm:cxn modelId="{C1A500C8-5FDB-7143-83A7-20A133552D76}" type="presOf" srcId="{4CA83BA0-4C60-C346-AC9D-D9E4879F5471}" destId="{F785B6F6-C02C-8846-AD8C-D6503CFF4E35}" srcOrd="1" destOrd="0" presId="urn:microsoft.com/office/officeart/2009/3/layout/HorizontalOrganizationChart"/>
    <dgm:cxn modelId="{2D0B2DC9-E3CB-4443-933B-4F6DB4D71633}" type="presOf" srcId="{19960767-A02E-7541-9D89-B09779251E21}" destId="{E68C5451-ECDD-0045-A198-AF1EEEBB5C90}" srcOrd="0" destOrd="0" presId="urn:microsoft.com/office/officeart/2009/3/layout/HorizontalOrganizationChart"/>
    <dgm:cxn modelId="{2D3E05CA-B7F8-904F-9792-666CE0DC67FA}" type="presOf" srcId="{0A762D9C-0986-814A-8FD5-B46494DD64F3}" destId="{FE91392F-2AE0-9242-8E0D-F1A513641690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CF48DAE1-210A-D347-A864-63BCB5ECC266}" type="presOf" srcId="{7AC76271-18F2-7A47-B559-2049B3C3C1C8}" destId="{CC7F5FF6-07F7-9346-AA7E-8310FE435B20}" srcOrd="0" destOrd="0" presId="urn:microsoft.com/office/officeart/2009/3/layout/HorizontalOrganizationChart"/>
    <dgm:cxn modelId="{B3C640E4-5E54-1C48-8A19-77AAD28AA8E4}" srcId="{4CA83BA0-4C60-C346-AC9D-D9E4879F5471}" destId="{9CA9F08D-EE10-1041-BC5B-4E0267E14568}" srcOrd="0" destOrd="0" parTransId="{0A762D9C-0986-814A-8FD5-B46494DD64F3}" sibTransId="{B232CE0B-E31C-E04A-9FBB-CD0F7BBD07E7}"/>
    <dgm:cxn modelId="{46335A1C-0CAA-7D49-B3AA-2642AC757182}" type="presParOf" srcId="{E68C5451-ECDD-0045-A198-AF1EEEBB5C90}" destId="{A019121B-12F3-6B47-9962-0B84BC437CFA}" srcOrd="0" destOrd="0" presId="urn:microsoft.com/office/officeart/2009/3/layout/HorizontalOrganizationChart"/>
    <dgm:cxn modelId="{53C54914-0171-2049-9786-B0DDA05FFDC8}" type="presParOf" srcId="{A019121B-12F3-6B47-9962-0B84BC437CFA}" destId="{D7A521E9-1FCF-E44C-8838-A45A68F08133}" srcOrd="0" destOrd="0" presId="urn:microsoft.com/office/officeart/2009/3/layout/HorizontalOrganizationChart"/>
    <dgm:cxn modelId="{C2114C29-F591-3C4B-94AD-29B62D691E16}" type="presParOf" srcId="{D7A521E9-1FCF-E44C-8838-A45A68F08133}" destId="{A963D848-574A-4243-9F22-D442D719A969}" srcOrd="0" destOrd="0" presId="urn:microsoft.com/office/officeart/2009/3/layout/HorizontalOrganizationChart"/>
    <dgm:cxn modelId="{49FA62B8-5A94-E442-92FD-82E753A8F9B3}" type="presParOf" srcId="{D7A521E9-1FCF-E44C-8838-A45A68F08133}" destId="{75E11FCC-1C53-604E-88A3-2412EF138EE1}" srcOrd="1" destOrd="0" presId="urn:microsoft.com/office/officeart/2009/3/layout/HorizontalOrganizationChart"/>
    <dgm:cxn modelId="{33669CA6-05F3-D74F-BBD6-8A471E598800}" type="presParOf" srcId="{A019121B-12F3-6B47-9962-0B84BC437CFA}" destId="{32C7C9EE-D61B-EA4A-A953-4317B5389533}" srcOrd="1" destOrd="0" presId="urn:microsoft.com/office/officeart/2009/3/layout/HorizontalOrganizationChart"/>
    <dgm:cxn modelId="{0973CC3B-D9C5-694A-A7D8-E26908A59A74}" type="presParOf" srcId="{32C7C9EE-D61B-EA4A-A953-4317B5389533}" destId="{18F9DF53-F5EA-8140-B7D0-A536645FEBAC}" srcOrd="0" destOrd="0" presId="urn:microsoft.com/office/officeart/2009/3/layout/HorizontalOrganizationChart"/>
    <dgm:cxn modelId="{6BBE4208-B162-F247-BB2A-9FCFDD65AC74}" type="presParOf" srcId="{32C7C9EE-D61B-EA4A-A953-4317B5389533}" destId="{D35AA5AD-566B-4A4B-B49D-F854E6546142}" srcOrd="1" destOrd="0" presId="urn:microsoft.com/office/officeart/2009/3/layout/HorizontalOrganizationChart"/>
    <dgm:cxn modelId="{F31A5917-81DB-6647-9AC4-788B1DA26364}" type="presParOf" srcId="{D35AA5AD-566B-4A4B-B49D-F854E6546142}" destId="{BBCBB33F-032F-054E-99D9-E922F164A789}" srcOrd="0" destOrd="0" presId="urn:microsoft.com/office/officeart/2009/3/layout/HorizontalOrganizationChart"/>
    <dgm:cxn modelId="{397DCF57-4FE3-1B4B-8452-D1367B1C885F}" type="presParOf" srcId="{BBCBB33F-032F-054E-99D9-E922F164A789}" destId="{CC7F5FF6-07F7-9346-AA7E-8310FE435B20}" srcOrd="0" destOrd="0" presId="urn:microsoft.com/office/officeart/2009/3/layout/HorizontalOrganizationChart"/>
    <dgm:cxn modelId="{3DC508BA-1D5D-624F-8598-FD70C1A11F71}" type="presParOf" srcId="{BBCBB33F-032F-054E-99D9-E922F164A789}" destId="{FB213CCC-E8AC-6947-BD68-49391BB3F9AF}" srcOrd="1" destOrd="0" presId="urn:microsoft.com/office/officeart/2009/3/layout/HorizontalOrganizationChart"/>
    <dgm:cxn modelId="{A1C1BF79-54EB-1748-834E-8E8E522D712C}" type="presParOf" srcId="{D35AA5AD-566B-4A4B-B49D-F854E6546142}" destId="{8AE3D352-5E15-CA4F-866E-652225CABADC}" srcOrd="1" destOrd="0" presId="urn:microsoft.com/office/officeart/2009/3/layout/HorizontalOrganizationChart"/>
    <dgm:cxn modelId="{24402426-EB39-784E-90FE-DBDA5FB08B90}" type="presParOf" srcId="{D35AA5AD-566B-4A4B-B49D-F854E6546142}" destId="{91A7E090-7CF2-B24A-B3DB-6BCDAC2835CC}" srcOrd="2" destOrd="0" presId="urn:microsoft.com/office/officeart/2009/3/layout/HorizontalOrganizationChart"/>
    <dgm:cxn modelId="{6D54BD91-6699-2C4E-BB95-4CF4B78BB259}" type="presParOf" srcId="{32C7C9EE-D61B-EA4A-A953-4317B5389533}" destId="{89C34139-8A26-094B-A977-4576EC34CFCA}" srcOrd="2" destOrd="0" presId="urn:microsoft.com/office/officeart/2009/3/layout/HorizontalOrganizationChart"/>
    <dgm:cxn modelId="{05F85AC3-220D-A644-AEF0-2E4B198079DA}" type="presParOf" srcId="{32C7C9EE-D61B-EA4A-A953-4317B5389533}" destId="{95F35713-1B5F-7442-BB79-73820166B778}" srcOrd="3" destOrd="0" presId="urn:microsoft.com/office/officeart/2009/3/layout/HorizontalOrganizationChart"/>
    <dgm:cxn modelId="{B0E05EE0-FA7E-2946-BADC-2111CAC91B74}" type="presParOf" srcId="{95F35713-1B5F-7442-BB79-73820166B778}" destId="{B54E6418-8234-C849-99BD-449E8780144B}" srcOrd="0" destOrd="0" presId="urn:microsoft.com/office/officeart/2009/3/layout/HorizontalOrganizationChart"/>
    <dgm:cxn modelId="{8EB0B9A7-6F0D-B94E-AC16-03B5F80390D2}" type="presParOf" srcId="{B54E6418-8234-C849-99BD-449E8780144B}" destId="{88DD7B1A-A996-264C-AB77-952A0F9A2058}" srcOrd="0" destOrd="0" presId="urn:microsoft.com/office/officeart/2009/3/layout/HorizontalOrganizationChart"/>
    <dgm:cxn modelId="{9369183B-4F90-7843-91B0-256C7C3418D0}" type="presParOf" srcId="{B54E6418-8234-C849-99BD-449E8780144B}" destId="{A1D4D5BF-0720-3140-A557-3799A1127C3E}" srcOrd="1" destOrd="0" presId="urn:microsoft.com/office/officeart/2009/3/layout/HorizontalOrganizationChart"/>
    <dgm:cxn modelId="{208EE5E6-F26A-9645-A616-D999D4A108A7}" type="presParOf" srcId="{95F35713-1B5F-7442-BB79-73820166B778}" destId="{BF83B0BC-A7E1-7342-AA4B-12E99ED5A37B}" srcOrd="1" destOrd="0" presId="urn:microsoft.com/office/officeart/2009/3/layout/HorizontalOrganizationChart"/>
    <dgm:cxn modelId="{593C8457-F854-4E4B-8546-ADF777D562E0}" type="presParOf" srcId="{95F35713-1B5F-7442-BB79-73820166B778}" destId="{26177F9D-419A-1F44-91D4-ED1561C01151}" srcOrd="2" destOrd="0" presId="urn:microsoft.com/office/officeart/2009/3/layout/HorizontalOrganizationChart"/>
    <dgm:cxn modelId="{4419AE81-84A4-6648-B514-CFB4134EF9C5}" type="presParOf" srcId="{32C7C9EE-D61B-EA4A-A953-4317B5389533}" destId="{5AD4EDCC-1B84-CF45-AE4C-F2FD55F322EF}" srcOrd="4" destOrd="0" presId="urn:microsoft.com/office/officeart/2009/3/layout/HorizontalOrganizationChart"/>
    <dgm:cxn modelId="{F0BD5685-6605-6443-B123-40492EA11222}" type="presParOf" srcId="{32C7C9EE-D61B-EA4A-A953-4317B5389533}" destId="{08CEFF1F-C9DC-A24D-80BF-3E5BCD77739D}" srcOrd="5" destOrd="0" presId="urn:microsoft.com/office/officeart/2009/3/layout/HorizontalOrganizationChart"/>
    <dgm:cxn modelId="{6BF8E9EE-FA06-7745-A158-B0B230C32C99}" type="presParOf" srcId="{08CEFF1F-C9DC-A24D-80BF-3E5BCD77739D}" destId="{6BFCC1AC-6109-0E48-8C05-290CD836284A}" srcOrd="0" destOrd="0" presId="urn:microsoft.com/office/officeart/2009/3/layout/HorizontalOrganizationChart"/>
    <dgm:cxn modelId="{C754E704-E84D-B742-B704-725876D8E59A}" type="presParOf" srcId="{6BFCC1AC-6109-0E48-8C05-290CD836284A}" destId="{A49C9E26-07EB-924F-9AA5-6C3510FC5567}" srcOrd="0" destOrd="0" presId="urn:microsoft.com/office/officeart/2009/3/layout/HorizontalOrganizationChart"/>
    <dgm:cxn modelId="{561A3D16-1DED-6344-A334-A14C94CA2D5C}" type="presParOf" srcId="{6BFCC1AC-6109-0E48-8C05-290CD836284A}" destId="{F785B6F6-C02C-8846-AD8C-D6503CFF4E35}" srcOrd="1" destOrd="0" presId="urn:microsoft.com/office/officeart/2009/3/layout/HorizontalOrganizationChart"/>
    <dgm:cxn modelId="{1A118BCE-8FEE-C244-8990-803218C29997}" type="presParOf" srcId="{08CEFF1F-C9DC-A24D-80BF-3E5BCD77739D}" destId="{B9336601-B503-304E-A5C7-499AB359DC7D}" srcOrd="1" destOrd="0" presId="urn:microsoft.com/office/officeart/2009/3/layout/HorizontalOrganizationChart"/>
    <dgm:cxn modelId="{B13F7F3B-F1C6-7F4E-8485-F0A90833481B}" type="presParOf" srcId="{B9336601-B503-304E-A5C7-499AB359DC7D}" destId="{FE91392F-2AE0-9242-8E0D-F1A513641690}" srcOrd="0" destOrd="0" presId="urn:microsoft.com/office/officeart/2009/3/layout/HorizontalOrganizationChart"/>
    <dgm:cxn modelId="{E7717DF9-C02A-9A40-815F-CC74B1F89D77}" type="presParOf" srcId="{B9336601-B503-304E-A5C7-499AB359DC7D}" destId="{91C2023D-C4AE-6F4A-94C6-7491C05638A8}" srcOrd="1" destOrd="0" presId="urn:microsoft.com/office/officeart/2009/3/layout/HorizontalOrganizationChart"/>
    <dgm:cxn modelId="{F2836FB3-7BE9-4F4A-B770-DF4A0AFC930F}" type="presParOf" srcId="{91C2023D-C4AE-6F4A-94C6-7491C05638A8}" destId="{6B618238-46A5-6E4E-AAC3-DF3DBC7BB1FA}" srcOrd="0" destOrd="0" presId="urn:microsoft.com/office/officeart/2009/3/layout/HorizontalOrganizationChart"/>
    <dgm:cxn modelId="{ACEF775A-9AE0-7A48-8C4E-A6D3996A8BFF}" type="presParOf" srcId="{6B618238-46A5-6E4E-AAC3-DF3DBC7BB1FA}" destId="{EA6DB650-6E48-E849-AD59-27035D0C63C1}" srcOrd="0" destOrd="0" presId="urn:microsoft.com/office/officeart/2009/3/layout/HorizontalOrganizationChart"/>
    <dgm:cxn modelId="{AB237CF4-A103-C04F-8FD6-A633E136F3F3}" type="presParOf" srcId="{6B618238-46A5-6E4E-AAC3-DF3DBC7BB1FA}" destId="{68EB3564-75F1-8743-9270-40B0E26C733B}" srcOrd="1" destOrd="0" presId="urn:microsoft.com/office/officeart/2009/3/layout/HorizontalOrganizationChart"/>
    <dgm:cxn modelId="{C82EEE90-3AEE-6147-A3BE-43E07A94A035}" type="presParOf" srcId="{91C2023D-C4AE-6F4A-94C6-7491C05638A8}" destId="{1D7FD22C-A769-1B44-883B-C51361DA09E2}" srcOrd="1" destOrd="0" presId="urn:microsoft.com/office/officeart/2009/3/layout/HorizontalOrganizationChart"/>
    <dgm:cxn modelId="{A4CCC734-639F-814C-A0CF-29B89F088BEA}" type="presParOf" srcId="{91C2023D-C4AE-6F4A-94C6-7491C05638A8}" destId="{10E0988B-4332-DE44-92D7-A517D81EC192}" srcOrd="2" destOrd="0" presId="urn:microsoft.com/office/officeart/2009/3/layout/HorizontalOrganizationChart"/>
    <dgm:cxn modelId="{54E0C89A-BB38-2648-9AC6-56F6AB410FB9}" type="presParOf" srcId="{B9336601-B503-304E-A5C7-499AB359DC7D}" destId="{3EBC473B-C355-C24E-BE2E-6EE226FDD825}" srcOrd="2" destOrd="0" presId="urn:microsoft.com/office/officeart/2009/3/layout/HorizontalOrganizationChart"/>
    <dgm:cxn modelId="{5A6B236D-A4C9-5D42-9EB8-6EAE7EA366F4}" type="presParOf" srcId="{B9336601-B503-304E-A5C7-499AB359DC7D}" destId="{8F28B6DC-92C5-9D4E-8688-9BDB80953F06}" srcOrd="3" destOrd="0" presId="urn:microsoft.com/office/officeart/2009/3/layout/HorizontalOrganizationChart"/>
    <dgm:cxn modelId="{7EB062DC-011F-FB48-9D57-6A7454310A68}" type="presParOf" srcId="{8F28B6DC-92C5-9D4E-8688-9BDB80953F06}" destId="{9DCB8BCD-F283-374E-BC6D-ACBA64AB838C}" srcOrd="0" destOrd="0" presId="urn:microsoft.com/office/officeart/2009/3/layout/HorizontalOrganizationChart"/>
    <dgm:cxn modelId="{35A09FAA-0C68-E744-AA2E-4BD79D8A3237}" type="presParOf" srcId="{9DCB8BCD-F283-374E-BC6D-ACBA64AB838C}" destId="{627FF53B-A371-9C46-ABDC-C2D5AA929144}" srcOrd="0" destOrd="0" presId="urn:microsoft.com/office/officeart/2009/3/layout/HorizontalOrganizationChart"/>
    <dgm:cxn modelId="{BC8BA725-99B0-DA4B-BEB5-E1D6E480835B}" type="presParOf" srcId="{9DCB8BCD-F283-374E-BC6D-ACBA64AB838C}" destId="{88039FC1-3611-0741-9625-B0D6828CFA22}" srcOrd="1" destOrd="0" presId="urn:microsoft.com/office/officeart/2009/3/layout/HorizontalOrganizationChart"/>
    <dgm:cxn modelId="{5E4518C7-3B3A-B741-9280-1DFC7E930DE3}" type="presParOf" srcId="{8F28B6DC-92C5-9D4E-8688-9BDB80953F06}" destId="{BF58D5C0-DFAC-0A44-8A58-F7D1577E58CE}" srcOrd="1" destOrd="0" presId="urn:microsoft.com/office/officeart/2009/3/layout/HorizontalOrganizationChart"/>
    <dgm:cxn modelId="{25B8CE3D-CE68-0E42-90A0-69F07FC12431}" type="presParOf" srcId="{8F28B6DC-92C5-9D4E-8688-9BDB80953F06}" destId="{F286BC45-0498-1B49-A4B2-3759D85BF12F}" srcOrd="2" destOrd="0" presId="urn:microsoft.com/office/officeart/2009/3/layout/HorizontalOrganizationChart"/>
    <dgm:cxn modelId="{9E058773-FCC1-2444-A94D-09352521F6E5}" type="presParOf" srcId="{08CEFF1F-C9DC-A24D-80BF-3E5BCD77739D}" destId="{836A1E25-4CCB-A04B-93C5-046D1D3429A5}" srcOrd="2" destOrd="0" presId="urn:microsoft.com/office/officeart/2009/3/layout/HorizontalOrganizationChart"/>
    <dgm:cxn modelId="{5FC87955-32B1-0E4A-8D94-F6E39B5B89C8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r>
            <a:rPr lang="zh-CN" altLang="en-US" sz="3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9CA9F08D-EE10-1041-BC5B-4E0267E14568}">
      <dgm:prSet custT="1"/>
      <dgm:spPr/>
      <dgm:t>
        <a:bodyPr/>
        <a:lstStyle/>
        <a:p>
          <a:r>
            <a:rPr lang="zh-CN" altLang="en-US" sz="3200" dirty="0"/>
            <a:t>对立</a:t>
          </a:r>
        </a:p>
      </dgm:t>
    </dgm:pt>
    <dgm:pt modelId="{0A762D9C-0986-814A-8FD5-B46494DD64F3}" type="parTrans" cxnId="{B3C640E4-5E54-1C48-8A19-77AAD28AA8E4}">
      <dgm:prSet/>
      <dgm:spPr/>
      <dgm:t>
        <a:bodyPr/>
        <a:lstStyle/>
        <a:p>
          <a:endParaRPr lang="zh-CN" altLang="en-US"/>
        </a:p>
      </dgm:t>
    </dgm:pt>
    <dgm:pt modelId="{B232CE0B-E31C-E04A-9FBB-CD0F7BBD07E7}" type="sibTrans" cxnId="{B3C640E4-5E54-1C48-8A19-77AAD28AA8E4}">
      <dgm:prSet/>
      <dgm:spPr/>
      <dgm:t>
        <a:bodyPr/>
        <a:lstStyle/>
        <a:p>
          <a:endParaRPr lang="zh-CN" altLang="en-US"/>
        </a:p>
      </dgm:t>
    </dgm:pt>
    <dgm:pt modelId="{0782A238-FD0E-094E-8D06-237C733F0D4A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统一</a:t>
          </a:r>
        </a:p>
      </dgm:t>
    </dgm:pt>
    <dgm:pt modelId="{21421405-F88B-C147-A443-87B1DC6ED69B}" type="parTrans" cxnId="{121A9888-D85A-E347-B7AF-C412F7857655}">
      <dgm:prSet/>
      <dgm:spPr/>
      <dgm:t>
        <a:bodyPr/>
        <a:lstStyle/>
        <a:p>
          <a:endParaRPr lang="zh-CN" altLang="en-US"/>
        </a:p>
      </dgm:t>
    </dgm:pt>
    <dgm:pt modelId="{B0F2E2C6-175F-9D42-AE9E-F366943F70D2}" type="sibTrans" cxnId="{121A9888-D85A-E347-B7AF-C412F7857655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80212" custScaleY="67206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33012" custScaleY="55100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32937" custScaleY="55555" custLinFactNeighborX="1" custLinFactNeighborY="10437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2" presStyleCnt="3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2" presStyleCnt="3" custScaleX="67744" custScaleY="55555" custLinFactNeighborX="-990" custLinFactNeighborY="2938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2" presStyleCnt="3"/>
      <dgm:spPr/>
    </dgm:pt>
    <dgm:pt modelId="{B9336601-B503-304E-A5C7-499AB359DC7D}" type="pres">
      <dgm:prSet presAssocID="{4CA83BA0-4C60-C346-AC9D-D9E4879F5471}" presName="hierChild4" presStyleCnt="0"/>
      <dgm:spPr/>
    </dgm:pt>
    <dgm:pt modelId="{FE91392F-2AE0-9242-8E0D-F1A513641690}" type="pres">
      <dgm:prSet presAssocID="{0A762D9C-0986-814A-8FD5-B46494DD64F3}" presName="Name64" presStyleLbl="parChTrans1D3" presStyleIdx="0" presStyleCnt="2"/>
      <dgm:spPr/>
    </dgm:pt>
    <dgm:pt modelId="{91C2023D-C4AE-6F4A-94C6-7491C05638A8}" type="pres">
      <dgm:prSet presAssocID="{9CA9F08D-EE10-1041-BC5B-4E0267E14568}" presName="hierRoot2" presStyleCnt="0">
        <dgm:presLayoutVars>
          <dgm:hierBranch val="init"/>
        </dgm:presLayoutVars>
      </dgm:prSet>
      <dgm:spPr/>
    </dgm:pt>
    <dgm:pt modelId="{6B618238-46A5-6E4E-AAC3-DF3DBC7BB1FA}" type="pres">
      <dgm:prSet presAssocID="{9CA9F08D-EE10-1041-BC5B-4E0267E14568}" presName="rootComposite" presStyleCnt="0"/>
      <dgm:spPr/>
    </dgm:pt>
    <dgm:pt modelId="{EA6DB650-6E48-E849-AD59-27035D0C63C1}" type="pres">
      <dgm:prSet presAssocID="{9CA9F08D-EE10-1041-BC5B-4E0267E14568}" presName="rootText" presStyleLbl="node3" presStyleIdx="0" presStyleCnt="2" custScaleX="52758" custScaleY="73894">
        <dgm:presLayoutVars>
          <dgm:chPref val="3"/>
        </dgm:presLayoutVars>
      </dgm:prSet>
      <dgm:spPr/>
    </dgm:pt>
    <dgm:pt modelId="{68EB3564-75F1-8743-9270-40B0E26C733B}" type="pres">
      <dgm:prSet presAssocID="{9CA9F08D-EE10-1041-BC5B-4E0267E14568}" presName="rootConnector" presStyleLbl="node3" presStyleIdx="0" presStyleCnt="2"/>
      <dgm:spPr/>
    </dgm:pt>
    <dgm:pt modelId="{1D7FD22C-A769-1B44-883B-C51361DA09E2}" type="pres">
      <dgm:prSet presAssocID="{9CA9F08D-EE10-1041-BC5B-4E0267E14568}" presName="hierChild4" presStyleCnt="0"/>
      <dgm:spPr/>
    </dgm:pt>
    <dgm:pt modelId="{10E0988B-4332-DE44-92D7-A517D81EC192}" type="pres">
      <dgm:prSet presAssocID="{9CA9F08D-EE10-1041-BC5B-4E0267E14568}" presName="hierChild5" presStyleCnt="0"/>
      <dgm:spPr/>
    </dgm:pt>
    <dgm:pt modelId="{3EBC473B-C355-C24E-BE2E-6EE226FDD825}" type="pres">
      <dgm:prSet presAssocID="{21421405-F88B-C147-A443-87B1DC6ED69B}" presName="Name64" presStyleLbl="parChTrans1D3" presStyleIdx="1" presStyleCnt="2"/>
      <dgm:spPr/>
    </dgm:pt>
    <dgm:pt modelId="{8F28B6DC-92C5-9D4E-8688-9BDB80953F06}" type="pres">
      <dgm:prSet presAssocID="{0782A238-FD0E-094E-8D06-237C733F0D4A}" presName="hierRoot2" presStyleCnt="0">
        <dgm:presLayoutVars>
          <dgm:hierBranch val="init"/>
        </dgm:presLayoutVars>
      </dgm:prSet>
      <dgm:spPr/>
    </dgm:pt>
    <dgm:pt modelId="{9DCB8BCD-F283-374E-BC6D-ACBA64AB838C}" type="pres">
      <dgm:prSet presAssocID="{0782A238-FD0E-094E-8D06-237C733F0D4A}" presName="rootComposite" presStyleCnt="0"/>
      <dgm:spPr/>
    </dgm:pt>
    <dgm:pt modelId="{627FF53B-A371-9C46-ABDC-C2D5AA929144}" type="pres">
      <dgm:prSet presAssocID="{0782A238-FD0E-094E-8D06-237C733F0D4A}" presName="rootText" presStyleLbl="node3" presStyleIdx="1" presStyleCnt="2" custScaleX="53930" custScaleY="73690">
        <dgm:presLayoutVars>
          <dgm:chPref val="3"/>
        </dgm:presLayoutVars>
      </dgm:prSet>
      <dgm:spPr/>
    </dgm:pt>
    <dgm:pt modelId="{88039FC1-3611-0741-9625-B0D6828CFA22}" type="pres">
      <dgm:prSet presAssocID="{0782A238-FD0E-094E-8D06-237C733F0D4A}" presName="rootConnector" presStyleLbl="node3" presStyleIdx="1" presStyleCnt="2"/>
      <dgm:spPr/>
    </dgm:pt>
    <dgm:pt modelId="{BF58D5C0-DFAC-0A44-8A58-F7D1577E58CE}" type="pres">
      <dgm:prSet presAssocID="{0782A238-FD0E-094E-8D06-237C733F0D4A}" presName="hierChild4" presStyleCnt="0"/>
      <dgm:spPr/>
    </dgm:pt>
    <dgm:pt modelId="{F286BC45-0498-1B49-A4B2-3759D85BF12F}" type="pres">
      <dgm:prSet presAssocID="{0782A238-FD0E-094E-8D06-237C733F0D4A}" presName="hierChild5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1560CE16-02CF-D140-8BFF-5C28A1E9A20B}" type="presOf" srcId="{9CA9F08D-EE10-1041-BC5B-4E0267E14568}" destId="{68EB3564-75F1-8743-9270-40B0E26C733B}" srcOrd="1" destOrd="0" presId="urn:microsoft.com/office/officeart/2009/3/layout/HorizontalOrganizationChart"/>
    <dgm:cxn modelId="{99EB5220-5F3D-094D-97C6-C37F6BB9302F}" type="presOf" srcId="{21421405-F88B-C147-A443-87B1DC6ED69B}" destId="{3EBC473B-C355-C24E-BE2E-6EE226FDD825}" srcOrd="0" destOrd="0" presId="urn:microsoft.com/office/officeart/2009/3/layout/HorizontalOrganizationChart"/>
    <dgm:cxn modelId="{A72E6020-2DCD-A848-A152-2EEF541E41DA}" type="presOf" srcId="{538AEF0D-98D3-B545-AC4C-DE03138A5DC3}" destId="{88DD7B1A-A996-264C-AB77-952A0F9A2058}" srcOrd="0" destOrd="0" presId="urn:microsoft.com/office/officeart/2009/3/layout/HorizontalOrganizationChart"/>
    <dgm:cxn modelId="{E43DC744-3619-EC4F-A061-BE1D45457679}" type="presOf" srcId="{0782A238-FD0E-094E-8D06-237C733F0D4A}" destId="{627FF53B-A371-9C46-ABDC-C2D5AA929144}" srcOrd="0" destOrd="0" presId="urn:microsoft.com/office/officeart/2009/3/layout/HorizontalOrganizationChart"/>
    <dgm:cxn modelId="{1E73C859-555F-8147-A2D0-344B6B67056F}" type="presOf" srcId="{4CA83BA0-4C60-C346-AC9D-D9E4879F5471}" destId="{F785B6F6-C02C-8846-AD8C-D6503CFF4E35}" srcOrd="1" destOrd="0" presId="urn:microsoft.com/office/officeart/2009/3/layout/HorizontalOrganizationChart"/>
    <dgm:cxn modelId="{2F879D73-4012-0442-BFD6-BD151BDEF424}" srcId="{1112FB57-E696-FA45-AF72-1E97D2E669FB}" destId="{4CA83BA0-4C60-C346-AC9D-D9E4879F5471}" srcOrd="2" destOrd="0" parTransId="{BE0D98C6-ACF2-3E43-9F18-FD165A2A4261}" sibTransId="{BC0E0815-204C-C549-9768-C0224BE94B16}"/>
    <dgm:cxn modelId="{5D62237A-C7B0-C04C-87A9-1D004ECA1275}" type="presOf" srcId="{4CA83BA0-4C60-C346-AC9D-D9E4879F5471}" destId="{A49C9E26-07EB-924F-9AA5-6C3510FC5567}" srcOrd="0" destOrd="0" presId="urn:microsoft.com/office/officeart/2009/3/layout/HorizontalOrganizationChart"/>
    <dgm:cxn modelId="{121A9888-D85A-E347-B7AF-C412F7857655}" srcId="{4CA83BA0-4C60-C346-AC9D-D9E4879F5471}" destId="{0782A238-FD0E-094E-8D06-237C733F0D4A}" srcOrd="1" destOrd="0" parTransId="{21421405-F88B-C147-A443-87B1DC6ED69B}" sibTransId="{B0F2E2C6-175F-9D42-AE9E-F366943F70D2}"/>
    <dgm:cxn modelId="{DC5F368F-19E8-354E-A4EE-713E0FC20DA3}" type="presOf" srcId="{7AC76271-18F2-7A47-B559-2049B3C3C1C8}" destId="{CC7F5FF6-07F7-9346-AA7E-8310FE435B20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F730C49C-0B13-8A48-9DFE-D4979283C5F1}" type="presOf" srcId="{9CA9F08D-EE10-1041-BC5B-4E0267E14568}" destId="{EA6DB650-6E48-E849-AD59-27035D0C63C1}" srcOrd="0" destOrd="0" presId="urn:microsoft.com/office/officeart/2009/3/layout/HorizontalOrganizationChart"/>
    <dgm:cxn modelId="{82D37BA4-288A-DC4C-BA5F-189517A6ADA4}" type="presOf" srcId="{7AC76271-18F2-7A47-B559-2049B3C3C1C8}" destId="{FB213CCC-E8AC-6947-BD68-49391BB3F9AF}" srcOrd="1" destOrd="0" presId="urn:microsoft.com/office/officeart/2009/3/layout/HorizontalOrganizationChart"/>
    <dgm:cxn modelId="{47149FA4-3CD3-3441-A44D-54AD0CC2648B}" type="presOf" srcId="{0782A238-FD0E-094E-8D06-237C733F0D4A}" destId="{88039FC1-3611-0741-9625-B0D6828CFA22}" srcOrd="1" destOrd="0" presId="urn:microsoft.com/office/officeart/2009/3/layout/HorizontalOrganizationChart"/>
    <dgm:cxn modelId="{AA317CB8-6D8C-3E46-BD60-660E872A8BAF}" type="presOf" srcId="{1112FB57-E696-FA45-AF72-1E97D2E669FB}" destId="{75E11FCC-1C53-604E-88A3-2412EF138EE1}" srcOrd="1" destOrd="0" presId="urn:microsoft.com/office/officeart/2009/3/layout/HorizontalOrganizationChart"/>
    <dgm:cxn modelId="{973D4DBA-918A-F146-B6B4-64BF0FEBA01A}" type="presOf" srcId="{1112FB57-E696-FA45-AF72-1E97D2E669FB}" destId="{A963D848-574A-4243-9F22-D442D719A969}" srcOrd="0" destOrd="0" presId="urn:microsoft.com/office/officeart/2009/3/layout/HorizontalOrganizationChart"/>
    <dgm:cxn modelId="{A75EBDBF-F9CB-BB42-8C0A-F254A0622E29}" type="presOf" srcId="{19960767-A02E-7541-9D89-B09779251E21}" destId="{E68C5451-ECDD-0045-A198-AF1EEEBB5C90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6FED81CF-DA42-A544-8E43-7C5D161514D3}" type="presOf" srcId="{0A762D9C-0986-814A-8FD5-B46494DD64F3}" destId="{FE91392F-2AE0-9242-8E0D-F1A513641690}" srcOrd="0" destOrd="0" presId="urn:microsoft.com/office/officeart/2009/3/layout/HorizontalOrganizationChart"/>
    <dgm:cxn modelId="{C2E426D6-C14C-2D45-8B7B-E458F50F695C}" type="presOf" srcId="{463752C0-6AF8-0A41-980A-6FFC0AA3C9A3}" destId="{18F9DF53-F5EA-8140-B7D0-A536645FEBAC}" srcOrd="0" destOrd="0" presId="urn:microsoft.com/office/officeart/2009/3/layout/HorizontalOrganizationChart"/>
    <dgm:cxn modelId="{B3C640E4-5E54-1C48-8A19-77AAD28AA8E4}" srcId="{4CA83BA0-4C60-C346-AC9D-D9E4879F5471}" destId="{9CA9F08D-EE10-1041-BC5B-4E0267E14568}" srcOrd="0" destOrd="0" parTransId="{0A762D9C-0986-814A-8FD5-B46494DD64F3}" sibTransId="{B232CE0B-E31C-E04A-9FBB-CD0F7BBD07E7}"/>
    <dgm:cxn modelId="{8934B4E9-2E82-8D46-8F69-87B94F056BA5}" type="presOf" srcId="{538AEF0D-98D3-B545-AC4C-DE03138A5DC3}" destId="{A1D4D5BF-0720-3140-A557-3799A1127C3E}" srcOrd="1" destOrd="0" presId="urn:microsoft.com/office/officeart/2009/3/layout/HorizontalOrganizationChart"/>
    <dgm:cxn modelId="{8E5604ED-4E37-934E-BFD1-148E7B6FD82A}" type="presOf" srcId="{476D8D70-DBB1-7B41-8CD3-30459D90DC95}" destId="{89C34139-8A26-094B-A977-4576EC34CFCA}" srcOrd="0" destOrd="0" presId="urn:microsoft.com/office/officeart/2009/3/layout/HorizontalOrganizationChart"/>
    <dgm:cxn modelId="{91DD54FA-DFF7-0F44-AF7A-8575A8C0747E}" type="presOf" srcId="{BE0D98C6-ACF2-3E43-9F18-FD165A2A4261}" destId="{5AD4EDCC-1B84-CF45-AE4C-F2FD55F322EF}" srcOrd="0" destOrd="0" presId="urn:microsoft.com/office/officeart/2009/3/layout/HorizontalOrganizationChart"/>
    <dgm:cxn modelId="{FE3D2DC0-4C8B-E04B-892D-F044B14F3EF0}" type="presParOf" srcId="{E68C5451-ECDD-0045-A198-AF1EEEBB5C90}" destId="{A019121B-12F3-6B47-9962-0B84BC437CFA}" srcOrd="0" destOrd="0" presId="urn:microsoft.com/office/officeart/2009/3/layout/HorizontalOrganizationChart"/>
    <dgm:cxn modelId="{B47684A6-93BA-F64D-8623-F54169029387}" type="presParOf" srcId="{A019121B-12F3-6B47-9962-0B84BC437CFA}" destId="{D7A521E9-1FCF-E44C-8838-A45A68F08133}" srcOrd="0" destOrd="0" presId="urn:microsoft.com/office/officeart/2009/3/layout/HorizontalOrganizationChart"/>
    <dgm:cxn modelId="{BAECA3DE-AE82-7F4F-A348-C0711D54DF4A}" type="presParOf" srcId="{D7A521E9-1FCF-E44C-8838-A45A68F08133}" destId="{A963D848-574A-4243-9F22-D442D719A969}" srcOrd="0" destOrd="0" presId="urn:microsoft.com/office/officeart/2009/3/layout/HorizontalOrganizationChart"/>
    <dgm:cxn modelId="{AAE9ABF4-6179-424B-8C1B-B91FDC4CBC09}" type="presParOf" srcId="{D7A521E9-1FCF-E44C-8838-A45A68F08133}" destId="{75E11FCC-1C53-604E-88A3-2412EF138EE1}" srcOrd="1" destOrd="0" presId="urn:microsoft.com/office/officeart/2009/3/layout/HorizontalOrganizationChart"/>
    <dgm:cxn modelId="{7B693A34-23AE-4D4A-B9F0-7BA2FE99935C}" type="presParOf" srcId="{A019121B-12F3-6B47-9962-0B84BC437CFA}" destId="{32C7C9EE-D61B-EA4A-A953-4317B5389533}" srcOrd="1" destOrd="0" presId="urn:microsoft.com/office/officeart/2009/3/layout/HorizontalOrganizationChart"/>
    <dgm:cxn modelId="{7789F625-5634-7940-8DAF-CA7318D2F76B}" type="presParOf" srcId="{32C7C9EE-D61B-EA4A-A953-4317B5389533}" destId="{18F9DF53-F5EA-8140-B7D0-A536645FEBAC}" srcOrd="0" destOrd="0" presId="urn:microsoft.com/office/officeart/2009/3/layout/HorizontalOrganizationChart"/>
    <dgm:cxn modelId="{66F59383-1295-6641-8F61-323D7A5FF440}" type="presParOf" srcId="{32C7C9EE-D61B-EA4A-A953-4317B5389533}" destId="{D35AA5AD-566B-4A4B-B49D-F854E6546142}" srcOrd="1" destOrd="0" presId="urn:microsoft.com/office/officeart/2009/3/layout/HorizontalOrganizationChart"/>
    <dgm:cxn modelId="{3CC0484B-8429-4445-9EBA-275E9B0579D6}" type="presParOf" srcId="{D35AA5AD-566B-4A4B-B49D-F854E6546142}" destId="{BBCBB33F-032F-054E-99D9-E922F164A789}" srcOrd="0" destOrd="0" presId="urn:microsoft.com/office/officeart/2009/3/layout/HorizontalOrganizationChart"/>
    <dgm:cxn modelId="{C3C8064E-EB17-CF45-8E04-0777D96633B0}" type="presParOf" srcId="{BBCBB33F-032F-054E-99D9-E922F164A789}" destId="{CC7F5FF6-07F7-9346-AA7E-8310FE435B20}" srcOrd="0" destOrd="0" presId="urn:microsoft.com/office/officeart/2009/3/layout/HorizontalOrganizationChart"/>
    <dgm:cxn modelId="{E1BE8229-A8AF-BB42-9B98-6C6A95F0A884}" type="presParOf" srcId="{BBCBB33F-032F-054E-99D9-E922F164A789}" destId="{FB213CCC-E8AC-6947-BD68-49391BB3F9AF}" srcOrd="1" destOrd="0" presId="urn:microsoft.com/office/officeart/2009/3/layout/HorizontalOrganizationChart"/>
    <dgm:cxn modelId="{AC23E88B-5DCA-2348-B419-63CDE842DC81}" type="presParOf" srcId="{D35AA5AD-566B-4A4B-B49D-F854E6546142}" destId="{8AE3D352-5E15-CA4F-866E-652225CABADC}" srcOrd="1" destOrd="0" presId="urn:microsoft.com/office/officeart/2009/3/layout/HorizontalOrganizationChart"/>
    <dgm:cxn modelId="{25631F94-A96D-F445-82BA-0A278347D975}" type="presParOf" srcId="{D35AA5AD-566B-4A4B-B49D-F854E6546142}" destId="{91A7E090-7CF2-B24A-B3DB-6BCDAC2835CC}" srcOrd="2" destOrd="0" presId="urn:microsoft.com/office/officeart/2009/3/layout/HorizontalOrganizationChart"/>
    <dgm:cxn modelId="{AE4045B0-D16C-8E4E-8599-305A2AED9449}" type="presParOf" srcId="{32C7C9EE-D61B-EA4A-A953-4317B5389533}" destId="{89C34139-8A26-094B-A977-4576EC34CFCA}" srcOrd="2" destOrd="0" presId="urn:microsoft.com/office/officeart/2009/3/layout/HorizontalOrganizationChart"/>
    <dgm:cxn modelId="{64803BED-3FA9-E04E-9B4C-828DD5965BB2}" type="presParOf" srcId="{32C7C9EE-D61B-EA4A-A953-4317B5389533}" destId="{95F35713-1B5F-7442-BB79-73820166B778}" srcOrd="3" destOrd="0" presId="urn:microsoft.com/office/officeart/2009/3/layout/HorizontalOrganizationChart"/>
    <dgm:cxn modelId="{79BE4B20-3CB8-694A-84A9-356B392347A4}" type="presParOf" srcId="{95F35713-1B5F-7442-BB79-73820166B778}" destId="{B54E6418-8234-C849-99BD-449E8780144B}" srcOrd="0" destOrd="0" presId="urn:microsoft.com/office/officeart/2009/3/layout/HorizontalOrganizationChart"/>
    <dgm:cxn modelId="{6442BA9E-2357-9643-AF9C-27AA1B4C4930}" type="presParOf" srcId="{B54E6418-8234-C849-99BD-449E8780144B}" destId="{88DD7B1A-A996-264C-AB77-952A0F9A2058}" srcOrd="0" destOrd="0" presId="urn:microsoft.com/office/officeart/2009/3/layout/HorizontalOrganizationChart"/>
    <dgm:cxn modelId="{AE36BA6A-2219-1E4F-8FEC-65DA82CF61C1}" type="presParOf" srcId="{B54E6418-8234-C849-99BD-449E8780144B}" destId="{A1D4D5BF-0720-3140-A557-3799A1127C3E}" srcOrd="1" destOrd="0" presId="urn:microsoft.com/office/officeart/2009/3/layout/HorizontalOrganizationChart"/>
    <dgm:cxn modelId="{9F33D4A5-E67E-4842-9F19-9BA8D13FD971}" type="presParOf" srcId="{95F35713-1B5F-7442-BB79-73820166B778}" destId="{BF83B0BC-A7E1-7342-AA4B-12E99ED5A37B}" srcOrd="1" destOrd="0" presId="urn:microsoft.com/office/officeart/2009/3/layout/HorizontalOrganizationChart"/>
    <dgm:cxn modelId="{B2901F40-2CD1-3240-A87E-887E4AF66BB1}" type="presParOf" srcId="{95F35713-1B5F-7442-BB79-73820166B778}" destId="{26177F9D-419A-1F44-91D4-ED1561C01151}" srcOrd="2" destOrd="0" presId="urn:microsoft.com/office/officeart/2009/3/layout/HorizontalOrganizationChart"/>
    <dgm:cxn modelId="{D5394464-7172-9F46-BB18-1CF27AE93759}" type="presParOf" srcId="{32C7C9EE-D61B-EA4A-A953-4317B5389533}" destId="{5AD4EDCC-1B84-CF45-AE4C-F2FD55F322EF}" srcOrd="4" destOrd="0" presId="urn:microsoft.com/office/officeart/2009/3/layout/HorizontalOrganizationChart"/>
    <dgm:cxn modelId="{BB5152C0-768E-F341-BB1A-6DC2C7B55E75}" type="presParOf" srcId="{32C7C9EE-D61B-EA4A-A953-4317B5389533}" destId="{08CEFF1F-C9DC-A24D-80BF-3E5BCD77739D}" srcOrd="5" destOrd="0" presId="urn:microsoft.com/office/officeart/2009/3/layout/HorizontalOrganizationChart"/>
    <dgm:cxn modelId="{002662AA-2D3C-754E-B20C-E69B77269A66}" type="presParOf" srcId="{08CEFF1F-C9DC-A24D-80BF-3E5BCD77739D}" destId="{6BFCC1AC-6109-0E48-8C05-290CD836284A}" srcOrd="0" destOrd="0" presId="urn:microsoft.com/office/officeart/2009/3/layout/HorizontalOrganizationChart"/>
    <dgm:cxn modelId="{FC2A1F62-FED0-4245-833D-3B3C032A9B75}" type="presParOf" srcId="{6BFCC1AC-6109-0E48-8C05-290CD836284A}" destId="{A49C9E26-07EB-924F-9AA5-6C3510FC5567}" srcOrd="0" destOrd="0" presId="urn:microsoft.com/office/officeart/2009/3/layout/HorizontalOrganizationChart"/>
    <dgm:cxn modelId="{B3479A3F-35DB-5542-9767-A555736430C1}" type="presParOf" srcId="{6BFCC1AC-6109-0E48-8C05-290CD836284A}" destId="{F785B6F6-C02C-8846-AD8C-D6503CFF4E35}" srcOrd="1" destOrd="0" presId="urn:microsoft.com/office/officeart/2009/3/layout/HorizontalOrganizationChart"/>
    <dgm:cxn modelId="{AA5C7759-8A70-1647-8541-F8D1BFE57BEA}" type="presParOf" srcId="{08CEFF1F-C9DC-A24D-80BF-3E5BCD77739D}" destId="{B9336601-B503-304E-A5C7-499AB359DC7D}" srcOrd="1" destOrd="0" presId="urn:microsoft.com/office/officeart/2009/3/layout/HorizontalOrganizationChart"/>
    <dgm:cxn modelId="{0A371C53-197C-5841-9D70-6DC79BA8F80D}" type="presParOf" srcId="{B9336601-B503-304E-A5C7-499AB359DC7D}" destId="{FE91392F-2AE0-9242-8E0D-F1A513641690}" srcOrd="0" destOrd="0" presId="urn:microsoft.com/office/officeart/2009/3/layout/HorizontalOrganizationChart"/>
    <dgm:cxn modelId="{D8A81AC7-AB66-CB42-BEC3-20D2C6BAA5F1}" type="presParOf" srcId="{B9336601-B503-304E-A5C7-499AB359DC7D}" destId="{91C2023D-C4AE-6F4A-94C6-7491C05638A8}" srcOrd="1" destOrd="0" presId="urn:microsoft.com/office/officeart/2009/3/layout/HorizontalOrganizationChart"/>
    <dgm:cxn modelId="{33C32FA7-96F8-6346-A7D5-8D5753E111A2}" type="presParOf" srcId="{91C2023D-C4AE-6F4A-94C6-7491C05638A8}" destId="{6B618238-46A5-6E4E-AAC3-DF3DBC7BB1FA}" srcOrd="0" destOrd="0" presId="urn:microsoft.com/office/officeart/2009/3/layout/HorizontalOrganizationChart"/>
    <dgm:cxn modelId="{7ACBBB72-C9B1-5A4A-BCDC-8CF02FD408E3}" type="presParOf" srcId="{6B618238-46A5-6E4E-AAC3-DF3DBC7BB1FA}" destId="{EA6DB650-6E48-E849-AD59-27035D0C63C1}" srcOrd="0" destOrd="0" presId="urn:microsoft.com/office/officeart/2009/3/layout/HorizontalOrganizationChart"/>
    <dgm:cxn modelId="{A4C488D9-4CB1-FB44-9404-4DB0AD481CF1}" type="presParOf" srcId="{6B618238-46A5-6E4E-AAC3-DF3DBC7BB1FA}" destId="{68EB3564-75F1-8743-9270-40B0E26C733B}" srcOrd="1" destOrd="0" presId="urn:microsoft.com/office/officeart/2009/3/layout/HorizontalOrganizationChart"/>
    <dgm:cxn modelId="{6658CBBE-75F2-0A42-8630-19A372B49D53}" type="presParOf" srcId="{91C2023D-C4AE-6F4A-94C6-7491C05638A8}" destId="{1D7FD22C-A769-1B44-883B-C51361DA09E2}" srcOrd="1" destOrd="0" presId="urn:microsoft.com/office/officeart/2009/3/layout/HorizontalOrganizationChart"/>
    <dgm:cxn modelId="{50659853-B593-3B42-9852-69E4B09D0AB8}" type="presParOf" srcId="{91C2023D-C4AE-6F4A-94C6-7491C05638A8}" destId="{10E0988B-4332-DE44-92D7-A517D81EC192}" srcOrd="2" destOrd="0" presId="urn:microsoft.com/office/officeart/2009/3/layout/HorizontalOrganizationChart"/>
    <dgm:cxn modelId="{90C952E2-8654-B14A-A29E-252AF606E54D}" type="presParOf" srcId="{B9336601-B503-304E-A5C7-499AB359DC7D}" destId="{3EBC473B-C355-C24E-BE2E-6EE226FDD825}" srcOrd="2" destOrd="0" presId="urn:microsoft.com/office/officeart/2009/3/layout/HorizontalOrganizationChart"/>
    <dgm:cxn modelId="{5B245179-F6FE-A84E-9D82-D98FC6E2BAD0}" type="presParOf" srcId="{B9336601-B503-304E-A5C7-499AB359DC7D}" destId="{8F28B6DC-92C5-9D4E-8688-9BDB80953F06}" srcOrd="3" destOrd="0" presId="urn:microsoft.com/office/officeart/2009/3/layout/HorizontalOrganizationChart"/>
    <dgm:cxn modelId="{12D4576A-D984-9C48-9071-EA4912F9560A}" type="presParOf" srcId="{8F28B6DC-92C5-9D4E-8688-9BDB80953F06}" destId="{9DCB8BCD-F283-374E-BC6D-ACBA64AB838C}" srcOrd="0" destOrd="0" presId="urn:microsoft.com/office/officeart/2009/3/layout/HorizontalOrganizationChart"/>
    <dgm:cxn modelId="{BB8FC92C-D351-CF44-9CB9-78FCAEFD7FCB}" type="presParOf" srcId="{9DCB8BCD-F283-374E-BC6D-ACBA64AB838C}" destId="{627FF53B-A371-9C46-ABDC-C2D5AA929144}" srcOrd="0" destOrd="0" presId="urn:microsoft.com/office/officeart/2009/3/layout/HorizontalOrganizationChart"/>
    <dgm:cxn modelId="{46A23163-0497-0746-A789-57ADA13C967D}" type="presParOf" srcId="{9DCB8BCD-F283-374E-BC6D-ACBA64AB838C}" destId="{88039FC1-3611-0741-9625-B0D6828CFA22}" srcOrd="1" destOrd="0" presId="urn:microsoft.com/office/officeart/2009/3/layout/HorizontalOrganizationChart"/>
    <dgm:cxn modelId="{39F30682-99DF-7443-9A86-9940ACAFA0D4}" type="presParOf" srcId="{8F28B6DC-92C5-9D4E-8688-9BDB80953F06}" destId="{BF58D5C0-DFAC-0A44-8A58-F7D1577E58CE}" srcOrd="1" destOrd="0" presId="urn:microsoft.com/office/officeart/2009/3/layout/HorizontalOrganizationChart"/>
    <dgm:cxn modelId="{5A4B4A19-6732-0745-8D1F-ECE26F213820}" type="presParOf" srcId="{8F28B6DC-92C5-9D4E-8688-9BDB80953F06}" destId="{F286BC45-0498-1B49-A4B2-3759D85BF12F}" srcOrd="2" destOrd="0" presId="urn:microsoft.com/office/officeart/2009/3/layout/HorizontalOrganizationChart"/>
    <dgm:cxn modelId="{F478C7B9-6261-8D42-B1D4-F219422FB8F4}" type="presParOf" srcId="{08CEFF1F-C9DC-A24D-80BF-3E5BCD77739D}" destId="{836A1E25-4CCB-A04B-93C5-046D1D3429A5}" srcOrd="2" destOrd="0" presId="urn:microsoft.com/office/officeart/2009/3/layout/HorizontalOrganizationChart"/>
    <dgm:cxn modelId="{E4D35614-C001-8246-92DC-E00E84E20D72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r>
            <a:rPr lang="zh-CN" altLang="en-US" sz="3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9CA9F08D-EE10-1041-BC5B-4E0267E14568}">
      <dgm:prSet custT="1"/>
      <dgm:spPr/>
      <dgm:t>
        <a:bodyPr/>
        <a:lstStyle/>
        <a:p>
          <a:r>
            <a:rPr lang="zh-CN" altLang="en-US" sz="3200" dirty="0"/>
            <a:t>对立</a:t>
          </a:r>
        </a:p>
      </dgm:t>
    </dgm:pt>
    <dgm:pt modelId="{0A762D9C-0986-814A-8FD5-B46494DD64F3}" type="parTrans" cxnId="{B3C640E4-5E54-1C48-8A19-77AAD28AA8E4}">
      <dgm:prSet/>
      <dgm:spPr/>
      <dgm:t>
        <a:bodyPr/>
        <a:lstStyle/>
        <a:p>
          <a:endParaRPr lang="zh-CN" altLang="en-US"/>
        </a:p>
      </dgm:t>
    </dgm:pt>
    <dgm:pt modelId="{B232CE0B-E31C-E04A-9FBB-CD0F7BBD07E7}" type="sibTrans" cxnId="{B3C640E4-5E54-1C48-8A19-77AAD28AA8E4}">
      <dgm:prSet/>
      <dgm:spPr/>
      <dgm:t>
        <a:bodyPr/>
        <a:lstStyle/>
        <a:p>
          <a:endParaRPr lang="zh-CN" altLang="en-US"/>
        </a:p>
      </dgm:t>
    </dgm:pt>
    <dgm:pt modelId="{0782A238-FD0E-094E-8D06-237C733F0D4A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统一</a:t>
          </a:r>
        </a:p>
      </dgm:t>
    </dgm:pt>
    <dgm:pt modelId="{21421405-F88B-C147-A443-87B1DC6ED69B}" type="parTrans" cxnId="{121A9888-D85A-E347-B7AF-C412F7857655}">
      <dgm:prSet/>
      <dgm:spPr/>
      <dgm:t>
        <a:bodyPr/>
        <a:lstStyle/>
        <a:p>
          <a:endParaRPr lang="zh-CN" altLang="en-US"/>
        </a:p>
      </dgm:t>
    </dgm:pt>
    <dgm:pt modelId="{B0F2E2C6-175F-9D42-AE9E-F366943F70D2}" type="sibTrans" cxnId="{121A9888-D85A-E347-B7AF-C412F7857655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80212" custScaleY="67206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33012" custScaleY="55100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32937" custScaleY="55555" custLinFactNeighborX="1" custLinFactNeighborY="10437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2" presStyleCnt="3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2" presStyleCnt="3" custScaleX="67744" custScaleY="55555" custLinFactNeighborX="-990" custLinFactNeighborY="2938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2" presStyleCnt="3"/>
      <dgm:spPr/>
    </dgm:pt>
    <dgm:pt modelId="{B9336601-B503-304E-A5C7-499AB359DC7D}" type="pres">
      <dgm:prSet presAssocID="{4CA83BA0-4C60-C346-AC9D-D9E4879F5471}" presName="hierChild4" presStyleCnt="0"/>
      <dgm:spPr/>
    </dgm:pt>
    <dgm:pt modelId="{FE91392F-2AE0-9242-8E0D-F1A513641690}" type="pres">
      <dgm:prSet presAssocID="{0A762D9C-0986-814A-8FD5-B46494DD64F3}" presName="Name64" presStyleLbl="parChTrans1D3" presStyleIdx="0" presStyleCnt="2"/>
      <dgm:spPr/>
    </dgm:pt>
    <dgm:pt modelId="{91C2023D-C4AE-6F4A-94C6-7491C05638A8}" type="pres">
      <dgm:prSet presAssocID="{9CA9F08D-EE10-1041-BC5B-4E0267E14568}" presName="hierRoot2" presStyleCnt="0">
        <dgm:presLayoutVars>
          <dgm:hierBranch val="init"/>
        </dgm:presLayoutVars>
      </dgm:prSet>
      <dgm:spPr/>
    </dgm:pt>
    <dgm:pt modelId="{6B618238-46A5-6E4E-AAC3-DF3DBC7BB1FA}" type="pres">
      <dgm:prSet presAssocID="{9CA9F08D-EE10-1041-BC5B-4E0267E14568}" presName="rootComposite" presStyleCnt="0"/>
      <dgm:spPr/>
    </dgm:pt>
    <dgm:pt modelId="{EA6DB650-6E48-E849-AD59-27035D0C63C1}" type="pres">
      <dgm:prSet presAssocID="{9CA9F08D-EE10-1041-BC5B-4E0267E14568}" presName="rootText" presStyleLbl="node3" presStyleIdx="0" presStyleCnt="2" custScaleX="52758" custScaleY="73894">
        <dgm:presLayoutVars>
          <dgm:chPref val="3"/>
        </dgm:presLayoutVars>
      </dgm:prSet>
      <dgm:spPr/>
    </dgm:pt>
    <dgm:pt modelId="{68EB3564-75F1-8743-9270-40B0E26C733B}" type="pres">
      <dgm:prSet presAssocID="{9CA9F08D-EE10-1041-BC5B-4E0267E14568}" presName="rootConnector" presStyleLbl="node3" presStyleIdx="0" presStyleCnt="2"/>
      <dgm:spPr/>
    </dgm:pt>
    <dgm:pt modelId="{1D7FD22C-A769-1B44-883B-C51361DA09E2}" type="pres">
      <dgm:prSet presAssocID="{9CA9F08D-EE10-1041-BC5B-4E0267E14568}" presName="hierChild4" presStyleCnt="0"/>
      <dgm:spPr/>
    </dgm:pt>
    <dgm:pt modelId="{10E0988B-4332-DE44-92D7-A517D81EC192}" type="pres">
      <dgm:prSet presAssocID="{9CA9F08D-EE10-1041-BC5B-4E0267E14568}" presName="hierChild5" presStyleCnt="0"/>
      <dgm:spPr/>
    </dgm:pt>
    <dgm:pt modelId="{3EBC473B-C355-C24E-BE2E-6EE226FDD825}" type="pres">
      <dgm:prSet presAssocID="{21421405-F88B-C147-A443-87B1DC6ED69B}" presName="Name64" presStyleLbl="parChTrans1D3" presStyleIdx="1" presStyleCnt="2"/>
      <dgm:spPr/>
    </dgm:pt>
    <dgm:pt modelId="{8F28B6DC-92C5-9D4E-8688-9BDB80953F06}" type="pres">
      <dgm:prSet presAssocID="{0782A238-FD0E-094E-8D06-237C733F0D4A}" presName="hierRoot2" presStyleCnt="0">
        <dgm:presLayoutVars>
          <dgm:hierBranch val="init"/>
        </dgm:presLayoutVars>
      </dgm:prSet>
      <dgm:spPr/>
    </dgm:pt>
    <dgm:pt modelId="{9DCB8BCD-F283-374E-BC6D-ACBA64AB838C}" type="pres">
      <dgm:prSet presAssocID="{0782A238-FD0E-094E-8D06-237C733F0D4A}" presName="rootComposite" presStyleCnt="0"/>
      <dgm:spPr/>
    </dgm:pt>
    <dgm:pt modelId="{627FF53B-A371-9C46-ABDC-C2D5AA929144}" type="pres">
      <dgm:prSet presAssocID="{0782A238-FD0E-094E-8D06-237C733F0D4A}" presName="rootText" presStyleLbl="node3" presStyleIdx="1" presStyleCnt="2" custScaleX="53930" custScaleY="73690">
        <dgm:presLayoutVars>
          <dgm:chPref val="3"/>
        </dgm:presLayoutVars>
      </dgm:prSet>
      <dgm:spPr/>
    </dgm:pt>
    <dgm:pt modelId="{88039FC1-3611-0741-9625-B0D6828CFA22}" type="pres">
      <dgm:prSet presAssocID="{0782A238-FD0E-094E-8D06-237C733F0D4A}" presName="rootConnector" presStyleLbl="node3" presStyleIdx="1" presStyleCnt="2"/>
      <dgm:spPr/>
    </dgm:pt>
    <dgm:pt modelId="{BF58D5C0-DFAC-0A44-8A58-F7D1577E58CE}" type="pres">
      <dgm:prSet presAssocID="{0782A238-FD0E-094E-8D06-237C733F0D4A}" presName="hierChild4" presStyleCnt="0"/>
      <dgm:spPr/>
    </dgm:pt>
    <dgm:pt modelId="{F286BC45-0498-1B49-A4B2-3759D85BF12F}" type="pres">
      <dgm:prSet presAssocID="{0782A238-FD0E-094E-8D06-237C733F0D4A}" presName="hierChild5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3559121A-F8C4-994B-AF40-A9E565D4393E}" type="presOf" srcId="{4CA83BA0-4C60-C346-AC9D-D9E4879F5471}" destId="{F785B6F6-C02C-8846-AD8C-D6503CFF4E35}" srcOrd="1" destOrd="0" presId="urn:microsoft.com/office/officeart/2009/3/layout/HorizontalOrganizationChart"/>
    <dgm:cxn modelId="{2D377825-5496-3F43-B3C4-17EA03291B79}" type="presOf" srcId="{19960767-A02E-7541-9D89-B09779251E21}" destId="{E68C5451-ECDD-0045-A198-AF1EEEBB5C90}" srcOrd="0" destOrd="0" presId="urn:microsoft.com/office/officeart/2009/3/layout/HorizontalOrganizationChart"/>
    <dgm:cxn modelId="{CDA1E43D-F831-2D4F-BBFE-342C6BD68806}" type="presOf" srcId="{7AC76271-18F2-7A47-B559-2049B3C3C1C8}" destId="{FB213CCC-E8AC-6947-BD68-49391BB3F9AF}" srcOrd="1" destOrd="0" presId="urn:microsoft.com/office/officeart/2009/3/layout/HorizontalOrganizationChart"/>
    <dgm:cxn modelId="{AEFE9249-3F30-2B46-BAE1-DFD43C9B8576}" type="presOf" srcId="{9CA9F08D-EE10-1041-BC5B-4E0267E14568}" destId="{EA6DB650-6E48-E849-AD59-27035D0C63C1}" srcOrd="0" destOrd="0" presId="urn:microsoft.com/office/officeart/2009/3/layout/HorizontalOrganizationChart"/>
    <dgm:cxn modelId="{77D22056-F171-1944-ACD4-B203AB94A434}" type="presOf" srcId="{9CA9F08D-EE10-1041-BC5B-4E0267E14568}" destId="{68EB3564-75F1-8743-9270-40B0E26C733B}" srcOrd="1" destOrd="0" presId="urn:microsoft.com/office/officeart/2009/3/layout/HorizontalOrganizationChart"/>
    <dgm:cxn modelId="{150E2F57-6F8C-494C-A8FA-0D893CB4E783}" type="presOf" srcId="{463752C0-6AF8-0A41-980A-6FFC0AA3C9A3}" destId="{18F9DF53-F5EA-8140-B7D0-A536645FEBAC}" srcOrd="0" destOrd="0" presId="urn:microsoft.com/office/officeart/2009/3/layout/HorizontalOrganizationChart"/>
    <dgm:cxn modelId="{2E1AC959-8F6E-2941-8ED9-1B3E3E340CD5}" type="presOf" srcId="{21421405-F88B-C147-A443-87B1DC6ED69B}" destId="{3EBC473B-C355-C24E-BE2E-6EE226FDD825}" srcOrd="0" destOrd="0" presId="urn:microsoft.com/office/officeart/2009/3/layout/HorizontalOrganizationChart"/>
    <dgm:cxn modelId="{E1533864-C043-E646-9770-CCEDE9EC8E7D}" type="presOf" srcId="{0A762D9C-0986-814A-8FD5-B46494DD64F3}" destId="{FE91392F-2AE0-9242-8E0D-F1A513641690}" srcOrd="0" destOrd="0" presId="urn:microsoft.com/office/officeart/2009/3/layout/HorizontalOrganizationChart"/>
    <dgm:cxn modelId="{E4B5906D-0FE0-FE4A-9F33-6F5210470B04}" type="presOf" srcId="{0782A238-FD0E-094E-8D06-237C733F0D4A}" destId="{88039FC1-3611-0741-9625-B0D6828CFA22}" srcOrd="1" destOrd="0" presId="urn:microsoft.com/office/officeart/2009/3/layout/HorizontalOrganizationChart"/>
    <dgm:cxn modelId="{2F879D73-4012-0442-BFD6-BD151BDEF424}" srcId="{1112FB57-E696-FA45-AF72-1E97D2E669FB}" destId="{4CA83BA0-4C60-C346-AC9D-D9E4879F5471}" srcOrd="2" destOrd="0" parTransId="{BE0D98C6-ACF2-3E43-9F18-FD165A2A4261}" sibTransId="{BC0E0815-204C-C549-9768-C0224BE94B16}"/>
    <dgm:cxn modelId="{7CEC8380-3533-C149-8CCC-77A43A5298A6}" type="presOf" srcId="{538AEF0D-98D3-B545-AC4C-DE03138A5DC3}" destId="{A1D4D5BF-0720-3140-A557-3799A1127C3E}" srcOrd="1" destOrd="0" presId="urn:microsoft.com/office/officeart/2009/3/layout/HorizontalOrganizationChart"/>
    <dgm:cxn modelId="{121A9888-D85A-E347-B7AF-C412F7857655}" srcId="{4CA83BA0-4C60-C346-AC9D-D9E4879F5471}" destId="{0782A238-FD0E-094E-8D06-237C733F0D4A}" srcOrd="1" destOrd="0" parTransId="{21421405-F88B-C147-A443-87B1DC6ED69B}" sibTransId="{B0F2E2C6-175F-9D42-AE9E-F366943F70D2}"/>
    <dgm:cxn modelId="{DB700B8E-8428-5B47-B39F-2B5D04221F56}" type="presOf" srcId="{538AEF0D-98D3-B545-AC4C-DE03138A5DC3}" destId="{88DD7B1A-A996-264C-AB77-952A0F9A2058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52FDF69B-49EA-7B4D-83CC-661F9BC51A1B}" type="presOf" srcId="{476D8D70-DBB1-7B41-8CD3-30459D90DC95}" destId="{89C34139-8A26-094B-A977-4576EC34CFCA}" srcOrd="0" destOrd="0" presId="urn:microsoft.com/office/officeart/2009/3/layout/HorizontalOrganizationChart"/>
    <dgm:cxn modelId="{DA2FC8A3-0E98-434E-BA55-0477B31D71AB}" type="presOf" srcId="{1112FB57-E696-FA45-AF72-1E97D2E669FB}" destId="{75E11FCC-1C53-604E-88A3-2412EF138EE1}" srcOrd="1" destOrd="0" presId="urn:microsoft.com/office/officeart/2009/3/layout/HorizontalOrganizationChart"/>
    <dgm:cxn modelId="{3ACC86AB-7D8A-7F43-9972-9EFFDFA858D4}" type="presOf" srcId="{4CA83BA0-4C60-C346-AC9D-D9E4879F5471}" destId="{A49C9E26-07EB-924F-9AA5-6C3510FC5567}" srcOrd="0" destOrd="0" presId="urn:microsoft.com/office/officeart/2009/3/layout/HorizontalOrganizationChart"/>
    <dgm:cxn modelId="{FBEFB2C2-21A2-D547-AE5A-278B6C5ABDD1}" type="presOf" srcId="{BE0D98C6-ACF2-3E43-9F18-FD165A2A4261}" destId="{5AD4EDCC-1B84-CF45-AE4C-F2FD55F322EF}" srcOrd="0" destOrd="0" presId="urn:microsoft.com/office/officeart/2009/3/layout/HorizontalOrganizationChart"/>
    <dgm:cxn modelId="{07A790CA-71E1-4B47-B772-0B8A8C023AF2}" type="presOf" srcId="{0782A238-FD0E-094E-8D06-237C733F0D4A}" destId="{627FF53B-A371-9C46-ABDC-C2D5AA929144}" srcOrd="0" destOrd="0" presId="urn:microsoft.com/office/officeart/2009/3/layout/HorizontalOrganizationChart"/>
    <dgm:cxn modelId="{B1F840CB-09B0-B141-AEE7-14446B57D929}" type="presOf" srcId="{7AC76271-18F2-7A47-B559-2049B3C3C1C8}" destId="{CC7F5FF6-07F7-9346-AA7E-8310FE435B20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B3C640E4-5E54-1C48-8A19-77AAD28AA8E4}" srcId="{4CA83BA0-4C60-C346-AC9D-D9E4879F5471}" destId="{9CA9F08D-EE10-1041-BC5B-4E0267E14568}" srcOrd="0" destOrd="0" parTransId="{0A762D9C-0986-814A-8FD5-B46494DD64F3}" sibTransId="{B232CE0B-E31C-E04A-9FBB-CD0F7BBD07E7}"/>
    <dgm:cxn modelId="{B1E60DEF-3148-604C-8413-4F9DDFB30037}" type="presOf" srcId="{1112FB57-E696-FA45-AF72-1E97D2E669FB}" destId="{A963D848-574A-4243-9F22-D442D719A969}" srcOrd="0" destOrd="0" presId="urn:microsoft.com/office/officeart/2009/3/layout/HorizontalOrganizationChart"/>
    <dgm:cxn modelId="{743CA0FD-98FF-BE45-8712-D7E60A664179}" type="presParOf" srcId="{E68C5451-ECDD-0045-A198-AF1EEEBB5C90}" destId="{A019121B-12F3-6B47-9962-0B84BC437CFA}" srcOrd="0" destOrd="0" presId="urn:microsoft.com/office/officeart/2009/3/layout/HorizontalOrganizationChart"/>
    <dgm:cxn modelId="{400DDEDF-BDCE-F445-97BC-2DE5F4306363}" type="presParOf" srcId="{A019121B-12F3-6B47-9962-0B84BC437CFA}" destId="{D7A521E9-1FCF-E44C-8838-A45A68F08133}" srcOrd="0" destOrd="0" presId="urn:microsoft.com/office/officeart/2009/3/layout/HorizontalOrganizationChart"/>
    <dgm:cxn modelId="{C53F7044-DB36-6D4A-80DD-F70A2D8A1B07}" type="presParOf" srcId="{D7A521E9-1FCF-E44C-8838-A45A68F08133}" destId="{A963D848-574A-4243-9F22-D442D719A969}" srcOrd="0" destOrd="0" presId="urn:microsoft.com/office/officeart/2009/3/layout/HorizontalOrganizationChart"/>
    <dgm:cxn modelId="{B2D456D5-06C8-C442-AF18-783D778C1F24}" type="presParOf" srcId="{D7A521E9-1FCF-E44C-8838-A45A68F08133}" destId="{75E11FCC-1C53-604E-88A3-2412EF138EE1}" srcOrd="1" destOrd="0" presId="urn:microsoft.com/office/officeart/2009/3/layout/HorizontalOrganizationChart"/>
    <dgm:cxn modelId="{4FEF6537-0670-8E48-8D0D-9AC28BCFC227}" type="presParOf" srcId="{A019121B-12F3-6B47-9962-0B84BC437CFA}" destId="{32C7C9EE-D61B-EA4A-A953-4317B5389533}" srcOrd="1" destOrd="0" presId="urn:microsoft.com/office/officeart/2009/3/layout/HorizontalOrganizationChart"/>
    <dgm:cxn modelId="{A283B838-8637-454F-9248-4FFC1899EA05}" type="presParOf" srcId="{32C7C9EE-D61B-EA4A-A953-4317B5389533}" destId="{18F9DF53-F5EA-8140-B7D0-A536645FEBAC}" srcOrd="0" destOrd="0" presId="urn:microsoft.com/office/officeart/2009/3/layout/HorizontalOrganizationChart"/>
    <dgm:cxn modelId="{DD4719FC-7752-F342-9E99-9E174254E092}" type="presParOf" srcId="{32C7C9EE-D61B-EA4A-A953-4317B5389533}" destId="{D35AA5AD-566B-4A4B-B49D-F854E6546142}" srcOrd="1" destOrd="0" presId="urn:microsoft.com/office/officeart/2009/3/layout/HorizontalOrganizationChart"/>
    <dgm:cxn modelId="{8333925E-3355-A843-AFB2-F8D8DBC6850C}" type="presParOf" srcId="{D35AA5AD-566B-4A4B-B49D-F854E6546142}" destId="{BBCBB33F-032F-054E-99D9-E922F164A789}" srcOrd="0" destOrd="0" presId="urn:microsoft.com/office/officeart/2009/3/layout/HorizontalOrganizationChart"/>
    <dgm:cxn modelId="{91DAA454-B954-FC41-9578-9410B3A5C25A}" type="presParOf" srcId="{BBCBB33F-032F-054E-99D9-E922F164A789}" destId="{CC7F5FF6-07F7-9346-AA7E-8310FE435B20}" srcOrd="0" destOrd="0" presId="urn:microsoft.com/office/officeart/2009/3/layout/HorizontalOrganizationChart"/>
    <dgm:cxn modelId="{1C5E3738-D5C9-6D4B-88EE-CA8C08D39E22}" type="presParOf" srcId="{BBCBB33F-032F-054E-99D9-E922F164A789}" destId="{FB213CCC-E8AC-6947-BD68-49391BB3F9AF}" srcOrd="1" destOrd="0" presId="urn:microsoft.com/office/officeart/2009/3/layout/HorizontalOrganizationChart"/>
    <dgm:cxn modelId="{E2EE6248-6E32-DB4F-A41F-637607717DB9}" type="presParOf" srcId="{D35AA5AD-566B-4A4B-B49D-F854E6546142}" destId="{8AE3D352-5E15-CA4F-866E-652225CABADC}" srcOrd="1" destOrd="0" presId="urn:microsoft.com/office/officeart/2009/3/layout/HorizontalOrganizationChart"/>
    <dgm:cxn modelId="{E417EC21-D0A0-184F-B8A2-8C025876F639}" type="presParOf" srcId="{D35AA5AD-566B-4A4B-B49D-F854E6546142}" destId="{91A7E090-7CF2-B24A-B3DB-6BCDAC2835CC}" srcOrd="2" destOrd="0" presId="urn:microsoft.com/office/officeart/2009/3/layout/HorizontalOrganizationChart"/>
    <dgm:cxn modelId="{F4444157-8961-7B4B-B009-55AC108825AB}" type="presParOf" srcId="{32C7C9EE-D61B-EA4A-A953-4317B5389533}" destId="{89C34139-8A26-094B-A977-4576EC34CFCA}" srcOrd="2" destOrd="0" presId="urn:microsoft.com/office/officeart/2009/3/layout/HorizontalOrganizationChart"/>
    <dgm:cxn modelId="{93A5B69B-F3AE-104B-8CD1-8529068611E7}" type="presParOf" srcId="{32C7C9EE-D61B-EA4A-A953-4317B5389533}" destId="{95F35713-1B5F-7442-BB79-73820166B778}" srcOrd="3" destOrd="0" presId="urn:microsoft.com/office/officeart/2009/3/layout/HorizontalOrganizationChart"/>
    <dgm:cxn modelId="{C6FEB3FA-8609-FD45-9677-8C26D4776EC5}" type="presParOf" srcId="{95F35713-1B5F-7442-BB79-73820166B778}" destId="{B54E6418-8234-C849-99BD-449E8780144B}" srcOrd="0" destOrd="0" presId="urn:microsoft.com/office/officeart/2009/3/layout/HorizontalOrganizationChart"/>
    <dgm:cxn modelId="{DF9D9D7B-8F0F-A84F-A7F8-8732CE34C967}" type="presParOf" srcId="{B54E6418-8234-C849-99BD-449E8780144B}" destId="{88DD7B1A-A996-264C-AB77-952A0F9A2058}" srcOrd="0" destOrd="0" presId="urn:microsoft.com/office/officeart/2009/3/layout/HorizontalOrganizationChart"/>
    <dgm:cxn modelId="{1A129336-1688-8141-BDAE-6D2605BBA5B2}" type="presParOf" srcId="{B54E6418-8234-C849-99BD-449E8780144B}" destId="{A1D4D5BF-0720-3140-A557-3799A1127C3E}" srcOrd="1" destOrd="0" presId="urn:microsoft.com/office/officeart/2009/3/layout/HorizontalOrganizationChart"/>
    <dgm:cxn modelId="{04B0A448-69E6-D048-9250-5DC41320D87D}" type="presParOf" srcId="{95F35713-1B5F-7442-BB79-73820166B778}" destId="{BF83B0BC-A7E1-7342-AA4B-12E99ED5A37B}" srcOrd="1" destOrd="0" presId="urn:microsoft.com/office/officeart/2009/3/layout/HorizontalOrganizationChart"/>
    <dgm:cxn modelId="{8A2C4EC6-70C0-474E-A562-5241E061A126}" type="presParOf" srcId="{95F35713-1B5F-7442-BB79-73820166B778}" destId="{26177F9D-419A-1F44-91D4-ED1561C01151}" srcOrd="2" destOrd="0" presId="urn:microsoft.com/office/officeart/2009/3/layout/HorizontalOrganizationChart"/>
    <dgm:cxn modelId="{4F14A0E4-B677-B449-8381-66C16B2E4CAF}" type="presParOf" srcId="{32C7C9EE-D61B-EA4A-A953-4317B5389533}" destId="{5AD4EDCC-1B84-CF45-AE4C-F2FD55F322EF}" srcOrd="4" destOrd="0" presId="urn:microsoft.com/office/officeart/2009/3/layout/HorizontalOrganizationChart"/>
    <dgm:cxn modelId="{99E0F407-8900-F846-BEBF-0726F2A7237F}" type="presParOf" srcId="{32C7C9EE-D61B-EA4A-A953-4317B5389533}" destId="{08CEFF1F-C9DC-A24D-80BF-3E5BCD77739D}" srcOrd="5" destOrd="0" presId="urn:microsoft.com/office/officeart/2009/3/layout/HorizontalOrganizationChart"/>
    <dgm:cxn modelId="{21B7BA76-393F-DB49-A7DA-850DD9392844}" type="presParOf" srcId="{08CEFF1F-C9DC-A24D-80BF-3E5BCD77739D}" destId="{6BFCC1AC-6109-0E48-8C05-290CD836284A}" srcOrd="0" destOrd="0" presId="urn:microsoft.com/office/officeart/2009/3/layout/HorizontalOrganizationChart"/>
    <dgm:cxn modelId="{1FABAB45-28BB-3647-B66B-1D546AB35504}" type="presParOf" srcId="{6BFCC1AC-6109-0E48-8C05-290CD836284A}" destId="{A49C9E26-07EB-924F-9AA5-6C3510FC5567}" srcOrd="0" destOrd="0" presId="urn:microsoft.com/office/officeart/2009/3/layout/HorizontalOrganizationChart"/>
    <dgm:cxn modelId="{EE95E72D-1EEF-4848-B474-D526CB67F80C}" type="presParOf" srcId="{6BFCC1AC-6109-0E48-8C05-290CD836284A}" destId="{F785B6F6-C02C-8846-AD8C-D6503CFF4E35}" srcOrd="1" destOrd="0" presId="urn:microsoft.com/office/officeart/2009/3/layout/HorizontalOrganizationChart"/>
    <dgm:cxn modelId="{1CA39364-8DA7-6D43-9448-2D77A9DBB248}" type="presParOf" srcId="{08CEFF1F-C9DC-A24D-80BF-3E5BCD77739D}" destId="{B9336601-B503-304E-A5C7-499AB359DC7D}" srcOrd="1" destOrd="0" presId="urn:microsoft.com/office/officeart/2009/3/layout/HorizontalOrganizationChart"/>
    <dgm:cxn modelId="{E3CF1119-3CDB-F049-A0CC-CCB908DA2175}" type="presParOf" srcId="{B9336601-B503-304E-A5C7-499AB359DC7D}" destId="{FE91392F-2AE0-9242-8E0D-F1A513641690}" srcOrd="0" destOrd="0" presId="urn:microsoft.com/office/officeart/2009/3/layout/HorizontalOrganizationChart"/>
    <dgm:cxn modelId="{3B2CF516-12B5-A84F-AD0C-1B593D1A5B57}" type="presParOf" srcId="{B9336601-B503-304E-A5C7-499AB359DC7D}" destId="{91C2023D-C4AE-6F4A-94C6-7491C05638A8}" srcOrd="1" destOrd="0" presId="urn:microsoft.com/office/officeart/2009/3/layout/HorizontalOrganizationChart"/>
    <dgm:cxn modelId="{183C0BB5-38C2-EB4F-A01F-B336D6AD8FC5}" type="presParOf" srcId="{91C2023D-C4AE-6F4A-94C6-7491C05638A8}" destId="{6B618238-46A5-6E4E-AAC3-DF3DBC7BB1FA}" srcOrd="0" destOrd="0" presId="urn:microsoft.com/office/officeart/2009/3/layout/HorizontalOrganizationChart"/>
    <dgm:cxn modelId="{A3AC56E1-5F4E-0447-B364-CC88A663575E}" type="presParOf" srcId="{6B618238-46A5-6E4E-AAC3-DF3DBC7BB1FA}" destId="{EA6DB650-6E48-E849-AD59-27035D0C63C1}" srcOrd="0" destOrd="0" presId="urn:microsoft.com/office/officeart/2009/3/layout/HorizontalOrganizationChart"/>
    <dgm:cxn modelId="{DA0DE5FF-F66C-5746-8DD4-AD1EF0D4FE6D}" type="presParOf" srcId="{6B618238-46A5-6E4E-AAC3-DF3DBC7BB1FA}" destId="{68EB3564-75F1-8743-9270-40B0E26C733B}" srcOrd="1" destOrd="0" presId="urn:microsoft.com/office/officeart/2009/3/layout/HorizontalOrganizationChart"/>
    <dgm:cxn modelId="{C5478AA8-1192-F146-86CC-3E236918E12D}" type="presParOf" srcId="{91C2023D-C4AE-6F4A-94C6-7491C05638A8}" destId="{1D7FD22C-A769-1B44-883B-C51361DA09E2}" srcOrd="1" destOrd="0" presId="urn:microsoft.com/office/officeart/2009/3/layout/HorizontalOrganizationChart"/>
    <dgm:cxn modelId="{D55460E9-42CB-4145-A5B4-C731A6D413F9}" type="presParOf" srcId="{91C2023D-C4AE-6F4A-94C6-7491C05638A8}" destId="{10E0988B-4332-DE44-92D7-A517D81EC192}" srcOrd="2" destOrd="0" presId="urn:microsoft.com/office/officeart/2009/3/layout/HorizontalOrganizationChart"/>
    <dgm:cxn modelId="{A54D3BCA-CCC7-A54C-B677-D163C6676AEE}" type="presParOf" srcId="{B9336601-B503-304E-A5C7-499AB359DC7D}" destId="{3EBC473B-C355-C24E-BE2E-6EE226FDD825}" srcOrd="2" destOrd="0" presId="urn:microsoft.com/office/officeart/2009/3/layout/HorizontalOrganizationChart"/>
    <dgm:cxn modelId="{8782B24E-34CB-A842-A005-3C362B797953}" type="presParOf" srcId="{B9336601-B503-304E-A5C7-499AB359DC7D}" destId="{8F28B6DC-92C5-9D4E-8688-9BDB80953F06}" srcOrd="3" destOrd="0" presId="urn:microsoft.com/office/officeart/2009/3/layout/HorizontalOrganizationChart"/>
    <dgm:cxn modelId="{2795B565-3219-AB42-99CA-DD07CD7F561D}" type="presParOf" srcId="{8F28B6DC-92C5-9D4E-8688-9BDB80953F06}" destId="{9DCB8BCD-F283-374E-BC6D-ACBA64AB838C}" srcOrd="0" destOrd="0" presId="urn:microsoft.com/office/officeart/2009/3/layout/HorizontalOrganizationChart"/>
    <dgm:cxn modelId="{286E6631-F882-054E-8446-9DD4D0881F78}" type="presParOf" srcId="{9DCB8BCD-F283-374E-BC6D-ACBA64AB838C}" destId="{627FF53B-A371-9C46-ABDC-C2D5AA929144}" srcOrd="0" destOrd="0" presId="urn:microsoft.com/office/officeart/2009/3/layout/HorizontalOrganizationChart"/>
    <dgm:cxn modelId="{05BD49AB-9318-BE48-BB17-4CE164A5FD3F}" type="presParOf" srcId="{9DCB8BCD-F283-374E-BC6D-ACBA64AB838C}" destId="{88039FC1-3611-0741-9625-B0D6828CFA22}" srcOrd="1" destOrd="0" presId="urn:microsoft.com/office/officeart/2009/3/layout/HorizontalOrganizationChart"/>
    <dgm:cxn modelId="{A99CD039-132B-8842-9DB2-06B49887F55B}" type="presParOf" srcId="{8F28B6DC-92C5-9D4E-8688-9BDB80953F06}" destId="{BF58D5C0-DFAC-0A44-8A58-F7D1577E58CE}" srcOrd="1" destOrd="0" presId="urn:microsoft.com/office/officeart/2009/3/layout/HorizontalOrganizationChart"/>
    <dgm:cxn modelId="{98F1E387-405E-AF44-AFF2-48FE30BC593A}" type="presParOf" srcId="{8F28B6DC-92C5-9D4E-8688-9BDB80953F06}" destId="{F286BC45-0498-1B49-A4B2-3759D85BF12F}" srcOrd="2" destOrd="0" presId="urn:microsoft.com/office/officeart/2009/3/layout/HorizontalOrganizationChart"/>
    <dgm:cxn modelId="{06C87FCE-A4FF-2F48-955D-E03F1A056858}" type="presParOf" srcId="{08CEFF1F-C9DC-A24D-80BF-3E5BCD77739D}" destId="{836A1E25-4CCB-A04B-93C5-046D1D3429A5}" srcOrd="2" destOrd="0" presId="urn:microsoft.com/office/officeart/2009/3/layout/HorizontalOrganizationChart"/>
    <dgm:cxn modelId="{7D36617A-D4A4-BF46-BB72-F51C472DADB0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r>
            <a:rPr lang="zh-CN" altLang="en-US" sz="3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9CA9F08D-EE10-1041-BC5B-4E0267E14568}">
      <dgm:prSet custT="1"/>
      <dgm:spPr/>
      <dgm:t>
        <a:bodyPr/>
        <a:lstStyle/>
        <a:p>
          <a:r>
            <a:rPr lang="zh-CN" altLang="en-US" sz="3200" dirty="0"/>
            <a:t>对立</a:t>
          </a:r>
        </a:p>
      </dgm:t>
    </dgm:pt>
    <dgm:pt modelId="{0A762D9C-0986-814A-8FD5-B46494DD64F3}" type="parTrans" cxnId="{B3C640E4-5E54-1C48-8A19-77AAD28AA8E4}">
      <dgm:prSet/>
      <dgm:spPr/>
      <dgm:t>
        <a:bodyPr/>
        <a:lstStyle/>
        <a:p>
          <a:endParaRPr lang="zh-CN" altLang="en-US"/>
        </a:p>
      </dgm:t>
    </dgm:pt>
    <dgm:pt modelId="{B232CE0B-E31C-E04A-9FBB-CD0F7BBD07E7}" type="sibTrans" cxnId="{B3C640E4-5E54-1C48-8A19-77AAD28AA8E4}">
      <dgm:prSet/>
      <dgm:spPr/>
      <dgm:t>
        <a:bodyPr/>
        <a:lstStyle/>
        <a:p>
          <a:endParaRPr lang="zh-CN" altLang="en-US"/>
        </a:p>
      </dgm:t>
    </dgm:pt>
    <dgm:pt modelId="{0782A238-FD0E-094E-8D06-237C733F0D4A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统一</a:t>
          </a:r>
        </a:p>
      </dgm:t>
    </dgm:pt>
    <dgm:pt modelId="{21421405-F88B-C147-A443-87B1DC6ED69B}" type="parTrans" cxnId="{121A9888-D85A-E347-B7AF-C412F7857655}">
      <dgm:prSet/>
      <dgm:spPr/>
      <dgm:t>
        <a:bodyPr/>
        <a:lstStyle/>
        <a:p>
          <a:endParaRPr lang="zh-CN" altLang="en-US"/>
        </a:p>
      </dgm:t>
    </dgm:pt>
    <dgm:pt modelId="{B0F2E2C6-175F-9D42-AE9E-F366943F70D2}" type="sibTrans" cxnId="{121A9888-D85A-E347-B7AF-C412F7857655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80212" custScaleY="67206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33012" custScaleY="55100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32937" custScaleY="55555" custLinFactNeighborX="1" custLinFactNeighborY="10437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2" presStyleCnt="3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2" presStyleCnt="3" custScaleX="67744" custScaleY="55555" custLinFactNeighborX="-990" custLinFactNeighborY="2938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2" presStyleCnt="3"/>
      <dgm:spPr/>
    </dgm:pt>
    <dgm:pt modelId="{B9336601-B503-304E-A5C7-499AB359DC7D}" type="pres">
      <dgm:prSet presAssocID="{4CA83BA0-4C60-C346-AC9D-D9E4879F5471}" presName="hierChild4" presStyleCnt="0"/>
      <dgm:spPr/>
    </dgm:pt>
    <dgm:pt modelId="{FE91392F-2AE0-9242-8E0D-F1A513641690}" type="pres">
      <dgm:prSet presAssocID="{0A762D9C-0986-814A-8FD5-B46494DD64F3}" presName="Name64" presStyleLbl="parChTrans1D3" presStyleIdx="0" presStyleCnt="2"/>
      <dgm:spPr/>
    </dgm:pt>
    <dgm:pt modelId="{91C2023D-C4AE-6F4A-94C6-7491C05638A8}" type="pres">
      <dgm:prSet presAssocID="{9CA9F08D-EE10-1041-BC5B-4E0267E14568}" presName="hierRoot2" presStyleCnt="0">
        <dgm:presLayoutVars>
          <dgm:hierBranch val="init"/>
        </dgm:presLayoutVars>
      </dgm:prSet>
      <dgm:spPr/>
    </dgm:pt>
    <dgm:pt modelId="{6B618238-46A5-6E4E-AAC3-DF3DBC7BB1FA}" type="pres">
      <dgm:prSet presAssocID="{9CA9F08D-EE10-1041-BC5B-4E0267E14568}" presName="rootComposite" presStyleCnt="0"/>
      <dgm:spPr/>
    </dgm:pt>
    <dgm:pt modelId="{EA6DB650-6E48-E849-AD59-27035D0C63C1}" type="pres">
      <dgm:prSet presAssocID="{9CA9F08D-EE10-1041-BC5B-4E0267E14568}" presName="rootText" presStyleLbl="node3" presStyleIdx="0" presStyleCnt="2" custScaleX="52758" custScaleY="73894">
        <dgm:presLayoutVars>
          <dgm:chPref val="3"/>
        </dgm:presLayoutVars>
      </dgm:prSet>
      <dgm:spPr/>
    </dgm:pt>
    <dgm:pt modelId="{68EB3564-75F1-8743-9270-40B0E26C733B}" type="pres">
      <dgm:prSet presAssocID="{9CA9F08D-EE10-1041-BC5B-4E0267E14568}" presName="rootConnector" presStyleLbl="node3" presStyleIdx="0" presStyleCnt="2"/>
      <dgm:spPr/>
    </dgm:pt>
    <dgm:pt modelId="{1D7FD22C-A769-1B44-883B-C51361DA09E2}" type="pres">
      <dgm:prSet presAssocID="{9CA9F08D-EE10-1041-BC5B-4E0267E14568}" presName="hierChild4" presStyleCnt="0"/>
      <dgm:spPr/>
    </dgm:pt>
    <dgm:pt modelId="{10E0988B-4332-DE44-92D7-A517D81EC192}" type="pres">
      <dgm:prSet presAssocID="{9CA9F08D-EE10-1041-BC5B-4E0267E14568}" presName="hierChild5" presStyleCnt="0"/>
      <dgm:spPr/>
    </dgm:pt>
    <dgm:pt modelId="{3EBC473B-C355-C24E-BE2E-6EE226FDD825}" type="pres">
      <dgm:prSet presAssocID="{21421405-F88B-C147-A443-87B1DC6ED69B}" presName="Name64" presStyleLbl="parChTrans1D3" presStyleIdx="1" presStyleCnt="2"/>
      <dgm:spPr/>
    </dgm:pt>
    <dgm:pt modelId="{8F28B6DC-92C5-9D4E-8688-9BDB80953F06}" type="pres">
      <dgm:prSet presAssocID="{0782A238-FD0E-094E-8D06-237C733F0D4A}" presName="hierRoot2" presStyleCnt="0">
        <dgm:presLayoutVars>
          <dgm:hierBranch val="init"/>
        </dgm:presLayoutVars>
      </dgm:prSet>
      <dgm:spPr/>
    </dgm:pt>
    <dgm:pt modelId="{9DCB8BCD-F283-374E-BC6D-ACBA64AB838C}" type="pres">
      <dgm:prSet presAssocID="{0782A238-FD0E-094E-8D06-237C733F0D4A}" presName="rootComposite" presStyleCnt="0"/>
      <dgm:spPr/>
    </dgm:pt>
    <dgm:pt modelId="{627FF53B-A371-9C46-ABDC-C2D5AA929144}" type="pres">
      <dgm:prSet presAssocID="{0782A238-FD0E-094E-8D06-237C733F0D4A}" presName="rootText" presStyleLbl="node3" presStyleIdx="1" presStyleCnt="2" custScaleX="53930" custScaleY="73690">
        <dgm:presLayoutVars>
          <dgm:chPref val="3"/>
        </dgm:presLayoutVars>
      </dgm:prSet>
      <dgm:spPr/>
    </dgm:pt>
    <dgm:pt modelId="{88039FC1-3611-0741-9625-B0D6828CFA22}" type="pres">
      <dgm:prSet presAssocID="{0782A238-FD0E-094E-8D06-237C733F0D4A}" presName="rootConnector" presStyleLbl="node3" presStyleIdx="1" presStyleCnt="2"/>
      <dgm:spPr/>
    </dgm:pt>
    <dgm:pt modelId="{BF58D5C0-DFAC-0A44-8A58-F7D1577E58CE}" type="pres">
      <dgm:prSet presAssocID="{0782A238-FD0E-094E-8D06-237C733F0D4A}" presName="hierChild4" presStyleCnt="0"/>
      <dgm:spPr/>
    </dgm:pt>
    <dgm:pt modelId="{F286BC45-0498-1B49-A4B2-3759D85BF12F}" type="pres">
      <dgm:prSet presAssocID="{0782A238-FD0E-094E-8D06-237C733F0D4A}" presName="hierChild5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54B5EB02-24AD-E244-B49C-33F88194AE90}" type="presOf" srcId="{538AEF0D-98D3-B545-AC4C-DE03138A5DC3}" destId="{A1D4D5BF-0720-3140-A557-3799A1127C3E}" srcOrd="1" destOrd="0" presId="urn:microsoft.com/office/officeart/2009/3/layout/HorizontalOrganizationChart"/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55D70C12-7062-3241-9DAA-AF0E85313558}" type="presOf" srcId="{7AC76271-18F2-7A47-B559-2049B3C3C1C8}" destId="{FB213CCC-E8AC-6947-BD68-49391BB3F9AF}" srcOrd="1" destOrd="0" presId="urn:microsoft.com/office/officeart/2009/3/layout/HorizontalOrganizationChart"/>
    <dgm:cxn modelId="{F60FA315-D2E9-7C41-AFF6-603D8D75C6BF}" type="presOf" srcId="{463752C0-6AF8-0A41-980A-6FFC0AA3C9A3}" destId="{18F9DF53-F5EA-8140-B7D0-A536645FEBAC}" srcOrd="0" destOrd="0" presId="urn:microsoft.com/office/officeart/2009/3/layout/HorizontalOrganizationChart"/>
    <dgm:cxn modelId="{3446F320-951C-9649-9770-3933D0C073BA}" type="presOf" srcId="{BE0D98C6-ACF2-3E43-9F18-FD165A2A4261}" destId="{5AD4EDCC-1B84-CF45-AE4C-F2FD55F322EF}" srcOrd="0" destOrd="0" presId="urn:microsoft.com/office/officeart/2009/3/layout/HorizontalOrganizationChart"/>
    <dgm:cxn modelId="{5F41C327-2DDC-DC4E-8F27-DEBF106836FE}" type="presOf" srcId="{476D8D70-DBB1-7B41-8CD3-30459D90DC95}" destId="{89C34139-8A26-094B-A977-4576EC34CFCA}" srcOrd="0" destOrd="0" presId="urn:microsoft.com/office/officeart/2009/3/layout/HorizontalOrganizationChart"/>
    <dgm:cxn modelId="{EC696632-111C-6940-9460-262DF1108C95}" type="presOf" srcId="{1112FB57-E696-FA45-AF72-1E97D2E669FB}" destId="{75E11FCC-1C53-604E-88A3-2412EF138EE1}" srcOrd="1" destOrd="0" presId="urn:microsoft.com/office/officeart/2009/3/layout/HorizontalOrganizationChart"/>
    <dgm:cxn modelId="{9E6A8B3E-570E-AC4D-9301-1231682EE09C}" type="presOf" srcId="{4CA83BA0-4C60-C346-AC9D-D9E4879F5471}" destId="{F785B6F6-C02C-8846-AD8C-D6503CFF4E35}" srcOrd="1" destOrd="0" presId="urn:microsoft.com/office/officeart/2009/3/layout/HorizontalOrganizationChart"/>
    <dgm:cxn modelId="{A6A07F56-7F88-FF4A-805B-C0ECACB28B4A}" type="presOf" srcId="{0A762D9C-0986-814A-8FD5-B46494DD64F3}" destId="{FE91392F-2AE0-9242-8E0D-F1A513641690}" srcOrd="0" destOrd="0" presId="urn:microsoft.com/office/officeart/2009/3/layout/HorizontalOrganizationChart"/>
    <dgm:cxn modelId="{1F4F3969-E625-484C-83F0-9AC1D44F65EC}" type="presOf" srcId="{19960767-A02E-7541-9D89-B09779251E21}" destId="{E68C5451-ECDD-0045-A198-AF1EEEBB5C90}" srcOrd="0" destOrd="0" presId="urn:microsoft.com/office/officeart/2009/3/layout/HorizontalOrganizationChart"/>
    <dgm:cxn modelId="{2F879D73-4012-0442-BFD6-BD151BDEF424}" srcId="{1112FB57-E696-FA45-AF72-1E97D2E669FB}" destId="{4CA83BA0-4C60-C346-AC9D-D9E4879F5471}" srcOrd="2" destOrd="0" parTransId="{BE0D98C6-ACF2-3E43-9F18-FD165A2A4261}" sibTransId="{BC0E0815-204C-C549-9768-C0224BE94B16}"/>
    <dgm:cxn modelId="{AE28547B-3428-A544-8D25-B4523BA0F2F9}" type="presOf" srcId="{9CA9F08D-EE10-1041-BC5B-4E0267E14568}" destId="{68EB3564-75F1-8743-9270-40B0E26C733B}" srcOrd="1" destOrd="0" presId="urn:microsoft.com/office/officeart/2009/3/layout/HorizontalOrganizationChart"/>
    <dgm:cxn modelId="{AA884D7F-EB69-A84D-AE00-91AFEF50948D}" type="presOf" srcId="{0782A238-FD0E-094E-8D06-237C733F0D4A}" destId="{627FF53B-A371-9C46-ABDC-C2D5AA929144}" srcOrd="0" destOrd="0" presId="urn:microsoft.com/office/officeart/2009/3/layout/HorizontalOrganizationChart"/>
    <dgm:cxn modelId="{121A9888-D85A-E347-B7AF-C412F7857655}" srcId="{4CA83BA0-4C60-C346-AC9D-D9E4879F5471}" destId="{0782A238-FD0E-094E-8D06-237C733F0D4A}" srcOrd="1" destOrd="0" parTransId="{21421405-F88B-C147-A443-87B1DC6ED69B}" sibTransId="{B0F2E2C6-175F-9D42-AE9E-F366943F70D2}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E62E2B98-EC1A-A044-9CD1-3BECDAF2C761}" type="presOf" srcId="{21421405-F88B-C147-A443-87B1DC6ED69B}" destId="{3EBC473B-C355-C24E-BE2E-6EE226FDD825}" srcOrd="0" destOrd="0" presId="urn:microsoft.com/office/officeart/2009/3/layout/HorizontalOrganizationChart"/>
    <dgm:cxn modelId="{78A228A0-46B6-8449-8A28-8F453E54A4A5}" type="presOf" srcId="{0782A238-FD0E-094E-8D06-237C733F0D4A}" destId="{88039FC1-3611-0741-9625-B0D6828CFA22}" srcOrd="1" destOrd="0" presId="urn:microsoft.com/office/officeart/2009/3/layout/HorizontalOrganizationChart"/>
    <dgm:cxn modelId="{066BFEA7-D936-CF4F-B331-DBC11CE338EB}" type="presOf" srcId="{9CA9F08D-EE10-1041-BC5B-4E0267E14568}" destId="{EA6DB650-6E48-E849-AD59-27035D0C63C1}" srcOrd="0" destOrd="0" presId="urn:microsoft.com/office/officeart/2009/3/layout/HorizontalOrganizationChart"/>
    <dgm:cxn modelId="{0D8B15C0-9AC7-5E4F-A64D-EC86B3F30EB9}" type="presOf" srcId="{1112FB57-E696-FA45-AF72-1E97D2E669FB}" destId="{A963D848-574A-4243-9F22-D442D719A969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2A6250D8-10B1-9047-8FB3-0BDD74E053B5}" type="presOf" srcId="{4CA83BA0-4C60-C346-AC9D-D9E4879F5471}" destId="{A49C9E26-07EB-924F-9AA5-6C3510FC5567}" srcOrd="0" destOrd="0" presId="urn:microsoft.com/office/officeart/2009/3/layout/HorizontalOrganizationChart"/>
    <dgm:cxn modelId="{2B9A7CE0-A85B-934B-B4FB-B0A1468371C7}" type="presOf" srcId="{7AC76271-18F2-7A47-B559-2049B3C3C1C8}" destId="{CC7F5FF6-07F7-9346-AA7E-8310FE435B20}" srcOrd="0" destOrd="0" presId="urn:microsoft.com/office/officeart/2009/3/layout/HorizontalOrganizationChart"/>
    <dgm:cxn modelId="{B3C640E4-5E54-1C48-8A19-77AAD28AA8E4}" srcId="{4CA83BA0-4C60-C346-AC9D-D9E4879F5471}" destId="{9CA9F08D-EE10-1041-BC5B-4E0267E14568}" srcOrd="0" destOrd="0" parTransId="{0A762D9C-0986-814A-8FD5-B46494DD64F3}" sibTransId="{B232CE0B-E31C-E04A-9FBB-CD0F7BBD07E7}"/>
    <dgm:cxn modelId="{FABAD1F7-CE63-1744-A421-73A522411658}" type="presOf" srcId="{538AEF0D-98D3-B545-AC4C-DE03138A5DC3}" destId="{88DD7B1A-A996-264C-AB77-952A0F9A2058}" srcOrd="0" destOrd="0" presId="urn:microsoft.com/office/officeart/2009/3/layout/HorizontalOrganizationChart"/>
    <dgm:cxn modelId="{66861A77-6285-9E43-867F-4B8A5EB4E8DC}" type="presParOf" srcId="{E68C5451-ECDD-0045-A198-AF1EEEBB5C90}" destId="{A019121B-12F3-6B47-9962-0B84BC437CFA}" srcOrd="0" destOrd="0" presId="urn:microsoft.com/office/officeart/2009/3/layout/HorizontalOrganizationChart"/>
    <dgm:cxn modelId="{F7D49DB3-8234-7E4E-8650-7E47A742894E}" type="presParOf" srcId="{A019121B-12F3-6B47-9962-0B84BC437CFA}" destId="{D7A521E9-1FCF-E44C-8838-A45A68F08133}" srcOrd="0" destOrd="0" presId="urn:microsoft.com/office/officeart/2009/3/layout/HorizontalOrganizationChart"/>
    <dgm:cxn modelId="{EE5E4DC1-6B67-884C-9FDF-DDB206972DF8}" type="presParOf" srcId="{D7A521E9-1FCF-E44C-8838-A45A68F08133}" destId="{A963D848-574A-4243-9F22-D442D719A969}" srcOrd="0" destOrd="0" presId="urn:microsoft.com/office/officeart/2009/3/layout/HorizontalOrganizationChart"/>
    <dgm:cxn modelId="{0078CE40-7C89-204E-BC76-C45BDE6BF991}" type="presParOf" srcId="{D7A521E9-1FCF-E44C-8838-A45A68F08133}" destId="{75E11FCC-1C53-604E-88A3-2412EF138EE1}" srcOrd="1" destOrd="0" presId="urn:microsoft.com/office/officeart/2009/3/layout/HorizontalOrganizationChart"/>
    <dgm:cxn modelId="{158D5FBE-9874-D846-A6CF-D1DFE1E3DB30}" type="presParOf" srcId="{A019121B-12F3-6B47-9962-0B84BC437CFA}" destId="{32C7C9EE-D61B-EA4A-A953-4317B5389533}" srcOrd="1" destOrd="0" presId="urn:microsoft.com/office/officeart/2009/3/layout/HorizontalOrganizationChart"/>
    <dgm:cxn modelId="{85ACC686-B99C-7B4B-991C-B1B0D863F21C}" type="presParOf" srcId="{32C7C9EE-D61B-EA4A-A953-4317B5389533}" destId="{18F9DF53-F5EA-8140-B7D0-A536645FEBAC}" srcOrd="0" destOrd="0" presId="urn:microsoft.com/office/officeart/2009/3/layout/HorizontalOrganizationChart"/>
    <dgm:cxn modelId="{6138DA5A-E3C1-0D43-B5FC-E902B1D8F97B}" type="presParOf" srcId="{32C7C9EE-D61B-EA4A-A953-4317B5389533}" destId="{D35AA5AD-566B-4A4B-B49D-F854E6546142}" srcOrd="1" destOrd="0" presId="urn:microsoft.com/office/officeart/2009/3/layout/HorizontalOrganizationChart"/>
    <dgm:cxn modelId="{52F2C422-AF42-774A-878B-21FDC73286F3}" type="presParOf" srcId="{D35AA5AD-566B-4A4B-B49D-F854E6546142}" destId="{BBCBB33F-032F-054E-99D9-E922F164A789}" srcOrd="0" destOrd="0" presId="urn:microsoft.com/office/officeart/2009/3/layout/HorizontalOrganizationChart"/>
    <dgm:cxn modelId="{9C0E0974-AFE6-1447-BAEA-0A6C1C39D401}" type="presParOf" srcId="{BBCBB33F-032F-054E-99D9-E922F164A789}" destId="{CC7F5FF6-07F7-9346-AA7E-8310FE435B20}" srcOrd="0" destOrd="0" presId="urn:microsoft.com/office/officeart/2009/3/layout/HorizontalOrganizationChart"/>
    <dgm:cxn modelId="{AE0E60D4-5E18-CC4E-9C0D-FBD36DA25CBE}" type="presParOf" srcId="{BBCBB33F-032F-054E-99D9-E922F164A789}" destId="{FB213CCC-E8AC-6947-BD68-49391BB3F9AF}" srcOrd="1" destOrd="0" presId="urn:microsoft.com/office/officeart/2009/3/layout/HorizontalOrganizationChart"/>
    <dgm:cxn modelId="{BCA36C84-B341-D948-8AEF-816C9D7BAAC4}" type="presParOf" srcId="{D35AA5AD-566B-4A4B-B49D-F854E6546142}" destId="{8AE3D352-5E15-CA4F-866E-652225CABADC}" srcOrd="1" destOrd="0" presId="urn:microsoft.com/office/officeart/2009/3/layout/HorizontalOrganizationChart"/>
    <dgm:cxn modelId="{B488D33C-CFC8-A743-97B5-325787839E6C}" type="presParOf" srcId="{D35AA5AD-566B-4A4B-B49D-F854E6546142}" destId="{91A7E090-7CF2-B24A-B3DB-6BCDAC2835CC}" srcOrd="2" destOrd="0" presId="urn:microsoft.com/office/officeart/2009/3/layout/HorizontalOrganizationChart"/>
    <dgm:cxn modelId="{6CBB38B7-D86C-AD4E-BF91-4A6DBBAE5717}" type="presParOf" srcId="{32C7C9EE-D61B-EA4A-A953-4317B5389533}" destId="{89C34139-8A26-094B-A977-4576EC34CFCA}" srcOrd="2" destOrd="0" presId="urn:microsoft.com/office/officeart/2009/3/layout/HorizontalOrganizationChart"/>
    <dgm:cxn modelId="{A523F259-5060-6D40-86A2-F3EB1B1C00FA}" type="presParOf" srcId="{32C7C9EE-D61B-EA4A-A953-4317B5389533}" destId="{95F35713-1B5F-7442-BB79-73820166B778}" srcOrd="3" destOrd="0" presId="urn:microsoft.com/office/officeart/2009/3/layout/HorizontalOrganizationChart"/>
    <dgm:cxn modelId="{A25E70DF-CC72-0449-AF73-4C6868E8B932}" type="presParOf" srcId="{95F35713-1B5F-7442-BB79-73820166B778}" destId="{B54E6418-8234-C849-99BD-449E8780144B}" srcOrd="0" destOrd="0" presId="urn:microsoft.com/office/officeart/2009/3/layout/HorizontalOrganizationChart"/>
    <dgm:cxn modelId="{9DC3601C-8EC2-E748-8702-846AFABB3ED4}" type="presParOf" srcId="{B54E6418-8234-C849-99BD-449E8780144B}" destId="{88DD7B1A-A996-264C-AB77-952A0F9A2058}" srcOrd="0" destOrd="0" presId="urn:microsoft.com/office/officeart/2009/3/layout/HorizontalOrganizationChart"/>
    <dgm:cxn modelId="{A9DD0249-519A-6C4D-8638-02A74FF0A11B}" type="presParOf" srcId="{B54E6418-8234-C849-99BD-449E8780144B}" destId="{A1D4D5BF-0720-3140-A557-3799A1127C3E}" srcOrd="1" destOrd="0" presId="urn:microsoft.com/office/officeart/2009/3/layout/HorizontalOrganizationChart"/>
    <dgm:cxn modelId="{1182B3BE-430A-274B-93C9-BDCCCDD67DBE}" type="presParOf" srcId="{95F35713-1B5F-7442-BB79-73820166B778}" destId="{BF83B0BC-A7E1-7342-AA4B-12E99ED5A37B}" srcOrd="1" destOrd="0" presId="urn:microsoft.com/office/officeart/2009/3/layout/HorizontalOrganizationChart"/>
    <dgm:cxn modelId="{D0640CF2-D4BA-ED44-BCC6-013C467C6E2D}" type="presParOf" srcId="{95F35713-1B5F-7442-BB79-73820166B778}" destId="{26177F9D-419A-1F44-91D4-ED1561C01151}" srcOrd="2" destOrd="0" presId="urn:microsoft.com/office/officeart/2009/3/layout/HorizontalOrganizationChart"/>
    <dgm:cxn modelId="{EB0A10B4-1868-9242-ABD0-0D06ED59C58B}" type="presParOf" srcId="{32C7C9EE-D61B-EA4A-A953-4317B5389533}" destId="{5AD4EDCC-1B84-CF45-AE4C-F2FD55F322EF}" srcOrd="4" destOrd="0" presId="urn:microsoft.com/office/officeart/2009/3/layout/HorizontalOrganizationChart"/>
    <dgm:cxn modelId="{3CE191C5-A77D-C241-9307-A90767A51C80}" type="presParOf" srcId="{32C7C9EE-D61B-EA4A-A953-4317B5389533}" destId="{08CEFF1F-C9DC-A24D-80BF-3E5BCD77739D}" srcOrd="5" destOrd="0" presId="urn:microsoft.com/office/officeart/2009/3/layout/HorizontalOrganizationChart"/>
    <dgm:cxn modelId="{84B93E56-0FA1-C84C-9526-D451835B53E9}" type="presParOf" srcId="{08CEFF1F-C9DC-A24D-80BF-3E5BCD77739D}" destId="{6BFCC1AC-6109-0E48-8C05-290CD836284A}" srcOrd="0" destOrd="0" presId="urn:microsoft.com/office/officeart/2009/3/layout/HorizontalOrganizationChart"/>
    <dgm:cxn modelId="{8F3D8FBD-2F07-FA4A-B56B-4F669A9DB8A0}" type="presParOf" srcId="{6BFCC1AC-6109-0E48-8C05-290CD836284A}" destId="{A49C9E26-07EB-924F-9AA5-6C3510FC5567}" srcOrd="0" destOrd="0" presId="urn:microsoft.com/office/officeart/2009/3/layout/HorizontalOrganizationChart"/>
    <dgm:cxn modelId="{BF6F96EE-9878-6C4A-B5E5-C520CE04587F}" type="presParOf" srcId="{6BFCC1AC-6109-0E48-8C05-290CD836284A}" destId="{F785B6F6-C02C-8846-AD8C-D6503CFF4E35}" srcOrd="1" destOrd="0" presId="urn:microsoft.com/office/officeart/2009/3/layout/HorizontalOrganizationChart"/>
    <dgm:cxn modelId="{C6D41D8B-D245-8540-8C8E-8E43DBF5BD8A}" type="presParOf" srcId="{08CEFF1F-C9DC-A24D-80BF-3E5BCD77739D}" destId="{B9336601-B503-304E-A5C7-499AB359DC7D}" srcOrd="1" destOrd="0" presId="urn:microsoft.com/office/officeart/2009/3/layout/HorizontalOrganizationChart"/>
    <dgm:cxn modelId="{B6285FCE-7B27-BB41-BADD-CFEF7B582306}" type="presParOf" srcId="{B9336601-B503-304E-A5C7-499AB359DC7D}" destId="{FE91392F-2AE0-9242-8E0D-F1A513641690}" srcOrd="0" destOrd="0" presId="urn:microsoft.com/office/officeart/2009/3/layout/HorizontalOrganizationChart"/>
    <dgm:cxn modelId="{11360DA4-D117-F448-A899-D11A8A723848}" type="presParOf" srcId="{B9336601-B503-304E-A5C7-499AB359DC7D}" destId="{91C2023D-C4AE-6F4A-94C6-7491C05638A8}" srcOrd="1" destOrd="0" presId="urn:microsoft.com/office/officeart/2009/3/layout/HorizontalOrganizationChart"/>
    <dgm:cxn modelId="{88397539-9BCE-C942-8E28-182A08F73FBE}" type="presParOf" srcId="{91C2023D-C4AE-6F4A-94C6-7491C05638A8}" destId="{6B618238-46A5-6E4E-AAC3-DF3DBC7BB1FA}" srcOrd="0" destOrd="0" presId="urn:microsoft.com/office/officeart/2009/3/layout/HorizontalOrganizationChart"/>
    <dgm:cxn modelId="{5323352C-05FF-F445-B5CF-FD07F0D05A72}" type="presParOf" srcId="{6B618238-46A5-6E4E-AAC3-DF3DBC7BB1FA}" destId="{EA6DB650-6E48-E849-AD59-27035D0C63C1}" srcOrd="0" destOrd="0" presId="urn:microsoft.com/office/officeart/2009/3/layout/HorizontalOrganizationChart"/>
    <dgm:cxn modelId="{58D80792-3754-D14F-8D0F-34482B58589F}" type="presParOf" srcId="{6B618238-46A5-6E4E-AAC3-DF3DBC7BB1FA}" destId="{68EB3564-75F1-8743-9270-40B0E26C733B}" srcOrd="1" destOrd="0" presId="urn:microsoft.com/office/officeart/2009/3/layout/HorizontalOrganizationChart"/>
    <dgm:cxn modelId="{603CF130-CB91-B14B-B10E-39C2DD0A939C}" type="presParOf" srcId="{91C2023D-C4AE-6F4A-94C6-7491C05638A8}" destId="{1D7FD22C-A769-1B44-883B-C51361DA09E2}" srcOrd="1" destOrd="0" presId="urn:microsoft.com/office/officeart/2009/3/layout/HorizontalOrganizationChart"/>
    <dgm:cxn modelId="{886A6255-D82C-4C48-936C-80667E169ABC}" type="presParOf" srcId="{91C2023D-C4AE-6F4A-94C6-7491C05638A8}" destId="{10E0988B-4332-DE44-92D7-A517D81EC192}" srcOrd="2" destOrd="0" presId="urn:microsoft.com/office/officeart/2009/3/layout/HorizontalOrganizationChart"/>
    <dgm:cxn modelId="{D4F09C1B-677F-FD4C-9583-078CB5C8F252}" type="presParOf" srcId="{B9336601-B503-304E-A5C7-499AB359DC7D}" destId="{3EBC473B-C355-C24E-BE2E-6EE226FDD825}" srcOrd="2" destOrd="0" presId="urn:microsoft.com/office/officeart/2009/3/layout/HorizontalOrganizationChart"/>
    <dgm:cxn modelId="{C7C49569-A922-DD46-B1A3-3A6012D2931B}" type="presParOf" srcId="{B9336601-B503-304E-A5C7-499AB359DC7D}" destId="{8F28B6DC-92C5-9D4E-8688-9BDB80953F06}" srcOrd="3" destOrd="0" presId="urn:microsoft.com/office/officeart/2009/3/layout/HorizontalOrganizationChart"/>
    <dgm:cxn modelId="{6957B7C0-9B58-E54E-9DC8-E81BCCFB18F9}" type="presParOf" srcId="{8F28B6DC-92C5-9D4E-8688-9BDB80953F06}" destId="{9DCB8BCD-F283-374E-BC6D-ACBA64AB838C}" srcOrd="0" destOrd="0" presId="urn:microsoft.com/office/officeart/2009/3/layout/HorizontalOrganizationChart"/>
    <dgm:cxn modelId="{DEC8E7A4-CA0E-3A45-BCA9-A227A918C523}" type="presParOf" srcId="{9DCB8BCD-F283-374E-BC6D-ACBA64AB838C}" destId="{627FF53B-A371-9C46-ABDC-C2D5AA929144}" srcOrd="0" destOrd="0" presId="urn:microsoft.com/office/officeart/2009/3/layout/HorizontalOrganizationChart"/>
    <dgm:cxn modelId="{215A14D1-588E-E044-857C-C7F90CFCA9CC}" type="presParOf" srcId="{9DCB8BCD-F283-374E-BC6D-ACBA64AB838C}" destId="{88039FC1-3611-0741-9625-B0D6828CFA22}" srcOrd="1" destOrd="0" presId="urn:microsoft.com/office/officeart/2009/3/layout/HorizontalOrganizationChart"/>
    <dgm:cxn modelId="{3FFD7166-5092-C747-8808-EACE3DA2DE96}" type="presParOf" srcId="{8F28B6DC-92C5-9D4E-8688-9BDB80953F06}" destId="{BF58D5C0-DFAC-0A44-8A58-F7D1577E58CE}" srcOrd="1" destOrd="0" presId="urn:microsoft.com/office/officeart/2009/3/layout/HorizontalOrganizationChart"/>
    <dgm:cxn modelId="{C76A8262-5E35-134C-BA83-CFAD93939500}" type="presParOf" srcId="{8F28B6DC-92C5-9D4E-8688-9BDB80953F06}" destId="{F286BC45-0498-1B49-A4B2-3759D85BF12F}" srcOrd="2" destOrd="0" presId="urn:microsoft.com/office/officeart/2009/3/layout/HorizontalOrganizationChart"/>
    <dgm:cxn modelId="{9C66DEB9-04D4-D648-B3A7-738B7B5607DF}" type="presParOf" srcId="{08CEFF1F-C9DC-A24D-80BF-3E5BCD77739D}" destId="{836A1E25-4CCB-A04B-93C5-046D1D3429A5}" srcOrd="2" destOrd="0" presId="urn:microsoft.com/office/officeart/2009/3/layout/HorizontalOrganizationChart"/>
    <dgm:cxn modelId="{CF16B57F-59B1-844A-8132-824B3F3DCA25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/>
      <dgm:t>
        <a:bodyPr/>
        <a:lstStyle/>
        <a:p>
          <a:r>
            <a:rPr lang="en-US" altLang="zh-CN" sz="4000" dirty="0"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F5448318-91D7-4145-94E8-8AA1C54F4050}">
      <dgm:prSet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gm:t>
    </dgm:pt>
    <dgm:pt modelId="{6B604449-F01A-AC4B-B5AD-B968394219D6}" type="par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5FE33750-8F11-3940-9F44-9C814196640D}" type="sibTrans" cxnId="{932B7139-89E7-754D-AD2A-A574861B1DE4}">
      <dgm:prSet/>
      <dgm:spPr/>
      <dgm:t>
        <a:bodyPr/>
        <a:lstStyle/>
        <a:p>
          <a:endParaRPr lang="zh-CN" altLang="en-US"/>
        </a:p>
      </dgm:t>
    </dgm:pt>
    <dgm:pt modelId="{DEA4767C-4CD9-044D-9837-FE31B7B9AF2C}">
      <dgm:prSet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gm:t>
    </dgm:pt>
    <dgm:pt modelId="{14716794-FB64-7B4D-ACE7-3174E58EEB16}" type="par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68A3FCD-3F52-004E-8C9A-F61C9BE53710}" type="sibTrans" cxnId="{34CCC9EE-E9FE-2747-944C-CAFDD84A85D8}">
      <dgm:prSet/>
      <dgm:spPr/>
      <dgm:t>
        <a:bodyPr/>
        <a:lstStyle/>
        <a:p>
          <a:endParaRPr lang="zh-CN" altLang="en-US"/>
        </a:p>
      </dgm:t>
    </dgm:pt>
    <dgm:pt modelId="{1E723F7D-49D0-FD47-8116-8A1487CBCD40}">
      <dgm:prSet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gm:t>
    </dgm:pt>
    <dgm:pt modelId="{378ADD19-0CF5-8645-8631-447A18C54DC8}" type="par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5A3A41F4-BC24-0547-82C3-3021163CC4B5}" type="sibTrans" cxnId="{5303F343-D4D7-3141-AAAC-021DF7441F91}">
      <dgm:prSet/>
      <dgm:spPr/>
      <dgm:t>
        <a:bodyPr/>
        <a:lstStyle/>
        <a:p>
          <a:endParaRPr lang="zh-CN" altLang="en-US"/>
        </a:p>
      </dgm:t>
    </dgm:pt>
    <dgm:pt modelId="{87923EE4-2E9D-8446-8401-109B4EEC5EC9}">
      <dgm:prSet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对立</a:t>
          </a:r>
        </a:p>
      </dgm:t>
    </dgm:pt>
    <dgm:pt modelId="{FC7DE1C3-CFDD-744F-99E3-82AEB86F2159}" type="parTrans" cxnId="{DD262387-5A80-A44B-B6D6-3DE306E3EF8D}">
      <dgm:prSet/>
      <dgm:spPr/>
      <dgm:t>
        <a:bodyPr/>
        <a:lstStyle/>
        <a:p>
          <a:endParaRPr lang="zh-CN" altLang="en-US"/>
        </a:p>
      </dgm:t>
    </dgm:pt>
    <dgm:pt modelId="{20589A63-693B-B145-99D6-54985304291B}" type="sibTrans" cxnId="{DD262387-5A80-A44B-B6D6-3DE306E3EF8D}">
      <dgm:prSet/>
      <dgm:spPr/>
      <dgm:t>
        <a:bodyPr/>
        <a:lstStyle/>
        <a:p>
          <a:endParaRPr lang="zh-CN" altLang="en-US"/>
        </a:p>
      </dgm:t>
    </dgm:pt>
    <dgm:pt modelId="{3017909B-BA20-9749-BA5E-C8838C502E22}">
      <dgm:prSet custT="1"/>
      <dgm:spPr/>
      <dgm:t>
        <a:bodyPr/>
        <a:lstStyle/>
        <a:p>
          <a:r>
            <a:rPr lang="zh-CN" altLang="en-US" sz="4000" dirty="0">
              <a:latin typeface="Microsoft YaHei" charset="-122"/>
              <a:ea typeface="Microsoft YaHei" charset="-122"/>
              <a:cs typeface="Microsoft YaHei" charset="-122"/>
            </a:rPr>
            <a:t>统一</a:t>
          </a:r>
        </a:p>
      </dgm:t>
    </dgm:pt>
    <dgm:pt modelId="{6CF7CD72-151F-5A40-ADFB-D71AC8CAE5DC}" type="parTrans" cxnId="{69506AED-487C-2740-A47C-BA6F62C659B9}">
      <dgm:prSet/>
      <dgm:spPr/>
      <dgm:t>
        <a:bodyPr/>
        <a:lstStyle/>
        <a:p>
          <a:endParaRPr lang="zh-CN" altLang="en-US"/>
        </a:p>
      </dgm:t>
    </dgm:pt>
    <dgm:pt modelId="{ACFC9AF6-B474-9242-916E-153E3739CB06}" type="sibTrans" cxnId="{69506AED-487C-2740-A47C-BA6F62C659B9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55016" custScaleY="33676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3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3" custScaleX="33012" custScaleY="55100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3"/>
      <dgm:spPr/>
    </dgm:pt>
    <dgm:pt modelId="{8AE3D352-5E15-CA4F-866E-652225CABADC}" type="pres">
      <dgm:prSet presAssocID="{7AC76271-18F2-7A47-B559-2049B3C3C1C8}" presName="hierChild4" presStyleCnt="0"/>
      <dgm:spPr/>
    </dgm:pt>
    <dgm:pt modelId="{D72E2698-E414-1749-83A2-399DF1B5E62D}" type="pres">
      <dgm:prSet presAssocID="{6B604449-F01A-AC4B-B5AD-B968394219D6}" presName="Name64" presStyleLbl="parChTrans1D3" presStyleIdx="0" presStyleCnt="5"/>
      <dgm:spPr/>
    </dgm:pt>
    <dgm:pt modelId="{8FEEE5B5-9C46-D547-8AD5-48096387AE77}" type="pres">
      <dgm:prSet presAssocID="{F5448318-91D7-4145-94E8-8AA1C54F4050}" presName="hierRoot2" presStyleCnt="0">
        <dgm:presLayoutVars>
          <dgm:hierBranch val="init"/>
        </dgm:presLayoutVars>
      </dgm:prSet>
      <dgm:spPr/>
    </dgm:pt>
    <dgm:pt modelId="{5ECDF473-806C-5042-8E86-D3F0370B1ACC}" type="pres">
      <dgm:prSet presAssocID="{F5448318-91D7-4145-94E8-8AA1C54F4050}" presName="rootComposite" presStyleCnt="0"/>
      <dgm:spPr/>
    </dgm:pt>
    <dgm:pt modelId="{7E7B88D0-C116-C74A-9D9E-930F14CC97DE}" type="pres">
      <dgm:prSet presAssocID="{F5448318-91D7-4145-94E8-8AA1C54F4050}" presName="rootText" presStyleLbl="node3" presStyleIdx="0" presStyleCnt="5" custScaleX="33100" custScaleY="35282">
        <dgm:presLayoutVars>
          <dgm:chPref val="3"/>
        </dgm:presLayoutVars>
      </dgm:prSet>
      <dgm:spPr/>
    </dgm:pt>
    <dgm:pt modelId="{BA33944F-1942-C149-BDEA-444F01290A2D}" type="pres">
      <dgm:prSet presAssocID="{F5448318-91D7-4145-94E8-8AA1C54F4050}" presName="rootConnector" presStyleLbl="node3" presStyleIdx="0" presStyleCnt="5"/>
      <dgm:spPr/>
    </dgm:pt>
    <dgm:pt modelId="{0E18882C-B016-E24E-B5C4-C48208E206C6}" type="pres">
      <dgm:prSet presAssocID="{F5448318-91D7-4145-94E8-8AA1C54F4050}" presName="hierChild4" presStyleCnt="0"/>
      <dgm:spPr/>
    </dgm:pt>
    <dgm:pt modelId="{C000B764-1124-E74C-AE58-C4D7B7CFCAEF}" type="pres">
      <dgm:prSet presAssocID="{F5448318-91D7-4145-94E8-8AA1C54F4050}" presName="hierChild5" presStyleCnt="0"/>
      <dgm:spPr/>
    </dgm:pt>
    <dgm:pt modelId="{DFC47E43-3FF6-6D48-B2F7-2286DEC2A1C7}" type="pres">
      <dgm:prSet presAssocID="{14716794-FB64-7B4D-ACE7-3174E58EEB16}" presName="Name64" presStyleLbl="parChTrans1D3" presStyleIdx="1" presStyleCnt="5"/>
      <dgm:spPr/>
    </dgm:pt>
    <dgm:pt modelId="{665846EB-A3D2-434F-962E-79C7D4A76F9A}" type="pres">
      <dgm:prSet presAssocID="{DEA4767C-4CD9-044D-9837-FE31B7B9AF2C}" presName="hierRoot2" presStyleCnt="0">
        <dgm:presLayoutVars>
          <dgm:hierBranch val="init"/>
        </dgm:presLayoutVars>
      </dgm:prSet>
      <dgm:spPr/>
    </dgm:pt>
    <dgm:pt modelId="{2514E47D-358E-CF42-B724-14EAE7F7660B}" type="pres">
      <dgm:prSet presAssocID="{DEA4767C-4CD9-044D-9837-FE31B7B9AF2C}" presName="rootComposite" presStyleCnt="0"/>
      <dgm:spPr/>
    </dgm:pt>
    <dgm:pt modelId="{0D7020A8-F76A-C14D-8D34-0E9828086E9C}" type="pres">
      <dgm:prSet presAssocID="{DEA4767C-4CD9-044D-9837-FE31B7B9AF2C}" presName="rootText" presStyleLbl="node3" presStyleIdx="1" presStyleCnt="5" custScaleX="33067" custScaleY="35280">
        <dgm:presLayoutVars>
          <dgm:chPref val="3"/>
        </dgm:presLayoutVars>
      </dgm:prSet>
      <dgm:spPr/>
    </dgm:pt>
    <dgm:pt modelId="{9AE853A7-1954-1E4C-ADFB-7BC094616B45}" type="pres">
      <dgm:prSet presAssocID="{DEA4767C-4CD9-044D-9837-FE31B7B9AF2C}" presName="rootConnector" presStyleLbl="node3" presStyleIdx="1" presStyleCnt="5"/>
      <dgm:spPr/>
    </dgm:pt>
    <dgm:pt modelId="{7952B313-7F65-AC4C-91A2-F6DA4ACDFEA1}" type="pres">
      <dgm:prSet presAssocID="{DEA4767C-4CD9-044D-9837-FE31B7B9AF2C}" presName="hierChild4" presStyleCnt="0"/>
      <dgm:spPr/>
    </dgm:pt>
    <dgm:pt modelId="{E279C2B2-7E9B-8342-B531-77130B895B80}" type="pres">
      <dgm:prSet presAssocID="{DEA4767C-4CD9-044D-9837-FE31B7B9AF2C}" presName="hierChild5" presStyleCnt="0"/>
      <dgm:spPr/>
    </dgm:pt>
    <dgm:pt modelId="{F71BCDF1-1A05-4640-9395-16F551B6C086}" type="pres">
      <dgm:prSet presAssocID="{378ADD19-0CF5-8645-8631-447A18C54DC8}" presName="Name64" presStyleLbl="parChTrans1D3" presStyleIdx="2" presStyleCnt="5"/>
      <dgm:spPr/>
    </dgm:pt>
    <dgm:pt modelId="{DB4CA84F-67E5-9B4B-B1B2-BB73B1587E08}" type="pres">
      <dgm:prSet presAssocID="{1E723F7D-49D0-FD47-8116-8A1487CBCD40}" presName="hierRoot2" presStyleCnt="0">
        <dgm:presLayoutVars>
          <dgm:hierBranch val="init"/>
        </dgm:presLayoutVars>
      </dgm:prSet>
      <dgm:spPr/>
    </dgm:pt>
    <dgm:pt modelId="{76BF459F-E535-8B4E-9B45-E5041A803482}" type="pres">
      <dgm:prSet presAssocID="{1E723F7D-49D0-FD47-8116-8A1487CBCD40}" presName="rootComposite" presStyleCnt="0"/>
      <dgm:spPr/>
    </dgm:pt>
    <dgm:pt modelId="{FD86EC78-9DFF-254D-B760-DBE62E55F039}" type="pres">
      <dgm:prSet presAssocID="{1E723F7D-49D0-FD47-8116-8A1487CBCD40}" presName="rootText" presStyleLbl="node3" presStyleIdx="2" presStyleCnt="5" custScaleX="41090" custScaleY="37693">
        <dgm:presLayoutVars>
          <dgm:chPref val="3"/>
        </dgm:presLayoutVars>
      </dgm:prSet>
      <dgm:spPr/>
    </dgm:pt>
    <dgm:pt modelId="{217A2EBF-A480-3849-B14D-4B0BE04626A2}" type="pres">
      <dgm:prSet presAssocID="{1E723F7D-49D0-FD47-8116-8A1487CBCD40}" presName="rootConnector" presStyleLbl="node3" presStyleIdx="2" presStyleCnt="5"/>
      <dgm:spPr/>
    </dgm:pt>
    <dgm:pt modelId="{A45FC241-43DF-9947-9F30-1FCDDA3D2F43}" type="pres">
      <dgm:prSet presAssocID="{1E723F7D-49D0-FD47-8116-8A1487CBCD40}" presName="hierChild4" presStyleCnt="0"/>
      <dgm:spPr/>
    </dgm:pt>
    <dgm:pt modelId="{D9D2255A-E966-AC45-85ED-89416564553D}" type="pres">
      <dgm:prSet presAssocID="{1E723F7D-49D0-FD47-8116-8A1487CBCD40}" presName="hierChild5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3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3" custScaleX="32937" custScaleY="55555" custLinFactNeighborX="1" custLinFactNeighborY="10437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3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2" presStyleCnt="3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2" presStyleCnt="3" custScaleX="32910" custScaleY="55555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2" presStyleCnt="3"/>
      <dgm:spPr/>
    </dgm:pt>
    <dgm:pt modelId="{B9336601-B503-304E-A5C7-499AB359DC7D}" type="pres">
      <dgm:prSet presAssocID="{4CA83BA0-4C60-C346-AC9D-D9E4879F5471}" presName="hierChild4" presStyleCnt="0"/>
      <dgm:spPr/>
    </dgm:pt>
    <dgm:pt modelId="{5C4FFDE3-F526-574A-BA1F-6B0E0D4134FB}" type="pres">
      <dgm:prSet presAssocID="{FC7DE1C3-CFDD-744F-99E3-82AEB86F2159}" presName="Name64" presStyleLbl="parChTrans1D3" presStyleIdx="3" presStyleCnt="5"/>
      <dgm:spPr/>
    </dgm:pt>
    <dgm:pt modelId="{637A6918-A9EB-9B40-9B79-3CB967300EC2}" type="pres">
      <dgm:prSet presAssocID="{87923EE4-2E9D-8446-8401-109B4EEC5EC9}" presName="hierRoot2" presStyleCnt="0">
        <dgm:presLayoutVars>
          <dgm:hierBranch val="init"/>
        </dgm:presLayoutVars>
      </dgm:prSet>
      <dgm:spPr/>
    </dgm:pt>
    <dgm:pt modelId="{72B5342A-51B1-E445-9B54-2733CEC81778}" type="pres">
      <dgm:prSet presAssocID="{87923EE4-2E9D-8446-8401-109B4EEC5EC9}" presName="rootComposite" presStyleCnt="0"/>
      <dgm:spPr/>
    </dgm:pt>
    <dgm:pt modelId="{200B921A-8BEB-F746-897D-CAD633C16F40}" type="pres">
      <dgm:prSet presAssocID="{87923EE4-2E9D-8446-8401-109B4EEC5EC9}" presName="rootText" presStyleLbl="node3" presStyleIdx="3" presStyleCnt="5" custScaleX="31134" custScaleY="37996">
        <dgm:presLayoutVars>
          <dgm:chPref val="3"/>
        </dgm:presLayoutVars>
      </dgm:prSet>
      <dgm:spPr/>
    </dgm:pt>
    <dgm:pt modelId="{FB87D86D-8898-D643-9963-CC7F4D27B3A7}" type="pres">
      <dgm:prSet presAssocID="{87923EE4-2E9D-8446-8401-109B4EEC5EC9}" presName="rootConnector" presStyleLbl="node3" presStyleIdx="3" presStyleCnt="5"/>
      <dgm:spPr/>
    </dgm:pt>
    <dgm:pt modelId="{3F81E914-74FD-424D-BE52-ABC151E31584}" type="pres">
      <dgm:prSet presAssocID="{87923EE4-2E9D-8446-8401-109B4EEC5EC9}" presName="hierChild4" presStyleCnt="0"/>
      <dgm:spPr/>
    </dgm:pt>
    <dgm:pt modelId="{D2222C10-83F2-AA4F-82E7-6F5D7BD13B8A}" type="pres">
      <dgm:prSet presAssocID="{87923EE4-2E9D-8446-8401-109B4EEC5EC9}" presName="hierChild5" presStyleCnt="0"/>
      <dgm:spPr/>
    </dgm:pt>
    <dgm:pt modelId="{9AB47762-23A1-B341-BBFC-F73BC3095221}" type="pres">
      <dgm:prSet presAssocID="{6CF7CD72-151F-5A40-ADFB-D71AC8CAE5DC}" presName="Name64" presStyleLbl="parChTrans1D3" presStyleIdx="4" presStyleCnt="5"/>
      <dgm:spPr/>
    </dgm:pt>
    <dgm:pt modelId="{22472DE1-5F9F-9C4E-8F04-6D2A1E8FBE36}" type="pres">
      <dgm:prSet presAssocID="{3017909B-BA20-9749-BA5E-C8838C502E22}" presName="hierRoot2" presStyleCnt="0">
        <dgm:presLayoutVars>
          <dgm:hierBranch val="init"/>
        </dgm:presLayoutVars>
      </dgm:prSet>
      <dgm:spPr/>
    </dgm:pt>
    <dgm:pt modelId="{5DC58435-6211-A249-831F-18E125080C9E}" type="pres">
      <dgm:prSet presAssocID="{3017909B-BA20-9749-BA5E-C8838C502E22}" presName="rootComposite" presStyleCnt="0"/>
      <dgm:spPr/>
    </dgm:pt>
    <dgm:pt modelId="{52B1F4B9-1816-2646-8839-09DFF7E16BB0}" type="pres">
      <dgm:prSet presAssocID="{3017909B-BA20-9749-BA5E-C8838C502E22}" presName="rootText" presStyleLbl="node3" presStyleIdx="4" presStyleCnt="5" custScaleX="31164" custScaleY="37835">
        <dgm:presLayoutVars>
          <dgm:chPref val="3"/>
        </dgm:presLayoutVars>
      </dgm:prSet>
      <dgm:spPr/>
    </dgm:pt>
    <dgm:pt modelId="{87CE42D4-76CB-CA4E-A777-F39E062337AB}" type="pres">
      <dgm:prSet presAssocID="{3017909B-BA20-9749-BA5E-C8838C502E22}" presName="rootConnector" presStyleLbl="node3" presStyleIdx="4" presStyleCnt="5"/>
      <dgm:spPr/>
    </dgm:pt>
    <dgm:pt modelId="{13111325-8D4E-2A48-879F-5CCD0752BCEB}" type="pres">
      <dgm:prSet presAssocID="{3017909B-BA20-9749-BA5E-C8838C502E22}" presName="hierChild4" presStyleCnt="0"/>
      <dgm:spPr/>
    </dgm:pt>
    <dgm:pt modelId="{EFDA40A9-DFA3-AC4C-9C85-B829F60B889E}" type="pres">
      <dgm:prSet presAssocID="{3017909B-BA20-9749-BA5E-C8838C502E22}" presName="hierChild5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3736BA04-99D5-C145-AC90-C1E6C915F1AB}" type="presOf" srcId="{6CF7CD72-151F-5A40-ADFB-D71AC8CAE5DC}" destId="{9AB47762-23A1-B341-BBFC-F73BC3095221}" srcOrd="0" destOrd="0" presId="urn:microsoft.com/office/officeart/2009/3/layout/HorizontalOrganizationChart"/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AE643F13-D6CB-C44F-82C9-65029CED6DE9}" type="presOf" srcId="{19960767-A02E-7541-9D89-B09779251E21}" destId="{E68C5451-ECDD-0045-A198-AF1EEEBB5C90}" srcOrd="0" destOrd="0" presId="urn:microsoft.com/office/officeart/2009/3/layout/HorizontalOrganizationChart"/>
    <dgm:cxn modelId="{EB4CE413-1A4F-0B4A-A186-4D7148F45915}" type="presOf" srcId="{463752C0-6AF8-0A41-980A-6FFC0AA3C9A3}" destId="{18F9DF53-F5EA-8140-B7D0-A536645FEBAC}" srcOrd="0" destOrd="0" presId="urn:microsoft.com/office/officeart/2009/3/layout/HorizontalOrganizationChart"/>
    <dgm:cxn modelId="{1C5B9316-6253-FE4E-9523-87F482922BE7}" type="presOf" srcId="{F5448318-91D7-4145-94E8-8AA1C54F4050}" destId="{BA33944F-1942-C149-BDEA-444F01290A2D}" srcOrd="1" destOrd="0" presId="urn:microsoft.com/office/officeart/2009/3/layout/HorizontalOrganizationChart"/>
    <dgm:cxn modelId="{0E2ECF19-1C9D-B44E-926F-1EE7CD9646FE}" type="presOf" srcId="{F5448318-91D7-4145-94E8-8AA1C54F4050}" destId="{7E7B88D0-C116-C74A-9D9E-930F14CC97DE}" srcOrd="0" destOrd="0" presId="urn:microsoft.com/office/officeart/2009/3/layout/HorizontalOrganizationChart"/>
    <dgm:cxn modelId="{E62C4D1F-EB64-1849-B722-943FE32B9CD4}" type="presOf" srcId="{4CA83BA0-4C60-C346-AC9D-D9E4879F5471}" destId="{A49C9E26-07EB-924F-9AA5-6C3510FC5567}" srcOrd="0" destOrd="0" presId="urn:microsoft.com/office/officeart/2009/3/layout/HorizontalOrganizationChart"/>
    <dgm:cxn modelId="{9F78CC2D-77E4-8B40-9EEC-CF7AA8CF407E}" type="presOf" srcId="{6B604449-F01A-AC4B-B5AD-B968394219D6}" destId="{D72E2698-E414-1749-83A2-399DF1B5E62D}" srcOrd="0" destOrd="0" presId="urn:microsoft.com/office/officeart/2009/3/layout/HorizontalOrganizationChart"/>
    <dgm:cxn modelId="{932B7139-89E7-754D-AD2A-A574861B1DE4}" srcId="{7AC76271-18F2-7A47-B559-2049B3C3C1C8}" destId="{F5448318-91D7-4145-94E8-8AA1C54F4050}" srcOrd="0" destOrd="0" parTransId="{6B604449-F01A-AC4B-B5AD-B968394219D6}" sibTransId="{5FE33750-8F11-3940-9F44-9C814196640D}"/>
    <dgm:cxn modelId="{5303F343-D4D7-3141-AAAC-021DF7441F91}" srcId="{7AC76271-18F2-7A47-B559-2049B3C3C1C8}" destId="{1E723F7D-49D0-FD47-8116-8A1487CBCD40}" srcOrd="2" destOrd="0" parTransId="{378ADD19-0CF5-8645-8631-447A18C54DC8}" sibTransId="{5A3A41F4-BC24-0547-82C3-3021163CC4B5}"/>
    <dgm:cxn modelId="{49CE5748-E5BE-0C44-B507-769C92984B3E}" type="presOf" srcId="{1E723F7D-49D0-FD47-8116-8A1487CBCD40}" destId="{FD86EC78-9DFF-254D-B760-DBE62E55F039}" srcOrd="0" destOrd="0" presId="urn:microsoft.com/office/officeart/2009/3/layout/HorizontalOrganizationChart"/>
    <dgm:cxn modelId="{E1D48B48-EECC-A943-BAD5-A89373B9BA83}" type="presOf" srcId="{7AC76271-18F2-7A47-B559-2049B3C3C1C8}" destId="{CC7F5FF6-07F7-9346-AA7E-8310FE435B20}" srcOrd="0" destOrd="0" presId="urn:microsoft.com/office/officeart/2009/3/layout/HorizontalOrganizationChart"/>
    <dgm:cxn modelId="{7AD46B54-19D2-FB45-9E20-6C46F04E1EBC}" type="presOf" srcId="{1E723F7D-49D0-FD47-8116-8A1487CBCD40}" destId="{217A2EBF-A480-3849-B14D-4B0BE04626A2}" srcOrd="1" destOrd="0" presId="urn:microsoft.com/office/officeart/2009/3/layout/HorizontalOrganizationChart"/>
    <dgm:cxn modelId="{4B888154-0178-6240-A402-B091469B318F}" type="presOf" srcId="{7AC76271-18F2-7A47-B559-2049B3C3C1C8}" destId="{FB213CCC-E8AC-6947-BD68-49391BB3F9AF}" srcOrd="1" destOrd="0" presId="urn:microsoft.com/office/officeart/2009/3/layout/HorizontalOrganizationChart"/>
    <dgm:cxn modelId="{C6199B56-B07D-2B4D-BC2E-CAE888CC4CC2}" type="presOf" srcId="{87923EE4-2E9D-8446-8401-109B4EEC5EC9}" destId="{200B921A-8BEB-F746-897D-CAD633C16F40}" srcOrd="0" destOrd="0" presId="urn:microsoft.com/office/officeart/2009/3/layout/HorizontalOrganizationChart"/>
    <dgm:cxn modelId="{9169AB56-670F-B74C-8A01-F3CF1EEDAEE8}" type="presOf" srcId="{87923EE4-2E9D-8446-8401-109B4EEC5EC9}" destId="{FB87D86D-8898-D643-9963-CC7F4D27B3A7}" srcOrd="1" destOrd="0" presId="urn:microsoft.com/office/officeart/2009/3/layout/HorizontalOrganizationChart"/>
    <dgm:cxn modelId="{00036060-EB21-0E45-B838-2A2B65768682}" type="presOf" srcId="{BE0D98C6-ACF2-3E43-9F18-FD165A2A4261}" destId="{5AD4EDCC-1B84-CF45-AE4C-F2FD55F322EF}" srcOrd="0" destOrd="0" presId="urn:microsoft.com/office/officeart/2009/3/layout/HorizontalOrganizationChart"/>
    <dgm:cxn modelId="{F2CA5F63-2A47-4748-9F96-CA2AF9AC349B}" type="presOf" srcId="{DEA4767C-4CD9-044D-9837-FE31B7B9AF2C}" destId="{9AE853A7-1954-1E4C-ADFB-7BC094616B45}" srcOrd="1" destOrd="0" presId="urn:microsoft.com/office/officeart/2009/3/layout/HorizontalOrganizationChart"/>
    <dgm:cxn modelId="{1DE4516A-B81E-2E49-A2A4-DAC5BD6C872B}" type="presOf" srcId="{1112FB57-E696-FA45-AF72-1E97D2E669FB}" destId="{75E11FCC-1C53-604E-88A3-2412EF138EE1}" srcOrd="1" destOrd="0" presId="urn:microsoft.com/office/officeart/2009/3/layout/HorizontalOrganizationChart"/>
    <dgm:cxn modelId="{2F879D73-4012-0442-BFD6-BD151BDEF424}" srcId="{1112FB57-E696-FA45-AF72-1E97D2E669FB}" destId="{4CA83BA0-4C60-C346-AC9D-D9E4879F5471}" srcOrd="2" destOrd="0" parTransId="{BE0D98C6-ACF2-3E43-9F18-FD165A2A4261}" sibTransId="{BC0E0815-204C-C549-9768-C0224BE94B16}"/>
    <dgm:cxn modelId="{AEDD4E74-199D-B14F-AB38-B2AE298A9E16}" type="presOf" srcId="{3017909B-BA20-9749-BA5E-C8838C502E22}" destId="{87CE42D4-76CB-CA4E-A777-F39E062337AB}" srcOrd="1" destOrd="0" presId="urn:microsoft.com/office/officeart/2009/3/layout/HorizontalOrganizationChart"/>
    <dgm:cxn modelId="{EBC77384-AC74-4D42-BA4E-808C1770B00D}" type="presOf" srcId="{FC7DE1C3-CFDD-744F-99E3-82AEB86F2159}" destId="{5C4FFDE3-F526-574A-BA1F-6B0E0D4134FB}" srcOrd="0" destOrd="0" presId="urn:microsoft.com/office/officeart/2009/3/layout/HorizontalOrganizationChart"/>
    <dgm:cxn modelId="{DD262387-5A80-A44B-B6D6-3DE306E3EF8D}" srcId="{4CA83BA0-4C60-C346-AC9D-D9E4879F5471}" destId="{87923EE4-2E9D-8446-8401-109B4EEC5EC9}" srcOrd="0" destOrd="0" parTransId="{FC7DE1C3-CFDD-744F-99E3-82AEB86F2159}" sibTransId="{20589A63-693B-B145-99D6-54985304291B}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13F19D97-5DA2-3A4F-99BF-199F12188464}" type="presOf" srcId="{538AEF0D-98D3-B545-AC4C-DE03138A5DC3}" destId="{88DD7B1A-A996-264C-AB77-952A0F9A2058}" srcOrd="0" destOrd="0" presId="urn:microsoft.com/office/officeart/2009/3/layout/HorizontalOrganizationChart"/>
    <dgm:cxn modelId="{0E59259F-CEF3-234B-98B2-473FEC44729E}" type="presOf" srcId="{1112FB57-E696-FA45-AF72-1E97D2E669FB}" destId="{A963D848-574A-4243-9F22-D442D719A969}" srcOrd="0" destOrd="0" presId="urn:microsoft.com/office/officeart/2009/3/layout/HorizontalOrganizationChart"/>
    <dgm:cxn modelId="{FBAD8C9F-8171-A84E-BFDB-AEAE3DD5A157}" type="presOf" srcId="{14716794-FB64-7B4D-ACE7-3174E58EEB16}" destId="{DFC47E43-3FF6-6D48-B2F7-2286DEC2A1C7}" srcOrd="0" destOrd="0" presId="urn:microsoft.com/office/officeart/2009/3/layout/HorizontalOrganizationChart"/>
    <dgm:cxn modelId="{826DCDAC-502A-E14E-9002-3793B0252639}" type="presOf" srcId="{3017909B-BA20-9749-BA5E-C8838C502E22}" destId="{52B1F4B9-1816-2646-8839-09DFF7E16BB0}" srcOrd="0" destOrd="0" presId="urn:microsoft.com/office/officeart/2009/3/layout/HorizontalOrganizationChart"/>
    <dgm:cxn modelId="{8FAEDBB5-37C3-014D-9F7F-ABB0DD4597AA}" type="presOf" srcId="{4CA83BA0-4C60-C346-AC9D-D9E4879F5471}" destId="{F785B6F6-C02C-8846-AD8C-D6503CFF4E35}" srcOrd="1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3661ECE5-A105-2C48-97BB-DEEEF4EE2A17}" type="presOf" srcId="{538AEF0D-98D3-B545-AC4C-DE03138A5DC3}" destId="{A1D4D5BF-0720-3140-A557-3799A1127C3E}" srcOrd="1" destOrd="0" presId="urn:microsoft.com/office/officeart/2009/3/layout/HorizontalOrganizationChart"/>
    <dgm:cxn modelId="{7EBF33E7-8EBA-9443-9B9F-871F72617D55}" type="presOf" srcId="{476D8D70-DBB1-7B41-8CD3-30459D90DC95}" destId="{89C34139-8A26-094B-A977-4576EC34CFCA}" srcOrd="0" destOrd="0" presId="urn:microsoft.com/office/officeart/2009/3/layout/HorizontalOrganizationChart"/>
    <dgm:cxn modelId="{69506AED-487C-2740-A47C-BA6F62C659B9}" srcId="{4CA83BA0-4C60-C346-AC9D-D9E4879F5471}" destId="{3017909B-BA20-9749-BA5E-C8838C502E22}" srcOrd="1" destOrd="0" parTransId="{6CF7CD72-151F-5A40-ADFB-D71AC8CAE5DC}" sibTransId="{ACFC9AF6-B474-9242-916E-153E3739CB06}"/>
    <dgm:cxn modelId="{34CCC9EE-E9FE-2747-944C-CAFDD84A85D8}" srcId="{7AC76271-18F2-7A47-B559-2049B3C3C1C8}" destId="{DEA4767C-4CD9-044D-9837-FE31B7B9AF2C}" srcOrd="1" destOrd="0" parTransId="{14716794-FB64-7B4D-ACE7-3174E58EEB16}" sibTransId="{168A3FCD-3F52-004E-8C9A-F61C9BE53710}"/>
    <dgm:cxn modelId="{1FF527F8-869D-D74D-886E-C5A1451F7E4D}" type="presOf" srcId="{DEA4767C-4CD9-044D-9837-FE31B7B9AF2C}" destId="{0D7020A8-F76A-C14D-8D34-0E9828086E9C}" srcOrd="0" destOrd="0" presId="urn:microsoft.com/office/officeart/2009/3/layout/HorizontalOrganizationChart"/>
    <dgm:cxn modelId="{187D3DFE-FB8C-EF4B-93FB-0CE6E7ABC8D9}" type="presOf" srcId="{378ADD19-0CF5-8645-8631-447A18C54DC8}" destId="{F71BCDF1-1A05-4640-9395-16F551B6C086}" srcOrd="0" destOrd="0" presId="urn:microsoft.com/office/officeart/2009/3/layout/HorizontalOrganizationChart"/>
    <dgm:cxn modelId="{066998C3-0EC4-4045-A6FE-0C2056A72B5D}" type="presParOf" srcId="{E68C5451-ECDD-0045-A198-AF1EEEBB5C90}" destId="{A019121B-12F3-6B47-9962-0B84BC437CFA}" srcOrd="0" destOrd="0" presId="urn:microsoft.com/office/officeart/2009/3/layout/HorizontalOrganizationChart"/>
    <dgm:cxn modelId="{06948B04-A439-0D43-B698-65D833E21F1A}" type="presParOf" srcId="{A019121B-12F3-6B47-9962-0B84BC437CFA}" destId="{D7A521E9-1FCF-E44C-8838-A45A68F08133}" srcOrd="0" destOrd="0" presId="urn:microsoft.com/office/officeart/2009/3/layout/HorizontalOrganizationChart"/>
    <dgm:cxn modelId="{48F356CE-6E95-7B46-84B1-C7B0A0F31675}" type="presParOf" srcId="{D7A521E9-1FCF-E44C-8838-A45A68F08133}" destId="{A963D848-574A-4243-9F22-D442D719A969}" srcOrd="0" destOrd="0" presId="urn:microsoft.com/office/officeart/2009/3/layout/HorizontalOrganizationChart"/>
    <dgm:cxn modelId="{52460AD3-E997-B644-AD57-A97F91F89070}" type="presParOf" srcId="{D7A521E9-1FCF-E44C-8838-A45A68F08133}" destId="{75E11FCC-1C53-604E-88A3-2412EF138EE1}" srcOrd="1" destOrd="0" presId="urn:microsoft.com/office/officeart/2009/3/layout/HorizontalOrganizationChart"/>
    <dgm:cxn modelId="{3686C108-4565-E24E-A1D1-DF9B9837C955}" type="presParOf" srcId="{A019121B-12F3-6B47-9962-0B84BC437CFA}" destId="{32C7C9EE-D61B-EA4A-A953-4317B5389533}" srcOrd="1" destOrd="0" presId="urn:microsoft.com/office/officeart/2009/3/layout/HorizontalOrganizationChart"/>
    <dgm:cxn modelId="{3C2EA373-3DEA-DD42-966E-78CD1E183606}" type="presParOf" srcId="{32C7C9EE-D61B-EA4A-A953-4317B5389533}" destId="{18F9DF53-F5EA-8140-B7D0-A536645FEBAC}" srcOrd="0" destOrd="0" presId="urn:microsoft.com/office/officeart/2009/3/layout/HorizontalOrganizationChart"/>
    <dgm:cxn modelId="{94566DAE-17CA-3845-8128-30769059312C}" type="presParOf" srcId="{32C7C9EE-D61B-EA4A-A953-4317B5389533}" destId="{D35AA5AD-566B-4A4B-B49D-F854E6546142}" srcOrd="1" destOrd="0" presId="urn:microsoft.com/office/officeart/2009/3/layout/HorizontalOrganizationChart"/>
    <dgm:cxn modelId="{0FF9F79E-46CE-3842-AFFB-A3677A23FFE5}" type="presParOf" srcId="{D35AA5AD-566B-4A4B-B49D-F854E6546142}" destId="{BBCBB33F-032F-054E-99D9-E922F164A789}" srcOrd="0" destOrd="0" presId="urn:microsoft.com/office/officeart/2009/3/layout/HorizontalOrganizationChart"/>
    <dgm:cxn modelId="{A7FC46E6-965E-5B42-B656-A3236F9DC151}" type="presParOf" srcId="{BBCBB33F-032F-054E-99D9-E922F164A789}" destId="{CC7F5FF6-07F7-9346-AA7E-8310FE435B20}" srcOrd="0" destOrd="0" presId="urn:microsoft.com/office/officeart/2009/3/layout/HorizontalOrganizationChart"/>
    <dgm:cxn modelId="{572D8EB8-4B3C-874E-939C-6D69D63DAF3B}" type="presParOf" srcId="{BBCBB33F-032F-054E-99D9-E922F164A789}" destId="{FB213CCC-E8AC-6947-BD68-49391BB3F9AF}" srcOrd="1" destOrd="0" presId="urn:microsoft.com/office/officeart/2009/3/layout/HorizontalOrganizationChart"/>
    <dgm:cxn modelId="{2616B576-5FD7-F843-832F-32277EA588A2}" type="presParOf" srcId="{D35AA5AD-566B-4A4B-B49D-F854E6546142}" destId="{8AE3D352-5E15-CA4F-866E-652225CABADC}" srcOrd="1" destOrd="0" presId="urn:microsoft.com/office/officeart/2009/3/layout/HorizontalOrganizationChart"/>
    <dgm:cxn modelId="{BD07B241-4F8C-F34F-AB19-1891353FCC2C}" type="presParOf" srcId="{8AE3D352-5E15-CA4F-866E-652225CABADC}" destId="{D72E2698-E414-1749-83A2-399DF1B5E62D}" srcOrd="0" destOrd="0" presId="urn:microsoft.com/office/officeart/2009/3/layout/HorizontalOrganizationChart"/>
    <dgm:cxn modelId="{99101956-479C-4349-B7E6-703FB475189F}" type="presParOf" srcId="{8AE3D352-5E15-CA4F-866E-652225CABADC}" destId="{8FEEE5B5-9C46-D547-8AD5-48096387AE77}" srcOrd="1" destOrd="0" presId="urn:microsoft.com/office/officeart/2009/3/layout/HorizontalOrganizationChart"/>
    <dgm:cxn modelId="{AA2CAFB0-AB74-7546-8D64-592FA9F02F0D}" type="presParOf" srcId="{8FEEE5B5-9C46-D547-8AD5-48096387AE77}" destId="{5ECDF473-806C-5042-8E86-D3F0370B1ACC}" srcOrd="0" destOrd="0" presId="urn:microsoft.com/office/officeart/2009/3/layout/HorizontalOrganizationChart"/>
    <dgm:cxn modelId="{048410C6-453A-0D4F-8DE6-453B1A7EDF30}" type="presParOf" srcId="{5ECDF473-806C-5042-8E86-D3F0370B1ACC}" destId="{7E7B88D0-C116-C74A-9D9E-930F14CC97DE}" srcOrd="0" destOrd="0" presId="urn:microsoft.com/office/officeart/2009/3/layout/HorizontalOrganizationChart"/>
    <dgm:cxn modelId="{FD3E2174-6C96-A541-A602-E2102DF47725}" type="presParOf" srcId="{5ECDF473-806C-5042-8E86-D3F0370B1ACC}" destId="{BA33944F-1942-C149-BDEA-444F01290A2D}" srcOrd="1" destOrd="0" presId="urn:microsoft.com/office/officeart/2009/3/layout/HorizontalOrganizationChart"/>
    <dgm:cxn modelId="{18E2849C-114D-4D4D-96CA-2140128F72E1}" type="presParOf" srcId="{8FEEE5B5-9C46-D547-8AD5-48096387AE77}" destId="{0E18882C-B016-E24E-B5C4-C48208E206C6}" srcOrd="1" destOrd="0" presId="urn:microsoft.com/office/officeart/2009/3/layout/HorizontalOrganizationChart"/>
    <dgm:cxn modelId="{1083399E-FF22-7540-9B66-A343A9937A77}" type="presParOf" srcId="{8FEEE5B5-9C46-D547-8AD5-48096387AE77}" destId="{C000B764-1124-E74C-AE58-C4D7B7CFCAEF}" srcOrd="2" destOrd="0" presId="urn:microsoft.com/office/officeart/2009/3/layout/HorizontalOrganizationChart"/>
    <dgm:cxn modelId="{067688A8-6A47-C343-BB08-053DA151E3BE}" type="presParOf" srcId="{8AE3D352-5E15-CA4F-866E-652225CABADC}" destId="{DFC47E43-3FF6-6D48-B2F7-2286DEC2A1C7}" srcOrd="2" destOrd="0" presId="urn:microsoft.com/office/officeart/2009/3/layout/HorizontalOrganizationChart"/>
    <dgm:cxn modelId="{F08EE804-5A9F-1E47-AAE5-4929E9C2AE0E}" type="presParOf" srcId="{8AE3D352-5E15-CA4F-866E-652225CABADC}" destId="{665846EB-A3D2-434F-962E-79C7D4A76F9A}" srcOrd="3" destOrd="0" presId="urn:microsoft.com/office/officeart/2009/3/layout/HorizontalOrganizationChart"/>
    <dgm:cxn modelId="{28A3D31A-22C0-814C-A0B2-D06AB7AD6967}" type="presParOf" srcId="{665846EB-A3D2-434F-962E-79C7D4A76F9A}" destId="{2514E47D-358E-CF42-B724-14EAE7F7660B}" srcOrd="0" destOrd="0" presId="urn:microsoft.com/office/officeart/2009/3/layout/HorizontalOrganizationChart"/>
    <dgm:cxn modelId="{A0FE870F-D0C9-F547-83E0-0BAEB078A2B0}" type="presParOf" srcId="{2514E47D-358E-CF42-B724-14EAE7F7660B}" destId="{0D7020A8-F76A-C14D-8D34-0E9828086E9C}" srcOrd="0" destOrd="0" presId="urn:microsoft.com/office/officeart/2009/3/layout/HorizontalOrganizationChart"/>
    <dgm:cxn modelId="{BCCADDC6-D664-3E46-9940-1FCACCFDEA91}" type="presParOf" srcId="{2514E47D-358E-CF42-B724-14EAE7F7660B}" destId="{9AE853A7-1954-1E4C-ADFB-7BC094616B45}" srcOrd="1" destOrd="0" presId="urn:microsoft.com/office/officeart/2009/3/layout/HorizontalOrganizationChart"/>
    <dgm:cxn modelId="{62FE8660-28FB-284B-B945-37E185D1E585}" type="presParOf" srcId="{665846EB-A3D2-434F-962E-79C7D4A76F9A}" destId="{7952B313-7F65-AC4C-91A2-F6DA4ACDFEA1}" srcOrd="1" destOrd="0" presId="urn:microsoft.com/office/officeart/2009/3/layout/HorizontalOrganizationChart"/>
    <dgm:cxn modelId="{C758778A-0A90-AE42-8878-FD4FCB4125A4}" type="presParOf" srcId="{665846EB-A3D2-434F-962E-79C7D4A76F9A}" destId="{E279C2B2-7E9B-8342-B531-77130B895B80}" srcOrd="2" destOrd="0" presId="urn:microsoft.com/office/officeart/2009/3/layout/HorizontalOrganizationChart"/>
    <dgm:cxn modelId="{0434A95E-F166-9A43-838F-7E51DCB8B7DA}" type="presParOf" srcId="{8AE3D352-5E15-CA4F-866E-652225CABADC}" destId="{F71BCDF1-1A05-4640-9395-16F551B6C086}" srcOrd="4" destOrd="0" presId="urn:microsoft.com/office/officeart/2009/3/layout/HorizontalOrganizationChart"/>
    <dgm:cxn modelId="{CDC168AD-E8CF-3F4B-965D-7F9C29D52BF6}" type="presParOf" srcId="{8AE3D352-5E15-CA4F-866E-652225CABADC}" destId="{DB4CA84F-67E5-9B4B-B1B2-BB73B1587E08}" srcOrd="5" destOrd="0" presId="urn:microsoft.com/office/officeart/2009/3/layout/HorizontalOrganizationChart"/>
    <dgm:cxn modelId="{F8F5CE36-874D-BA46-B04E-77ACFFCA54AA}" type="presParOf" srcId="{DB4CA84F-67E5-9B4B-B1B2-BB73B1587E08}" destId="{76BF459F-E535-8B4E-9B45-E5041A803482}" srcOrd="0" destOrd="0" presId="urn:microsoft.com/office/officeart/2009/3/layout/HorizontalOrganizationChart"/>
    <dgm:cxn modelId="{81DAA74B-A870-1D43-9B8D-FD25DA1B6FFD}" type="presParOf" srcId="{76BF459F-E535-8B4E-9B45-E5041A803482}" destId="{FD86EC78-9DFF-254D-B760-DBE62E55F039}" srcOrd="0" destOrd="0" presId="urn:microsoft.com/office/officeart/2009/3/layout/HorizontalOrganizationChart"/>
    <dgm:cxn modelId="{4056A35C-87BE-FE49-834F-BDB6A22A2ADB}" type="presParOf" srcId="{76BF459F-E535-8B4E-9B45-E5041A803482}" destId="{217A2EBF-A480-3849-B14D-4B0BE04626A2}" srcOrd="1" destOrd="0" presId="urn:microsoft.com/office/officeart/2009/3/layout/HorizontalOrganizationChart"/>
    <dgm:cxn modelId="{E55D535C-2A1A-C847-8F2B-2EC1B6ADC637}" type="presParOf" srcId="{DB4CA84F-67E5-9B4B-B1B2-BB73B1587E08}" destId="{A45FC241-43DF-9947-9F30-1FCDDA3D2F43}" srcOrd="1" destOrd="0" presId="urn:microsoft.com/office/officeart/2009/3/layout/HorizontalOrganizationChart"/>
    <dgm:cxn modelId="{723B2689-AD26-6C48-B0AB-2673799DB9B6}" type="presParOf" srcId="{DB4CA84F-67E5-9B4B-B1B2-BB73B1587E08}" destId="{D9D2255A-E966-AC45-85ED-89416564553D}" srcOrd="2" destOrd="0" presId="urn:microsoft.com/office/officeart/2009/3/layout/HorizontalOrganizationChart"/>
    <dgm:cxn modelId="{09B0B9D3-9C17-FB49-9D36-800B2B9CA9BB}" type="presParOf" srcId="{D35AA5AD-566B-4A4B-B49D-F854E6546142}" destId="{91A7E090-7CF2-B24A-B3DB-6BCDAC2835CC}" srcOrd="2" destOrd="0" presId="urn:microsoft.com/office/officeart/2009/3/layout/HorizontalOrganizationChart"/>
    <dgm:cxn modelId="{886E9134-24EA-F54D-B910-C1B443792F66}" type="presParOf" srcId="{32C7C9EE-D61B-EA4A-A953-4317B5389533}" destId="{89C34139-8A26-094B-A977-4576EC34CFCA}" srcOrd="2" destOrd="0" presId="urn:microsoft.com/office/officeart/2009/3/layout/HorizontalOrganizationChart"/>
    <dgm:cxn modelId="{2E7F509B-D0CE-F245-8791-768377D628B4}" type="presParOf" srcId="{32C7C9EE-D61B-EA4A-A953-4317B5389533}" destId="{95F35713-1B5F-7442-BB79-73820166B778}" srcOrd="3" destOrd="0" presId="urn:microsoft.com/office/officeart/2009/3/layout/HorizontalOrganizationChart"/>
    <dgm:cxn modelId="{A66723C1-3DB3-CB4C-AA41-817DFF1D7567}" type="presParOf" srcId="{95F35713-1B5F-7442-BB79-73820166B778}" destId="{B54E6418-8234-C849-99BD-449E8780144B}" srcOrd="0" destOrd="0" presId="urn:microsoft.com/office/officeart/2009/3/layout/HorizontalOrganizationChart"/>
    <dgm:cxn modelId="{9A42CFD1-5C17-F747-9461-9833ED4DAD7D}" type="presParOf" srcId="{B54E6418-8234-C849-99BD-449E8780144B}" destId="{88DD7B1A-A996-264C-AB77-952A0F9A2058}" srcOrd="0" destOrd="0" presId="urn:microsoft.com/office/officeart/2009/3/layout/HorizontalOrganizationChart"/>
    <dgm:cxn modelId="{B918713E-E5C2-5449-ADAB-3C8EACBF637A}" type="presParOf" srcId="{B54E6418-8234-C849-99BD-449E8780144B}" destId="{A1D4D5BF-0720-3140-A557-3799A1127C3E}" srcOrd="1" destOrd="0" presId="urn:microsoft.com/office/officeart/2009/3/layout/HorizontalOrganizationChart"/>
    <dgm:cxn modelId="{BC9F1AB4-F209-EB43-B5F7-98A4F6BDA5CF}" type="presParOf" srcId="{95F35713-1B5F-7442-BB79-73820166B778}" destId="{BF83B0BC-A7E1-7342-AA4B-12E99ED5A37B}" srcOrd="1" destOrd="0" presId="urn:microsoft.com/office/officeart/2009/3/layout/HorizontalOrganizationChart"/>
    <dgm:cxn modelId="{CD0CA5A0-ECCC-224F-909B-A1D189F843FE}" type="presParOf" srcId="{95F35713-1B5F-7442-BB79-73820166B778}" destId="{26177F9D-419A-1F44-91D4-ED1561C01151}" srcOrd="2" destOrd="0" presId="urn:microsoft.com/office/officeart/2009/3/layout/HorizontalOrganizationChart"/>
    <dgm:cxn modelId="{ED44EDD6-62B3-CD47-B7ED-6C5EFC4941D6}" type="presParOf" srcId="{32C7C9EE-D61B-EA4A-A953-4317B5389533}" destId="{5AD4EDCC-1B84-CF45-AE4C-F2FD55F322EF}" srcOrd="4" destOrd="0" presId="urn:microsoft.com/office/officeart/2009/3/layout/HorizontalOrganizationChart"/>
    <dgm:cxn modelId="{8747DC5F-B082-5441-95F1-8A461282E488}" type="presParOf" srcId="{32C7C9EE-D61B-EA4A-A953-4317B5389533}" destId="{08CEFF1F-C9DC-A24D-80BF-3E5BCD77739D}" srcOrd="5" destOrd="0" presId="urn:microsoft.com/office/officeart/2009/3/layout/HorizontalOrganizationChart"/>
    <dgm:cxn modelId="{710ADD69-D153-044A-9EC8-83D26709F7B8}" type="presParOf" srcId="{08CEFF1F-C9DC-A24D-80BF-3E5BCD77739D}" destId="{6BFCC1AC-6109-0E48-8C05-290CD836284A}" srcOrd="0" destOrd="0" presId="urn:microsoft.com/office/officeart/2009/3/layout/HorizontalOrganizationChart"/>
    <dgm:cxn modelId="{1BB92957-BB47-7643-A50A-461E185F9875}" type="presParOf" srcId="{6BFCC1AC-6109-0E48-8C05-290CD836284A}" destId="{A49C9E26-07EB-924F-9AA5-6C3510FC5567}" srcOrd="0" destOrd="0" presId="urn:microsoft.com/office/officeart/2009/3/layout/HorizontalOrganizationChart"/>
    <dgm:cxn modelId="{C91DB0A7-7DA2-AE41-9BBB-884C976D216D}" type="presParOf" srcId="{6BFCC1AC-6109-0E48-8C05-290CD836284A}" destId="{F785B6F6-C02C-8846-AD8C-D6503CFF4E35}" srcOrd="1" destOrd="0" presId="urn:microsoft.com/office/officeart/2009/3/layout/HorizontalOrganizationChart"/>
    <dgm:cxn modelId="{7160C5AE-916C-AA41-9A45-30ECC1D86744}" type="presParOf" srcId="{08CEFF1F-C9DC-A24D-80BF-3E5BCD77739D}" destId="{B9336601-B503-304E-A5C7-499AB359DC7D}" srcOrd="1" destOrd="0" presId="urn:microsoft.com/office/officeart/2009/3/layout/HorizontalOrganizationChart"/>
    <dgm:cxn modelId="{01A4C6D4-9DD3-3144-B6D8-87A8AE920796}" type="presParOf" srcId="{B9336601-B503-304E-A5C7-499AB359DC7D}" destId="{5C4FFDE3-F526-574A-BA1F-6B0E0D4134FB}" srcOrd="0" destOrd="0" presId="urn:microsoft.com/office/officeart/2009/3/layout/HorizontalOrganizationChart"/>
    <dgm:cxn modelId="{1C36D01E-E7F4-994C-BE82-71D3D1B9CF56}" type="presParOf" srcId="{B9336601-B503-304E-A5C7-499AB359DC7D}" destId="{637A6918-A9EB-9B40-9B79-3CB967300EC2}" srcOrd="1" destOrd="0" presId="urn:microsoft.com/office/officeart/2009/3/layout/HorizontalOrganizationChart"/>
    <dgm:cxn modelId="{EAA67A35-D22D-A64D-BD24-C45116752EBF}" type="presParOf" srcId="{637A6918-A9EB-9B40-9B79-3CB967300EC2}" destId="{72B5342A-51B1-E445-9B54-2733CEC81778}" srcOrd="0" destOrd="0" presId="urn:microsoft.com/office/officeart/2009/3/layout/HorizontalOrganizationChart"/>
    <dgm:cxn modelId="{0CFE4A71-68FD-874A-B7AA-40A6E3945326}" type="presParOf" srcId="{72B5342A-51B1-E445-9B54-2733CEC81778}" destId="{200B921A-8BEB-F746-897D-CAD633C16F40}" srcOrd="0" destOrd="0" presId="urn:microsoft.com/office/officeart/2009/3/layout/HorizontalOrganizationChart"/>
    <dgm:cxn modelId="{8C1C429E-2DE0-B141-B977-C70CF174EB61}" type="presParOf" srcId="{72B5342A-51B1-E445-9B54-2733CEC81778}" destId="{FB87D86D-8898-D643-9963-CC7F4D27B3A7}" srcOrd="1" destOrd="0" presId="urn:microsoft.com/office/officeart/2009/3/layout/HorizontalOrganizationChart"/>
    <dgm:cxn modelId="{1EB775C2-13F2-4D43-99A6-21A9783E9B7A}" type="presParOf" srcId="{637A6918-A9EB-9B40-9B79-3CB967300EC2}" destId="{3F81E914-74FD-424D-BE52-ABC151E31584}" srcOrd="1" destOrd="0" presId="urn:microsoft.com/office/officeart/2009/3/layout/HorizontalOrganizationChart"/>
    <dgm:cxn modelId="{85A1AF5B-0106-F442-9913-A426F3B7862F}" type="presParOf" srcId="{637A6918-A9EB-9B40-9B79-3CB967300EC2}" destId="{D2222C10-83F2-AA4F-82E7-6F5D7BD13B8A}" srcOrd="2" destOrd="0" presId="urn:microsoft.com/office/officeart/2009/3/layout/HorizontalOrganizationChart"/>
    <dgm:cxn modelId="{AEC7497C-B014-AA48-AEFA-45EF55D8E48B}" type="presParOf" srcId="{B9336601-B503-304E-A5C7-499AB359DC7D}" destId="{9AB47762-23A1-B341-BBFC-F73BC3095221}" srcOrd="2" destOrd="0" presId="urn:microsoft.com/office/officeart/2009/3/layout/HorizontalOrganizationChart"/>
    <dgm:cxn modelId="{996AC979-40A7-5445-BC64-F0034263BAE1}" type="presParOf" srcId="{B9336601-B503-304E-A5C7-499AB359DC7D}" destId="{22472DE1-5F9F-9C4E-8F04-6D2A1E8FBE36}" srcOrd="3" destOrd="0" presId="urn:microsoft.com/office/officeart/2009/3/layout/HorizontalOrganizationChart"/>
    <dgm:cxn modelId="{51DC5BD0-2FF3-404C-A099-E559F9D3CF96}" type="presParOf" srcId="{22472DE1-5F9F-9C4E-8F04-6D2A1E8FBE36}" destId="{5DC58435-6211-A249-831F-18E125080C9E}" srcOrd="0" destOrd="0" presId="urn:microsoft.com/office/officeart/2009/3/layout/HorizontalOrganizationChart"/>
    <dgm:cxn modelId="{2C0936B7-F074-034C-AFBA-4E82ED8BDBB2}" type="presParOf" srcId="{5DC58435-6211-A249-831F-18E125080C9E}" destId="{52B1F4B9-1816-2646-8839-09DFF7E16BB0}" srcOrd="0" destOrd="0" presId="urn:microsoft.com/office/officeart/2009/3/layout/HorizontalOrganizationChart"/>
    <dgm:cxn modelId="{73C55DCF-0651-3642-88E4-9AA907040499}" type="presParOf" srcId="{5DC58435-6211-A249-831F-18E125080C9E}" destId="{87CE42D4-76CB-CA4E-A777-F39E062337AB}" srcOrd="1" destOrd="0" presId="urn:microsoft.com/office/officeart/2009/3/layout/HorizontalOrganizationChart"/>
    <dgm:cxn modelId="{1EC79CE5-24B7-634E-A2A6-176089394A47}" type="presParOf" srcId="{22472DE1-5F9F-9C4E-8F04-6D2A1E8FBE36}" destId="{13111325-8D4E-2A48-879F-5CCD0752BCEB}" srcOrd="1" destOrd="0" presId="urn:microsoft.com/office/officeart/2009/3/layout/HorizontalOrganizationChart"/>
    <dgm:cxn modelId="{4F535F33-BBC2-2A40-94F1-A6A240F95492}" type="presParOf" srcId="{22472DE1-5F9F-9C4E-8F04-6D2A1E8FBE36}" destId="{EFDA40A9-DFA3-AC4C-9C85-B829F60B889E}" srcOrd="2" destOrd="0" presId="urn:microsoft.com/office/officeart/2009/3/layout/HorizontalOrganizationChart"/>
    <dgm:cxn modelId="{2C503561-A71D-384D-880E-11C8429E6758}" type="presParOf" srcId="{08CEFF1F-C9DC-A24D-80BF-3E5BCD77739D}" destId="{836A1E25-4CCB-A04B-93C5-046D1D3429A5}" srcOrd="2" destOrd="0" presId="urn:microsoft.com/office/officeart/2009/3/layout/HorizontalOrganizationChart"/>
    <dgm:cxn modelId="{6B0F784F-8103-CC4E-B95B-DD8AE4753344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4000" dirty="0">
              <a:solidFill>
                <a:schemeClr val="bg1"/>
              </a:solidFill>
            </a:rPr>
            <a:t>1.</a:t>
          </a:r>
          <a:r>
            <a:rPr lang="zh-CN" altLang="en-US" sz="4000" dirty="0">
              <a:solidFill>
                <a:schemeClr val="bg1"/>
              </a:solidFill>
            </a:rPr>
            <a:t>认识的本质</a:t>
          </a:r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4000" dirty="0">
              <a:solidFill>
                <a:schemeClr val="bg1"/>
              </a:solidFill>
            </a:rPr>
            <a:t>实践是认识的基础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/>
      <dgm:t>
        <a:bodyPr/>
        <a:lstStyle/>
        <a:p>
          <a:r>
            <a:rPr lang="zh-CN" altLang="en-US" sz="4000" dirty="0"/>
            <a:t>认识的本质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79106" custScaleY="68270" custLinFactNeighborX="1796" custLinFactNeighborY="-1664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2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2" custScaleX="107435" custScaleY="61032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2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2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2" custScaleX="72341" custScaleY="49393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2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EF45F509-2010-5544-A6B0-B514A5E1A192}" type="presOf" srcId="{463752C0-6AF8-0A41-980A-6FFC0AA3C9A3}" destId="{18F9DF53-F5EA-8140-B7D0-A536645FEBAC}" srcOrd="0" destOrd="0" presId="urn:microsoft.com/office/officeart/2009/3/layout/HorizontalOrganizationChart"/>
    <dgm:cxn modelId="{5B7DE414-52DF-B641-A492-66330BBB136E}" type="presOf" srcId="{7AC76271-18F2-7A47-B559-2049B3C3C1C8}" destId="{FB213CCC-E8AC-6947-BD68-49391BB3F9AF}" srcOrd="1" destOrd="0" presId="urn:microsoft.com/office/officeart/2009/3/layout/HorizontalOrganizationChart"/>
    <dgm:cxn modelId="{2F9F2853-6B89-8943-91A5-CAC213A2D0AB}" type="presOf" srcId="{538AEF0D-98D3-B545-AC4C-DE03138A5DC3}" destId="{88DD7B1A-A996-264C-AB77-952A0F9A2058}" srcOrd="0" destOrd="0" presId="urn:microsoft.com/office/officeart/2009/3/layout/HorizontalOrganizationChart"/>
    <dgm:cxn modelId="{EC2B8977-459D-1A4D-AD96-E075972FDCF0}" type="presOf" srcId="{1112FB57-E696-FA45-AF72-1E97D2E669FB}" destId="{A963D848-574A-4243-9F22-D442D719A969}" srcOrd="0" destOrd="0" presId="urn:microsoft.com/office/officeart/2009/3/layout/HorizontalOrganizationChart"/>
    <dgm:cxn modelId="{97695A82-2877-FB44-AB65-6CD1059745FA}" type="presOf" srcId="{7AC76271-18F2-7A47-B559-2049B3C3C1C8}" destId="{CC7F5FF6-07F7-9346-AA7E-8310FE435B20}" srcOrd="0" destOrd="0" presId="urn:microsoft.com/office/officeart/2009/3/layout/HorizontalOrganizationChart"/>
    <dgm:cxn modelId="{1548248A-48DE-E54F-B9F6-FF68F0B5758C}" type="presOf" srcId="{19960767-A02E-7541-9D89-B09779251E21}" destId="{E68C5451-ECDD-0045-A198-AF1EEEBB5C90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74FBD19B-D9DD-7C4C-911D-BC8957A6CF24}" type="presOf" srcId="{538AEF0D-98D3-B545-AC4C-DE03138A5DC3}" destId="{A1D4D5BF-0720-3140-A557-3799A1127C3E}" srcOrd="1" destOrd="0" presId="urn:microsoft.com/office/officeart/2009/3/layout/HorizontalOrganizationChart"/>
    <dgm:cxn modelId="{F274CBAD-DE35-2D4A-B691-E282352F7A88}" type="presOf" srcId="{476D8D70-DBB1-7B41-8CD3-30459D90DC95}" destId="{89C34139-8A26-094B-A977-4576EC34CFCA}" srcOrd="0" destOrd="0" presId="urn:microsoft.com/office/officeart/2009/3/layout/HorizontalOrganizationChart"/>
    <dgm:cxn modelId="{093AAAC6-2595-D44A-A3BF-87417E93F8AC}" type="presOf" srcId="{1112FB57-E696-FA45-AF72-1E97D2E669FB}" destId="{75E11FCC-1C53-604E-88A3-2412EF138EE1}" srcOrd="1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FA045A18-7CEE-AB41-B868-810911C2AE38}" type="presParOf" srcId="{E68C5451-ECDD-0045-A198-AF1EEEBB5C90}" destId="{A019121B-12F3-6B47-9962-0B84BC437CFA}" srcOrd="0" destOrd="0" presId="urn:microsoft.com/office/officeart/2009/3/layout/HorizontalOrganizationChart"/>
    <dgm:cxn modelId="{5520B5D8-483E-CC4B-A15E-F97F2D499B58}" type="presParOf" srcId="{A019121B-12F3-6B47-9962-0B84BC437CFA}" destId="{D7A521E9-1FCF-E44C-8838-A45A68F08133}" srcOrd="0" destOrd="0" presId="urn:microsoft.com/office/officeart/2009/3/layout/HorizontalOrganizationChart"/>
    <dgm:cxn modelId="{09E821B1-AA53-8F47-83E3-943898F1AA25}" type="presParOf" srcId="{D7A521E9-1FCF-E44C-8838-A45A68F08133}" destId="{A963D848-574A-4243-9F22-D442D719A969}" srcOrd="0" destOrd="0" presId="urn:microsoft.com/office/officeart/2009/3/layout/HorizontalOrganizationChart"/>
    <dgm:cxn modelId="{2C35E409-2A9A-C54A-9AB7-BE6846DAC442}" type="presParOf" srcId="{D7A521E9-1FCF-E44C-8838-A45A68F08133}" destId="{75E11FCC-1C53-604E-88A3-2412EF138EE1}" srcOrd="1" destOrd="0" presId="urn:microsoft.com/office/officeart/2009/3/layout/HorizontalOrganizationChart"/>
    <dgm:cxn modelId="{2B1BBC38-70CB-6A46-B5D4-C8E01FA2F40C}" type="presParOf" srcId="{A019121B-12F3-6B47-9962-0B84BC437CFA}" destId="{32C7C9EE-D61B-EA4A-A953-4317B5389533}" srcOrd="1" destOrd="0" presId="urn:microsoft.com/office/officeart/2009/3/layout/HorizontalOrganizationChart"/>
    <dgm:cxn modelId="{3A83ADEA-5274-A34B-9A88-04766ED6F611}" type="presParOf" srcId="{32C7C9EE-D61B-EA4A-A953-4317B5389533}" destId="{18F9DF53-F5EA-8140-B7D0-A536645FEBAC}" srcOrd="0" destOrd="0" presId="urn:microsoft.com/office/officeart/2009/3/layout/HorizontalOrganizationChart"/>
    <dgm:cxn modelId="{3FAA5B2B-3B56-8049-8740-23441C7AB495}" type="presParOf" srcId="{32C7C9EE-D61B-EA4A-A953-4317B5389533}" destId="{D35AA5AD-566B-4A4B-B49D-F854E6546142}" srcOrd="1" destOrd="0" presId="urn:microsoft.com/office/officeart/2009/3/layout/HorizontalOrganizationChart"/>
    <dgm:cxn modelId="{8DD45ED2-4335-4242-9E59-E2B5AE541CED}" type="presParOf" srcId="{D35AA5AD-566B-4A4B-B49D-F854E6546142}" destId="{BBCBB33F-032F-054E-99D9-E922F164A789}" srcOrd="0" destOrd="0" presId="urn:microsoft.com/office/officeart/2009/3/layout/HorizontalOrganizationChart"/>
    <dgm:cxn modelId="{03A38925-A9E4-974E-8C51-8FF699F41C74}" type="presParOf" srcId="{BBCBB33F-032F-054E-99D9-E922F164A789}" destId="{CC7F5FF6-07F7-9346-AA7E-8310FE435B20}" srcOrd="0" destOrd="0" presId="urn:microsoft.com/office/officeart/2009/3/layout/HorizontalOrganizationChart"/>
    <dgm:cxn modelId="{FF192A95-1DBC-4947-8206-98A999E4B608}" type="presParOf" srcId="{BBCBB33F-032F-054E-99D9-E922F164A789}" destId="{FB213CCC-E8AC-6947-BD68-49391BB3F9AF}" srcOrd="1" destOrd="0" presId="urn:microsoft.com/office/officeart/2009/3/layout/HorizontalOrganizationChart"/>
    <dgm:cxn modelId="{65EE789F-086E-B24D-8C83-1218F4222EF9}" type="presParOf" srcId="{D35AA5AD-566B-4A4B-B49D-F854E6546142}" destId="{8AE3D352-5E15-CA4F-866E-652225CABADC}" srcOrd="1" destOrd="0" presId="urn:microsoft.com/office/officeart/2009/3/layout/HorizontalOrganizationChart"/>
    <dgm:cxn modelId="{0B323DFD-1A61-1E45-BCFB-A45622900183}" type="presParOf" srcId="{D35AA5AD-566B-4A4B-B49D-F854E6546142}" destId="{91A7E090-7CF2-B24A-B3DB-6BCDAC2835CC}" srcOrd="2" destOrd="0" presId="urn:microsoft.com/office/officeart/2009/3/layout/HorizontalOrganizationChart"/>
    <dgm:cxn modelId="{43BE4B3C-CC59-3F49-8108-2B97135C3998}" type="presParOf" srcId="{32C7C9EE-D61B-EA4A-A953-4317B5389533}" destId="{89C34139-8A26-094B-A977-4576EC34CFCA}" srcOrd="2" destOrd="0" presId="urn:microsoft.com/office/officeart/2009/3/layout/HorizontalOrganizationChart"/>
    <dgm:cxn modelId="{1C50C2A5-E979-664B-A6E8-28B1CE944EEC}" type="presParOf" srcId="{32C7C9EE-D61B-EA4A-A953-4317B5389533}" destId="{95F35713-1B5F-7442-BB79-73820166B778}" srcOrd="3" destOrd="0" presId="urn:microsoft.com/office/officeart/2009/3/layout/HorizontalOrganizationChart"/>
    <dgm:cxn modelId="{351FD6BA-65C1-3749-B651-D53643280597}" type="presParOf" srcId="{95F35713-1B5F-7442-BB79-73820166B778}" destId="{B54E6418-8234-C849-99BD-449E8780144B}" srcOrd="0" destOrd="0" presId="urn:microsoft.com/office/officeart/2009/3/layout/HorizontalOrganizationChart"/>
    <dgm:cxn modelId="{498879DD-276D-6E4F-9E31-7E26DB10C11C}" type="presParOf" srcId="{B54E6418-8234-C849-99BD-449E8780144B}" destId="{88DD7B1A-A996-264C-AB77-952A0F9A2058}" srcOrd="0" destOrd="0" presId="urn:microsoft.com/office/officeart/2009/3/layout/HorizontalOrganizationChart"/>
    <dgm:cxn modelId="{117DBC71-892A-6948-96BB-8E8F219714FB}" type="presParOf" srcId="{B54E6418-8234-C849-99BD-449E8780144B}" destId="{A1D4D5BF-0720-3140-A557-3799A1127C3E}" srcOrd="1" destOrd="0" presId="urn:microsoft.com/office/officeart/2009/3/layout/HorizontalOrganizationChart"/>
    <dgm:cxn modelId="{8D07C3E8-A020-264E-AEE9-F86AB18F9150}" type="presParOf" srcId="{95F35713-1B5F-7442-BB79-73820166B778}" destId="{BF83B0BC-A7E1-7342-AA4B-12E99ED5A37B}" srcOrd="1" destOrd="0" presId="urn:microsoft.com/office/officeart/2009/3/layout/HorizontalOrganizationChart"/>
    <dgm:cxn modelId="{D597C537-34E0-3544-B9BB-0034E12030EA}" type="presParOf" srcId="{95F35713-1B5F-7442-BB79-73820166B778}" destId="{26177F9D-419A-1F44-91D4-ED1561C01151}" srcOrd="2" destOrd="0" presId="urn:microsoft.com/office/officeart/2009/3/layout/HorizontalOrganizationChart"/>
    <dgm:cxn modelId="{A6E0DF85-9714-2940-A271-A4231A5E76DA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/>
      <dgm:t>
        <a:bodyPr/>
        <a:lstStyle/>
        <a:p>
          <a:pPr algn="l"/>
          <a:r>
            <a:rPr lang="zh-CN" altLang="en-US" sz="5400" dirty="0">
              <a:latin typeface="Microsoft YaHei" charset="-122"/>
              <a:ea typeface="Microsoft YaHei" charset="-122"/>
              <a:cs typeface="Microsoft YaHei" charset="-122"/>
            </a:rPr>
            <a:t>认识的目的在于运用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/>
      <dgm:t>
        <a:bodyPr/>
        <a:lstStyle/>
        <a:p>
          <a:r>
            <a:rPr lang="en-US" altLang="zh-CN" sz="5400" dirty="0">
              <a:latin typeface="Microsoft YaHei" charset="-122"/>
              <a:ea typeface="Microsoft YaHei" charset="-122"/>
              <a:cs typeface="Microsoft YaHei" charset="-122"/>
            </a:rPr>
            <a:t>4.</a:t>
          </a:r>
          <a:r>
            <a:rPr lang="zh-CN" altLang="en-US" sz="5400" dirty="0">
              <a:latin typeface="Microsoft YaHei" charset="-122"/>
              <a:ea typeface="Microsoft YaHei" charset="-122"/>
              <a:cs typeface="Microsoft YaHei" charset="-122"/>
            </a:rPr>
            <a:t>认识世界与改造世界的统一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/>
      <dgm:t>
        <a:bodyPr/>
        <a:lstStyle/>
        <a:p>
          <a:pPr algn="l"/>
          <a:r>
            <a:rPr lang="zh-CN" altLang="en-US" sz="5400" dirty="0">
              <a:latin typeface="Microsoft YaHei" charset="-122"/>
              <a:ea typeface="Microsoft YaHei" charset="-122"/>
              <a:cs typeface="Microsoft YaHei" charset="-122"/>
            </a:rPr>
            <a:t>一切从实际出发，实事求是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55016" custScaleY="33676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2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2" custScaleX="42491" custScaleY="31512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2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1" presStyleCnt="2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1" presStyleCnt="2" custScaleX="51847" custScaleY="32790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1" presStyleCnt="2"/>
      <dgm:spPr/>
    </dgm:pt>
    <dgm:pt modelId="{B9336601-B503-304E-A5C7-499AB359DC7D}" type="pres">
      <dgm:prSet presAssocID="{4CA83BA0-4C60-C346-AC9D-D9E4879F5471}" presName="hierChild4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132FD608-997C-A146-9B4D-CCC8A1980530}" type="presOf" srcId="{4CA83BA0-4C60-C346-AC9D-D9E4879F5471}" destId="{A49C9E26-07EB-924F-9AA5-6C3510FC5567}" srcOrd="0" destOrd="0" presId="urn:microsoft.com/office/officeart/2009/3/layout/HorizontalOrganizationChart"/>
    <dgm:cxn modelId="{260B955D-A5DC-174E-9D72-EE19DDB397B3}" type="presOf" srcId="{4CA83BA0-4C60-C346-AC9D-D9E4879F5471}" destId="{F785B6F6-C02C-8846-AD8C-D6503CFF4E35}" srcOrd="1" destOrd="0" presId="urn:microsoft.com/office/officeart/2009/3/layout/HorizontalOrganizationChart"/>
    <dgm:cxn modelId="{583A5668-A087-314D-9C78-91AA9095957D}" type="presOf" srcId="{BE0D98C6-ACF2-3E43-9F18-FD165A2A4261}" destId="{5AD4EDCC-1B84-CF45-AE4C-F2FD55F322EF}" srcOrd="0" destOrd="0" presId="urn:microsoft.com/office/officeart/2009/3/layout/HorizontalOrganizationChart"/>
    <dgm:cxn modelId="{2F879D73-4012-0442-BFD6-BD151BDEF424}" srcId="{1112FB57-E696-FA45-AF72-1E97D2E669FB}" destId="{4CA83BA0-4C60-C346-AC9D-D9E4879F5471}" srcOrd="1" destOrd="0" parTransId="{BE0D98C6-ACF2-3E43-9F18-FD165A2A4261}" sibTransId="{BC0E0815-204C-C549-9768-C0224BE94B16}"/>
    <dgm:cxn modelId="{C6C79281-0DD0-3A46-BAD0-C61B31213051}" type="presOf" srcId="{7AC76271-18F2-7A47-B559-2049B3C3C1C8}" destId="{FB213CCC-E8AC-6947-BD68-49391BB3F9AF}" srcOrd="1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8602EBAA-F96B-0949-B2BC-B5B715D5BFE1}" type="presOf" srcId="{1112FB57-E696-FA45-AF72-1E97D2E669FB}" destId="{75E11FCC-1C53-604E-88A3-2412EF138EE1}" srcOrd="1" destOrd="0" presId="urn:microsoft.com/office/officeart/2009/3/layout/HorizontalOrganizationChart"/>
    <dgm:cxn modelId="{4BCC71BE-1613-844A-8A82-0C2ABED3EF4D}" type="presOf" srcId="{7AC76271-18F2-7A47-B559-2049B3C3C1C8}" destId="{CC7F5FF6-07F7-9346-AA7E-8310FE435B20}" srcOrd="0" destOrd="0" presId="urn:microsoft.com/office/officeart/2009/3/layout/HorizontalOrganizationChart"/>
    <dgm:cxn modelId="{5EBA56C5-481F-D048-B660-93C7E87D5E7D}" type="presOf" srcId="{1112FB57-E696-FA45-AF72-1E97D2E669FB}" destId="{A963D848-574A-4243-9F22-D442D719A969}" srcOrd="0" destOrd="0" presId="urn:microsoft.com/office/officeart/2009/3/layout/HorizontalOrganizationChart"/>
    <dgm:cxn modelId="{FF55E9CA-00FA-EB4A-BC89-F841028A2A89}" type="presOf" srcId="{19960767-A02E-7541-9D89-B09779251E21}" destId="{E68C5451-ECDD-0045-A198-AF1EEEBB5C90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9C7B15D3-2F5B-484C-8EFC-C2DD5563D0D8}" type="presOf" srcId="{463752C0-6AF8-0A41-980A-6FFC0AA3C9A3}" destId="{18F9DF53-F5EA-8140-B7D0-A536645FEBAC}" srcOrd="0" destOrd="0" presId="urn:microsoft.com/office/officeart/2009/3/layout/HorizontalOrganizationChart"/>
    <dgm:cxn modelId="{1BEBC461-C78A-AB4C-AE49-717F513457FB}" type="presParOf" srcId="{E68C5451-ECDD-0045-A198-AF1EEEBB5C90}" destId="{A019121B-12F3-6B47-9962-0B84BC437CFA}" srcOrd="0" destOrd="0" presId="urn:microsoft.com/office/officeart/2009/3/layout/HorizontalOrganizationChart"/>
    <dgm:cxn modelId="{9BB5B17F-8983-FC48-9404-10D3F29615BB}" type="presParOf" srcId="{A019121B-12F3-6B47-9962-0B84BC437CFA}" destId="{D7A521E9-1FCF-E44C-8838-A45A68F08133}" srcOrd="0" destOrd="0" presId="urn:microsoft.com/office/officeart/2009/3/layout/HorizontalOrganizationChart"/>
    <dgm:cxn modelId="{AD63781E-FF93-4B4D-83CB-0687E9D3919A}" type="presParOf" srcId="{D7A521E9-1FCF-E44C-8838-A45A68F08133}" destId="{A963D848-574A-4243-9F22-D442D719A969}" srcOrd="0" destOrd="0" presId="urn:microsoft.com/office/officeart/2009/3/layout/HorizontalOrganizationChart"/>
    <dgm:cxn modelId="{C416C6F8-773A-CD44-B2D8-88A443DA4F77}" type="presParOf" srcId="{D7A521E9-1FCF-E44C-8838-A45A68F08133}" destId="{75E11FCC-1C53-604E-88A3-2412EF138EE1}" srcOrd="1" destOrd="0" presId="urn:microsoft.com/office/officeart/2009/3/layout/HorizontalOrganizationChart"/>
    <dgm:cxn modelId="{8212D88E-5AAD-1647-94B7-8E9C1CB0AD1E}" type="presParOf" srcId="{A019121B-12F3-6B47-9962-0B84BC437CFA}" destId="{32C7C9EE-D61B-EA4A-A953-4317B5389533}" srcOrd="1" destOrd="0" presId="urn:microsoft.com/office/officeart/2009/3/layout/HorizontalOrganizationChart"/>
    <dgm:cxn modelId="{AC7E6E3A-3AB3-F741-9A3A-A018621E367A}" type="presParOf" srcId="{32C7C9EE-D61B-EA4A-A953-4317B5389533}" destId="{18F9DF53-F5EA-8140-B7D0-A536645FEBAC}" srcOrd="0" destOrd="0" presId="urn:microsoft.com/office/officeart/2009/3/layout/HorizontalOrganizationChart"/>
    <dgm:cxn modelId="{E321E665-AD24-5544-AF1E-263677EF537B}" type="presParOf" srcId="{32C7C9EE-D61B-EA4A-A953-4317B5389533}" destId="{D35AA5AD-566B-4A4B-B49D-F854E6546142}" srcOrd="1" destOrd="0" presId="urn:microsoft.com/office/officeart/2009/3/layout/HorizontalOrganizationChart"/>
    <dgm:cxn modelId="{230464EC-9888-484D-8C59-6006CC03F669}" type="presParOf" srcId="{D35AA5AD-566B-4A4B-B49D-F854E6546142}" destId="{BBCBB33F-032F-054E-99D9-E922F164A789}" srcOrd="0" destOrd="0" presId="urn:microsoft.com/office/officeart/2009/3/layout/HorizontalOrganizationChart"/>
    <dgm:cxn modelId="{9269FA0A-A171-044D-B3C1-BF05B66B5830}" type="presParOf" srcId="{BBCBB33F-032F-054E-99D9-E922F164A789}" destId="{CC7F5FF6-07F7-9346-AA7E-8310FE435B20}" srcOrd="0" destOrd="0" presId="urn:microsoft.com/office/officeart/2009/3/layout/HorizontalOrganizationChart"/>
    <dgm:cxn modelId="{7FF13DC9-B4C2-2D42-A437-241A23385AB7}" type="presParOf" srcId="{BBCBB33F-032F-054E-99D9-E922F164A789}" destId="{FB213CCC-E8AC-6947-BD68-49391BB3F9AF}" srcOrd="1" destOrd="0" presId="urn:microsoft.com/office/officeart/2009/3/layout/HorizontalOrganizationChart"/>
    <dgm:cxn modelId="{AFC111E7-1BC7-2C46-B102-CFF94FBB96AC}" type="presParOf" srcId="{D35AA5AD-566B-4A4B-B49D-F854E6546142}" destId="{8AE3D352-5E15-CA4F-866E-652225CABADC}" srcOrd="1" destOrd="0" presId="urn:microsoft.com/office/officeart/2009/3/layout/HorizontalOrganizationChart"/>
    <dgm:cxn modelId="{6217A36F-AE01-FE49-8564-554CCF6FF098}" type="presParOf" srcId="{D35AA5AD-566B-4A4B-B49D-F854E6546142}" destId="{91A7E090-7CF2-B24A-B3DB-6BCDAC2835CC}" srcOrd="2" destOrd="0" presId="urn:microsoft.com/office/officeart/2009/3/layout/HorizontalOrganizationChart"/>
    <dgm:cxn modelId="{9111D714-4071-1E44-AE7E-70EF8AD439AB}" type="presParOf" srcId="{32C7C9EE-D61B-EA4A-A953-4317B5389533}" destId="{5AD4EDCC-1B84-CF45-AE4C-F2FD55F322EF}" srcOrd="2" destOrd="0" presId="urn:microsoft.com/office/officeart/2009/3/layout/HorizontalOrganizationChart"/>
    <dgm:cxn modelId="{5C8433E1-C673-834D-B23E-5B4051B8A24B}" type="presParOf" srcId="{32C7C9EE-D61B-EA4A-A953-4317B5389533}" destId="{08CEFF1F-C9DC-A24D-80BF-3E5BCD77739D}" srcOrd="3" destOrd="0" presId="urn:microsoft.com/office/officeart/2009/3/layout/HorizontalOrganizationChart"/>
    <dgm:cxn modelId="{00D52371-4E73-4342-A90E-B37D84A1EC46}" type="presParOf" srcId="{08CEFF1F-C9DC-A24D-80BF-3E5BCD77739D}" destId="{6BFCC1AC-6109-0E48-8C05-290CD836284A}" srcOrd="0" destOrd="0" presId="urn:microsoft.com/office/officeart/2009/3/layout/HorizontalOrganizationChart"/>
    <dgm:cxn modelId="{860C0D0D-8652-F343-BDAE-11ACFFA7208E}" type="presParOf" srcId="{6BFCC1AC-6109-0E48-8C05-290CD836284A}" destId="{A49C9E26-07EB-924F-9AA5-6C3510FC5567}" srcOrd="0" destOrd="0" presId="urn:microsoft.com/office/officeart/2009/3/layout/HorizontalOrganizationChart"/>
    <dgm:cxn modelId="{6329E2C1-4D17-7249-A861-73E86AB91217}" type="presParOf" srcId="{6BFCC1AC-6109-0E48-8C05-290CD836284A}" destId="{F785B6F6-C02C-8846-AD8C-D6503CFF4E35}" srcOrd="1" destOrd="0" presId="urn:microsoft.com/office/officeart/2009/3/layout/HorizontalOrganizationChart"/>
    <dgm:cxn modelId="{72C8EE1C-8069-2C42-912B-32C031AAF96C}" type="presParOf" srcId="{08CEFF1F-C9DC-A24D-80BF-3E5BCD77739D}" destId="{B9336601-B503-304E-A5C7-499AB359DC7D}" srcOrd="1" destOrd="0" presId="urn:microsoft.com/office/officeart/2009/3/layout/HorizontalOrganizationChart"/>
    <dgm:cxn modelId="{C2445820-81CB-B54B-B79C-8F688ADA0760}" type="presParOf" srcId="{08CEFF1F-C9DC-A24D-80BF-3E5BCD77739D}" destId="{836A1E25-4CCB-A04B-93C5-046D1D3429A5}" srcOrd="2" destOrd="0" presId="urn:microsoft.com/office/officeart/2009/3/layout/HorizontalOrganizationChart"/>
    <dgm:cxn modelId="{2F8218C8-3C8F-CA43-98E8-9D8522D16930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认识的目的在于运用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pPr algn="ctr"/>
          <a:r>
            <a: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4.</a:t>
          </a:r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认识世界与</a:t>
          </a:r>
        </a:p>
        <a:p>
          <a:pPr algn="ctr"/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改造世界的统一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/>
      <dgm:t>
        <a:bodyPr/>
        <a:lstStyle/>
        <a:p>
          <a:r>
            <a:rPr lang="zh-CN" altLang="en-US" sz="2400" dirty="0">
              <a:latin typeface="Microsoft YaHei" charset="-122"/>
              <a:ea typeface="Microsoft YaHei" charset="-122"/>
              <a:cs typeface="Microsoft YaHei" charset="-122"/>
            </a:rPr>
            <a:t>一切从实际出发，实事求是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55016" custScaleY="74595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2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2" custScaleX="42491" custScaleY="31512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2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1" presStyleCnt="2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1" presStyleCnt="2" custScaleX="51847" custScaleY="32790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1" presStyleCnt="2"/>
      <dgm:spPr/>
    </dgm:pt>
    <dgm:pt modelId="{B9336601-B503-304E-A5C7-499AB359DC7D}" type="pres">
      <dgm:prSet presAssocID="{4CA83BA0-4C60-C346-AC9D-D9E4879F5471}" presName="hierChild4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BA00BB04-E6B5-814B-B711-8368F1A12C17}" type="presOf" srcId="{19960767-A02E-7541-9D89-B09779251E21}" destId="{E68C5451-ECDD-0045-A198-AF1EEEBB5C90}" srcOrd="0" destOrd="0" presId="urn:microsoft.com/office/officeart/2009/3/layout/HorizontalOrganizationChart"/>
    <dgm:cxn modelId="{D65D1306-6438-2148-8A4D-E1956F1ED123}" type="presOf" srcId="{463752C0-6AF8-0A41-980A-6FFC0AA3C9A3}" destId="{18F9DF53-F5EA-8140-B7D0-A536645FEBAC}" srcOrd="0" destOrd="0" presId="urn:microsoft.com/office/officeart/2009/3/layout/HorizontalOrganizationChart"/>
    <dgm:cxn modelId="{4D537616-F398-8D48-A4D4-8B98018B2979}" type="presOf" srcId="{BE0D98C6-ACF2-3E43-9F18-FD165A2A4261}" destId="{5AD4EDCC-1B84-CF45-AE4C-F2FD55F322EF}" srcOrd="0" destOrd="0" presId="urn:microsoft.com/office/officeart/2009/3/layout/HorizontalOrganizationChart"/>
    <dgm:cxn modelId="{A692A453-FC98-6546-B986-8EE9932F4E3E}" type="presOf" srcId="{1112FB57-E696-FA45-AF72-1E97D2E669FB}" destId="{A963D848-574A-4243-9F22-D442D719A969}" srcOrd="0" destOrd="0" presId="urn:microsoft.com/office/officeart/2009/3/layout/HorizontalOrganizationChart"/>
    <dgm:cxn modelId="{4536935E-E439-044D-8527-A9B2472B3B07}" type="presOf" srcId="{1112FB57-E696-FA45-AF72-1E97D2E669FB}" destId="{75E11FCC-1C53-604E-88A3-2412EF138EE1}" srcOrd="1" destOrd="0" presId="urn:microsoft.com/office/officeart/2009/3/layout/HorizontalOrganizationChart"/>
    <dgm:cxn modelId="{A43F9364-2AB3-A843-B879-841D8D631766}" type="presOf" srcId="{4CA83BA0-4C60-C346-AC9D-D9E4879F5471}" destId="{A49C9E26-07EB-924F-9AA5-6C3510FC5567}" srcOrd="0" destOrd="0" presId="urn:microsoft.com/office/officeart/2009/3/layout/HorizontalOrganizationChart"/>
    <dgm:cxn modelId="{2F879D73-4012-0442-BFD6-BD151BDEF424}" srcId="{1112FB57-E696-FA45-AF72-1E97D2E669FB}" destId="{4CA83BA0-4C60-C346-AC9D-D9E4879F5471}" srcOrd="1" destOrd="0" parTransId="{BE0D98C6-ACF2-3E43-9F18-FD165A2A4261}" sibTransId="{BC0E0815-204C-C549-9768-C0224BE94B16}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9236AFBD-85CD-F04F-91DF-5D0672BBFABA}" type="presOf" srcId="{7AC76271-18F2-7A47-B559-2049B3C3C1C8}" destId="{FB213CCC-E8AC-6947-BD68-49391BB3F9AF}" srcOrd="1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35B95DD2-0008-CD41-B259-7918B171F19D}" type="presOf" srcId="{7AC76271-18F2-7A47-B559-2049B3C3C1C8}" destId="{CC7F5FF6-07F7-9346-AA7E-8310FE435B20}" srcOrd="0" destOrd="0" presId="urn:microsoft.com/office/officeart/2009/3/layout/HorizontalOrganizationChart"/>
    <dgm:cxn modelId="{B37F5AEA-2310-5143-B87C-319A79106D06}" type="presOf" srcId="{4CA83BA0-4C60-C346-AC9D-D9E4879F5471}" destId="{F785B6F6-C02C-8846-AD8C-D6503CFF4E35}" srcOrd="1" destOrd="0" presId="urn:microsoft.com/office/officeart/2009/3/layout/HorizontalOrganizationChart"/>
    <dgm:cxn modelId="{2E5401EB-F5D4-8842-A6B9-D12CC7D752F5}" type="presParOf" srcId="{E68C5451-ECDD-0045-A198-AF1EEEBB5C90}" destId="{A019121B-12F3-6B47-9962-0B84BC437CFA}" srcOrd="0" destOrd="0" presId="urn:microsoft.com/office/officeart/2009/3/layout/HorizontalOrganizationChart"/>
    <dgm:cxn modelId="{00FE28DA-50E8-5248-AF37-01CFBEA743DA}" type="presParOf" srcId="{A019121B-12F3-6B47-9962-0B84BC437CFA}" destId="{D7A521E9-1FCF-E44C-8838-A45A68F08133}" srcOrd="0" destOrd="0" presId="urn:microsoft.com/office/officeart/2009/3/layout/HorizontalOrganizationChart"/>
    <dgm:cxn modelId="{00A46CC0-7B15-2948-B65A-7E85DBE0B47C}" type="presParOf" srcId="{D7A521E9-1FCF-E44C-8838-A45A68F08133}" destId="{A963D848-574A-4243-9F22-D442D719A969}" srcOrd="0" destOrd="0" presId="urn:microsoft.com/office/officeart/2009/3/layout/HorizontalOrganizationChart"/>
    <dgm:cxn modelId="{B8374419-369A-DC47-B422-36C2409F5AB7}" type="presParOf" srcId="{D7A521E9-1FCF-E44C-8838-A45A68F08133}" destId="{75E11FCC-1C53-604E-88A3-2412EF138EE1}" srcOrd="1" destOrd="0" presId="urn:microsoft.com/office/officeart/2009/3/layout/HorizontalOrganizationChart"/>
    <dgm:cxn modelId="{DB390E75-6CE1-5243-B527-CBAB97C9009F}" type="presParOf" srcId="{A019121B-12F3-6B47-9962-0B84BC437CFA}" destId="{32C7C9EE-D61B-EA4A-A953-4317B5389533}" srcOrd="1" destOrd="0" presId="urn:microsoft.com/office/officeart/2009/3/layout/HorizontalOrganizationChart"/>
    <dgm:cxn modelId="{8F303424-F369-F54B-9788-0D123BE1F6E3}" type="presParOf" srcId="{32C7C9EE-D61B-EA4A-A953-4317B5389533}" destId="{18F9DF53-F5EA-8140-B7D0-A536645FEBAC}" srcOrd="0" destOrd="0" presId="urn:microsoft.com/office/officeart/2009/3/layout/HorizontalOrganizationChart"/>
    <dgm:cxn modelId="{A1D4E5B1-1EC6-454D-BE6E-221518C0E7B3}" type="presParOf" srcId="{32C7C9EE-D61B-EA4A-A953-4317B5389533}" destId="{D35AA5AD-566B-4A4B-B49D-F854E6546142}" srcOrd="1" destOrd="0" presId="urn:microsoft.com/office/officeart/2009/3/layout/HorizontalOrganizationChart"/>
    <dgm:cxn modelId="{41327A05-846F-AD4A-ADDD-7E5B241C9043}" type="presParOf" srcId="{D35AA5AD-566B-4A4B-B49D-F854E6546142}" destId="{BBCBB33F-032F-054E-99D9-E922F164A789}" srcOrd="0" destOrd="0" presId="urn:microsoft.com/office/officeart/2009/3/layout/HorizontalOrganizationChart"/>
    <dgm:cxn modelId="{60556D2B-4702-B540-BBBD-BC746099662F}" type="presParOf" srcId="{BBCBB33F-032F-054E-99D9-E922F164A789}" destId="{CC7F5FF6-07F7-9346-AA7E-8310FE435B20}" srcOrd="0" destOrd="0" presId="urn:microsoft.com/office/officeart/2009/3/layout/HorizontalOrganizationChart"/>
    <dgm:cxn modelId="{E2F1D7DA-DA97-8948-B669-C6418164514C}" type="presParOf" srcId="{BBCBB33F-032F-054E-99D9-E922F164A789}" destId="{FB213CCC-E8AC-6947-BD68-49391BB3F9AF}" srcOrd="1" destOrd="0" presId="urn:microsoft.com/office/officeart/2009/3/layout/HorizontalOrganizationChart"/>
    <dgm:cxn modelId="{5050404C-8997-1548-ADF3-9A08C009FB9B}" type="presParOf" srcId="{D35AA5AD-566B-4A4B-B49D-F854E6546142}" destId="{8AE3D352-5E15-CA4F-866E-652225CABADC}" srcOrd="1" destOrd="0" presId="urn:microsoft.com/office/officeart/2009/3/layout/HorizontalOrganizationChart"/>
    <dgm:cxn modelId="{FD546464-4768-4742-AE4C-892A81721BA7}" type="presParOf" srcId="{D35AA5AD-566B-4A4B-B49D-F854E6546142}" destId="{91A7E090-7CF2-B24A-B3DB-6BCDAC2835CC}" srcOrd="2" destOrd="0" presId="urn:microsoft.com/office/officeart/2009/3/layout/HorizontalOrganizationChart"/>
    <dgm:cxn modelId="{0F47CD3E-13FB-4543-8B62-C39851440A71}" type="presParOf" srcId="{32C7C9EE-D61B-EA4A-A953-4317B5389533}" destId="{5AD4EDCC-1B84-CF45-AE4C-F2FD55F322EF}" srcOrd="2" destOrd="0" presId="urn:microsoft.com/office/officeart/2009/3/layout/HorizontalOrganizationChart"/>
    <dgm:cxn modelId="{A9FADDED-6C43-9045-BBEA-385B74E8994E}" type="presParOf" srcId="{32C7C9EE-D61B-EA4A-A953-4317B5389533}" destId="{08CEFF1F-C9DC-A24D-80BF-3E5BCD77739D}" srcOrd="3" destOrd="0" presId="urn:microsoft.com/office/officeart/2009/3/layout/HorizontalOrganizationChart"/>
    <dgm:cxn modelId="{9EA2EEA5-2184-2044-A2B5-5F717B2D4BC1}" type="presParOf" srcId="{08CEFF1F-C9DC-A24D-80BF-3E5BCD77739D}" destId="{6BFCC1AC-6109-0E48-8C05-290CD836284A}" srcOrd="0" destOrd="0" presId="urn:microsoft.com/office/officeart/2009/3/layout/HorizontalOrganizationChart"/>
    <dgm:cxn modelId="{76AD6BFD-4237-AB49-8E9A-8D376ACE68C6}" type="presParOf" srcId="{6BFCC1AC-6109-0E48-8C05-290CD836284A}" destId="{A49C9E26-07EB-924F-9AA5-6C3510FC5567}" srcOrd="0" destOrd="0" presId="urn:microsoft.com/office/officeart/2009/3/layout/HorizontalOrganizationChart"/>
    <dgm:cxn modelId="{F042D9A8-DD5A-754E-9949-D8B85E87FA3B}" type="presParOf" srcId="{6BFCC1AC-6109-0E48-8C05-290CD836284A}" destId="{F785B6F6-C02C-8846-AD8C-D6503CFF4E35}" srcOrd="1" destOrd="0" presId="urn:microsoft.com/office/officeart/2009/3/layout/HorizontalOrganizationChart"/>
    <dgm:cxn modelId="{772ECA9E-77FF-2443-BE0D-93FF18CEB2EE}" type="presParOf" srcId="{08CEFF1F-C9DC-A24D-80BF-3E5BCD77739D}" destId="{B9336601-B503-304E-A5C7-499AB359DC7D}" srcOrd="1" destOrd="0" presId="urn:microsoft.com/office/officeart/2009/3/layout/HorizontalOrganizationChart"/>
    <dgm:cxn modelId="{95D22204-7B40-7C4F-BF9C-F8010839ABD1}" type="presParOf" srcId="{08CEFF1F-C9DC-A24D-80BF-3E5BCD77739D}" destId="{836A1E25-4CCB-A04B-93C5-046D1D3429A5}" srcOrd="2" destOrd="0" presId="urn:microsoft.com/office/officeart/2009/3/layout/HorizontalOrganizationChart"/>
    <dgm:cxn modelId="{3A16FA0C-DD86-BC4A-A779-967BAB81156C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noFill/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认识的目的在于运用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pPr algn="ctr"/>
          <a:r>
            <a: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4.</a:t>
          </a:r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认识世界与</a:t>
          </a:r>
        </a:p>
        <a:p>
          <a:pPr algn="ctr"/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改造世界的统一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一切从实际出发，实事求是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55016" custScaleY="74595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2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2" custScaleX="42491" custScaleY="31512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2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1" presStyleCnt="2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1" presStyleCnt="2" custScaleX="51847" custScaleY="32790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1" presStyleCnt="2"/>
      <dgm:spPr/>
    </dgm:pt>
    <dgm:pt modelId="{B9336601-B503-304E-A5C7-499AB359DC7D}" type="pres">
      <dgm:prSet presAssocID="{4CA83BA0-4C60-C346-AC9D-D9E4879F5471}" presName="hierChild4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B5C27716-72AB-6A47-B7FF-97E9490C8414}" type="presOf" srcId="{1112FB57-E696-FA45-AF72-1E97D2E669FB}" destId="{A963D848-574A-4243-9F22-D442D719A969}" srcOrd="0" destOrd="0" presId="urn:microsoft.com/office/officeart/2009/3/layout/HorizontalOrganizationChart"/>
    <dgm:cxn modelId="{0BC26A23-4D82-3246-AC98-062E470B3A3B}" type="presOf" srcId="{BE0D98C6-ACF2-3E43-9F18-FD165A2A4261}" destId="{5AD4EDCC-1B84-CF45-AE4C-F2FD55F322EF}" srcOrd="0" destOrd="0" presId="urn:microsoft.com/office/officeart/2009/3/layout/HorizontalOrganizationChart"/>
    <dgm:cxn modelId="{DCE2A451-4936-E84B-A999-7A3AE93A6481}" type="presOf" srcId="{7AC76271-18F2-7A47-B559-2049B3C3C1C8}" destId="{FB213CCC-E8AC-6947-BD68-49391BB3F9AF}" srcOrd="1" destOrd="0" presId="urn:microsoft.com/office/officeart/2009/3/layout/HorizontalOrganizationChart"/>
    <dgm:cxn modelId="{CDCE2157-1539-F945-B380-EC8895B42333}" type="presOf" srcId="{19960767-A02E-7541-9D89-B09779251E21}" destId="{E68C5451-ECDD-0045-A198-AF1EEEBB5C90}" srcOrd="0" destOrd="0" presId="urn:microsoft.com/office/officeart/2009/3/layout/HorizontalOrganizationChart"/>
    <dgm:cxn modelId="{64F95F61-606C-004C-97A8-5299F54CDB62}" type="presOf" srcId="{463752C0-6AF8-0A41-980A-6FFC0AA3C9A3}" destId="{18F9DF53-F5EA-8140-B7D0-A536645FEBAC}" srcOrd="0" destOrd="0" presId="urn:microsoft.com/office/officeart/2009/3/layout/HorizontalOrganizationChart"/>
    <dgm:cxn modelId="{A3162869-696A-3F46-B450-03439F28BBED}" type="presOf" srcId="{1112FB57-E696-FA45-AF72-1E97D2E669FB}" destId="{75E11FCC-1C53-604E-88A3-2412EF138EE1}" srcOrd="1" destOrd="0" presId="urn:microsoft.com/office/officeart/2009/3/layout/HorizontalOrganizationChart"/>
    <dgm:cxn modelId="{2F879D73-4012-0442-BFD6-BD151BDEF424}" srcId="{1112FB57-E696-FA45-AF72-1E97D2E669FB}" destId="{4CA83BA0-4C60-C346-AC9D-D9E4879F5471}" srcOrd="1" destOrd="0" parTransId="{BE0D98C6-ACF2-3E43-9F18-FD165A2A4261}" sibTransId="{BC0E0815-204C-C549-9768-C0224BE94B16}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6BE9F592-F6BC-0145-8072-B05DD544D794}" type="presOf" srcId="{4CA83BA0-4C60-C346-AC9D-D9E4879F5471}" destId="{F785B6F6-C02C-8846-AD8C-D6503CFF4E35}" srcOrd="1" destOrd="0" presId="urn:microsoft.com/office/officeart/2009/3/layout/HorizontalOrganizationChart"/>
    <dgm:cxn modelId="{09AB899E-C823-3A4E-9A4E-073164A1C29E}" type="presOf" srcId="{4CA83BA0-4C60-C346-AC9D-D9E4879F5471}" destId="{A49C9E26-07EB-924F-9AA5-6C3510FC5567}" srcOrd="0" destOrd="0" presId="urn:microsoft.com/office/officeart/2009/3/layout/HorizontalOrganizationChart"/>
    <dgm:cxn modelId="{51F5B6A9-46C2-B449-8E2D-149E6353CB50}" type="presOf" srcId="{7AC76271-18F2-7A47-B559-2049B3C3C1C8}" destId="{CC7F5FF6-07F7-9346-AA7E-8310FE435B20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AA07E604-0821-3A4B-BB8F-F591E993966A}" type="presParOf" srcId="{E68C5451-ECDD-0045-A198-AF1EEEBB5C90}" destId="{A019121B-12F3-6B47-9962-0B84BC437CFA}" srcOrd="0" destOrd="0" presId="urn:microsoft.com/office/officeart/2009/3/layout/HorizontalOrganizationChart"/>
    <dgm:cxn modelId="{2849E372-AF8A-AD48-B6FD-0EEFA30475E4}" type="presParOf" srcId="{A019121B-12F3-6B47-9962-0B84BC437CFA}" destId="{D7A521E9-1FCF-E44C-8838-A45A68F08133}" srcOrd="0" destOrd="0" presId="urn:microsoft.com/office/officeart/2009/3/layout/HorizontalOrganizationChart"/>
    <dgm:cxn modelId="{4ECFEECF-A296-F245-9BA2-2DE32AD79419}" type="presParOf" srcId="{D7A521E9-1FCF-E44C-8838-A45A68F08133}" destId="{A963D848-574A-4243-9F22-D442D719A969}" srcOrd="0" destOrd="0" presId="urn:microsoft.com/office/officeart/2009/3/layout/HorizontalOrganizationChart"/>
    <dgm:cxn modelId="{8C7CD0C5-8B98-274F-8D21-F818A6568358}" type="presParOf" srcId="{D7A521E9-1FCF-E44C-8838-A45A68F08133}" destId="{75E11FCC-1C53-604E-88A3-2412EF138EE1}" srcOrd="1" destOrd="0" presId="urn:microsoft.com/office/officeart/2009/3/layout/HorizontalOrganizationChart"/>
    <dgm:cxn modelId="{3FBFC5CF-7D12-1A41-A5AB-DF5CCDD2B2CB}" type="presParOf" srcId="{A019121B-12F3-6B47-9962-0B84BC437CFA}" destId="{32C7C9EE-D61B-EA4A-A953-4317B5389533}" srcOrd="1" destOrd="0" presId="urn:microsoft.com/office/officeart/2009/3/layout/HorizontalOrganizationChart"/>
    <dgm:cxn modelId="{5DFD0332-BA4C-8E4C-9C27-31C27956BD2F}" type="presParOf" srcId="{32C7C9EE-D61B-EA4A-A953-4317B5389533}" destId="{18F9DF53-F5EA-8140-B7D0-A536645FEBAC}" srcOrd="0" destOrd="0" presId="urn:microsoft.com/office/officeart/2009/3/layout/HorizontalOrganizationChart"/>
    <dgm:cxn modelId="{AB14A553-B817-3548-8B11-5F411AED49E9}" type="presParOf" srcId="{32C7C9EE-D61B-EA4A-A953-4317B5389533}" destId="{D35AA5AD-566B-4A4B-B49D-F854E6546142}" srcOrd="1" destOrd="0" presId="urn:microsoft.com/office/officeart/2009/3/layout/HorizontalOrganizationChart"/>
    <dgm:cxn modelId="{E5DED942-5F24-BB4F-864B-483F800268A4}" type="presParOf" srcId="{D35AA5AD-566B-4A4B-B49D-F854E6546142}" destId="{BBCBB33F-032F-054E-99D9-E922F164A789}" srcOrd="0" destOrd="0" presId="urn:microsoft.com/office/officeart/2009/3/layout/HorizontalOrganizationChart"/>
    <dgm:cxn modelId="{B7293042-5747-4741-828B-09C6FBDA03DA}" type="presParOf" srcId="{BBCBB33F-032F-054E-99D9-E922F164A789}" destId="{CC7F5FF6-07F7-9346-AA7E-8310FE435B20}" srcOrd="0" destOrd="0" presId="urn:microsoft.com/office/officeart/2009/3/layout/HorizontalOrganizationChart"/>
    <dgm:cxn modelId="{5018FCDF-EA3D-2E46-B03F-9AD5AA94C90C}" type="presParOf" srcId="{BBCBB33F-032F-054E-99D9-E922F164A789}" destId="{FB213CCC-E8AC-6947-BD68-49391BB3F9AF}" srcOrd="1" destOrd="0" presId="urn:microsoft.com/office/officeart/2009/3/layout/HorizontalOrganizationChart"/>
    <dgm:cxn modelId="{9E68D2FE-7163-7747-B917-94A32B9FCA8C}" type="presParOf" srcId="{D35AA5AD-566B-4A4B-B49D-F854E6546142}" destId="{8AE3D352-5E15-CA4F-866E-652225CABADC}" srcOrd="1" destOrd="0" presId="urn:microsoft.com/office/officeart/2009/3/layout/HorizontalOrganizationChart"/>
    <dgm:cxn modelId="{78F9BB74-3B1E-E440-B188-2F4E761BC34E}" type="presParOf" srcId="{D35AA5AD-566B-4A4B-B49D-F854E6546142}" destId="{91A7E090-7CF2-B24A-B3DB-6BCDAC2835CC}" srcOrd="2" destOrd="0" presId="urn:microsoft.com/office/officeart/2009/3/layout/HorizontalOrganizationChart"/>
    <dgm:cxn modelId="{F5B3ADAF-A123-874C-8D3A-F3E22D6E9075}" type="presParOf" srcId="{32C7C9EE-D61B-EA4A-A953-4317B5389533}" destId="{5AD4EDCC-1B84-CF45-AE4C-F2FD55F322EF}" srcOrd="2" destOrd="0" presId="urn:microsoft.com/office/officeart/2009/3/layout/HorizontalOrganizationChart"/>
    <dgm:cxn modelId="{0A84E14F-9B24-074F-BE93-DF7651AFC710}" type="presParOf" srcId="{32C7C9EE-D61B-EA4A-A953-4317B5389533}" destId="{08CEFF1F-C9DC-A24D-80BF-3E5BCD77739D}" srcOrd="3" destOrd="0" presId="urn:microsoft.com/office/officeart/2009/3/layout/HorizontalOrganizationChart"/>
    <dgm:cxn modelId="{0ED2D3FC-22AE-E449-92BB-C69319BD29C0}" type="presParOf" srcId="{08CEFF1F-C9DC-A24D-80BF-3E5BCD77739D}" destId="{6BFCC1AC-6109-0E48-8C05-290CD836284A}" srcOrd="0" destOrd="0" presId="urn:microsoft.com/office/officeart/2009/3/layout/HorizontalOrganizationChart"/>
    <dgm:cxn modelId="{5916F036-A304-DA48-AF71-FC82257F6E2E}" type="presParOf" srcId="{6BFCC1AC-6109-0E48-8C05-290CD836284A}" destId="{A49C9E26-07EB-924F-9AA5-6C3510FC5567}" srcOrd="0" destOrd="0" presId="urn:microsoft.com/office/officeart/2009/3/layout/HorizontalOrganizationChart"/>
    <dgm:cxn modelId="{E16D1550-3946-9A4C-8A40-4A9F19610104}" type="presParOf" srcId="{6BFCC1AC-6109-0E48-8C05-290CD836284A}" destId="{F785B6F6-C02C-8846-AD8C-D6503CFF4E35}" srcOrd="1" destOrd="0" presId="urn:microsoft.com/office/officeart/2009/3/layout/HorizontalOrganizationChart"/>
    <dgm:cxn modelId="{30D86FA3-0B4B-354C-8BEE-4940406B2416}" type="presParOf" srcId="{08CEFF1F-C9DC-A24D-80BF-3E5BCD77739D}" destId="{B9336601-B503-304E-A5C7-499AB359DC7D}" srcOrd="1" destOrd="0" presId="urn:microsoft.com/office/officeart/2009/3/layout/HorizontalOrganizationChart"/>
    <dgm:cxn modelId="{DAA1BDCC-AFC7-F747-A1A9-BBF30D4C7B68}" type="presParOf" srcId="{08CEFF1F-C9DC-A24D-80BF-3E5BCD77739D}" destId="{836A1E25-4CCB-A04B-93C5-046D1D3429A5}" srcOrd="2" destOrd="0" presId="urn:microsoft.com/office/officeart/2009/3/layout/HorizontalOrganizationChart"/>
    <dgm:cxn modelId="{071B0708-D13A-FE4C-B8AF-7837B363A88C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noFill/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认识的目的在于运用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pPr algn="ctr"/>
          <a:r>
            <a: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4.</a:t>
          </a:r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认识世界与</a:t>
          </a:r>
        </a:p>
        <a:p>
          <a:pPr algn="ctr"/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改造世界的统一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一切从实际出发，实事求是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55016" custScaleY="74595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2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2" custScaleX="42491" custScaleY="31512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2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1" presStyleCnt="2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1" presStyleCnt="2" custScaleX="51847" custScaleY="32790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1" presStyleCnt="2"/>
      <dgm:spPr/>
    </dgm:pt>
    <dgm:pt modelId="{B9336601-B503-304E-A5C7-499AB359DC7D}" type="pres">
      <dgm:prSet presAssocID="{4CA83BA0-4C60-C346-AC9D-D9E4879F5471}" presName="hierChild4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9860D800-9C28-7649-932D-E6977016FC2D}" type="presOf" srcId="{463752C0-6AF8-0A41-980A-6FFC0AA3C9A3}" destId="{18F9DF53-F5EA-8140-B7D0-A536645FEBAC}" srcOrd="0" destOrd="0" presId="urn:microsoft.com/office/officeart/2009/3/layout/HorizontalOrganizationChart"/>
    <dgm:cxn modelId="{6FC8864E-C2B5-5A4E-AA8E-07519E434934}" type="presOf" srcId="{7AC76271-18F2-7A47-B559-2049B3C3C1C8}" destId="{CC7F5FF6-07F7-9346-AA7E-8310FE435B20}" srcOrd="0" destOrd="0" presId="urn:microsoft.com/office/officeart/2009/3/layout/HorizontalOrganizationChart"/>
    <dgm:cxn modelId="{A8E6B45C-26DF-BF4B-B1C3-8EA7C0D820E7}" type="presOf" srcId="{4CA83BA0-4C60-C346-AC9D-D9E4879F5471}" destId="{A49C9E26-07EB-924F-9AA5-6C3510FC5567}" srcOrd="0" destOrd="0" presId="urn:microsoft.com/office/officeart/2009/3/layout/HorizontalOrganizationChart"/>
    <dgm:cxn modelId="{13025B65-86A1-BA45-8680-17727C5A4606}" type="presOf" srcId="{1112FB57-E696-FA45-AF72-1E97D2E669FB}" destId="{A963D848-574A-4243-9F22-D442D719A969}" srcOrd="0" destOrd="0" presId="urn:microsoft.com/office/officeart/2009/3/layout/HorizontalOrganizationChart"/>
    <dgm:cxn modelId="{2F879D73-4012-0442-BFD6-BD151BDEF424}" srcId="{1112FB57-E696-FA45-AF72-1E97D2E669FB}" destId="{4CA83BA0-4C60-C346-AC9D-D9E4879F5471}" srcOrd="1" destOrd="0" parTransId="{BE0D98C6-ACF2-3E43-9F18-FD165A2A4261}" sibTransId="{BC0E0815-204C-C549-9768-C0224BE94B16}"/>
    <dgm:cxn modelId="{E3EE1882-03C3-AB4A-AB86-366D731DF37D}" type="presOf" srcId="{4CA83BA0-4C60-C346-AC9D-D9E4879F5471}" destId="{F785B6F6-C02C-8846-AD8C-D6503CFF4E35}" srcOrd="1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221B7B9C-7CD2-4F44-9599-69F5CDDDF691}" type="presOf" srcId="{1112FB57-E696-FA45-AF72-1E97D2E669FB}" destId="{75E11FCC-1C53-604E-88A3-2412EF138EE1}" srcOrd="1" destOrd="0" presId="urn:microsoft.com/office/officeart/2009/3/layout/HorizontalOrganizationChart"/>
    <dgm:cxn modelId="{068E9DA7-D461-074B-8EB9-D5DE2CAF75CF}" type="presOf" srcId="{BE0D98C6-ACF2-3E43-9F18-FD165A2A4261}" destId="{5AD4EDCC-1B84-CF45-AE4C-F2FD55F322EF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FBE580EB-392C-6C4F-8F00-1DCCFD958C3C}" type="presOf" srcId="{19960767-A02E-7541-9D89-B09779251E21}" destId="{E68C5451-ECDD-0045-A198-AF1EEEBB5C90}" srcOrd="0" destOrd="0" presId="urn:microsoft.com/office/officeart/2009/3/layout/HorizontalOrganizationChart"/>
    <dgm:cxn modelId="{478D0EED-DD93-F444-806B-3BE16A8FF59F}" type="presOf" srcId="{7AC76271-18F2-7A47-B559-2049B3C3C1C8}" destId="{FB213CCC-E8AC-6947-BD68-49391BB3F9AF}" srcOrd="1" destOrd="0" presId="urn:microsoft.com/office/officeart/2009/3/layout/HorizontalOrganizationChart"/>
    <dgm:cxn modelId="{6E35AEBC-7F04-6E47-B6AF-A256AC9867EE}" type="presParOf" srcId="{E68C5451-ECDD-0045-A198-AF1EEEBB5C90}" destId="{A019121B-12F3-6B47-9962-0B84BC437CFA}" srcOrd="0" destOrd="0" presId="urn:microsoft.com/office/officeart/2009/3/layout/HorizontalOrganizationChart"/>
    <dgm:cxn modelId="{BD07374C-C7DB-8548-8860-8131E11CCC46}" type="presParOf" srcId="{A019121B-12F3-6B47-9962-0B84BC437CFA}" destId="{D7A521E9-1FCF-E44C-8838-A45A68F08133}" srcOrd="0" destOrd="0" presId="urn:microsoft.com/office/officeart/2009/3/layout/HorizontalOrganizationChart"/>
    <dgm:cxn modelId="{FC729942-7163-1F43-B41C-EBA9A90118B4}" type="presParOf" srcId="{D7A521E9-1FCF-E44C-8838-A45A68F08133}" destId="{A963D848-574A-4243-9F22-D442D719A969}" srcOrd="0" destOrd="0" presId="urn:microsoft.com/office/officeart/2009/3/layout/HorizontalOrganizationChart"/>
    <dgm:cxn modelId="{80EDECD3-F542-FF47-851C-875262BB6706}" type="presParOf" srcId="{D7A521E9-1FCF-E44C-8838-A45A68F08133}" destId="{75E11FCC-1C53-604E-88A3-2412EF138EE1}" srcOrd="1" destOrd="0" presId="urn:microsoft.com/office/officeart/2009/3/layout/HorizontalOrganizationChart"/>
    <dgm:cxn modelId="{6AE2B5F8-D0B1-284A-89B6-4C87F72B7F41}" type="presParOf" srcId="{A019121B-12F3-6B47-9962-0B84BC437CFA}" destId="{32C7C9EE-D61B-EA4A-A953-4317B5389533}" srcOrd="1" destOrd="0" presId="urn:microsoft.com/office/officeart/2009/3/layout/HorizontalOrganizationChart"/>
    <dgm:cxn modelId="{751DB1FB-0550-2548-9055-655E26B79F3D}" type="presParOf" srcId="{32C7C9EE-D61B-EA4A-A953-4317B5389533}" destId="{18F9DF53-F5EA-8140-B7D0-A536645FEBAC}" srcOrd="0" destOrd="0" presId="urn:microsoft.com/office/officeart/2009/3/layout/HorizontalOrganizationChart"/>
    <dgm:cxn modelId="{2F29BC34-43DC-434C-AE6C-19E3D96BEB9F}" type="presParOf" srcId="{32C7C9EE-D61B-EA4A-A953-4317B5389533}" destId="{D35AA5AD-566B-4A4B-B49D-F854E6546142}" srcOrd="1" destOrd="0" presId="urn:microsoft.com/office/officeart/2009/3/layout/HorizontalOrganizationChart"/>
    <dgm:cxn modelId="{19ACA11A-B435-094E-86FB-E69716EED61E}" type="presParOf" srcId="{D35AA5AD-566B-4A4B-B49D-F854E6546142}" destId="{BBCBB33F-032F-054E-99D9-E922F164A789}" srcOrd="0" destOrd="0" presId="urn:microsoft.com/office/officeart/2009/3/layout/HorizontalOrganizationChart"/>
    <dgm:cxn modelId="{2109C8CB-A4BB-DE40-A53A-28F8AEA1637C}" type="presParOf" srcId="{BBCBB33F-032F-054E-99D9-E922F164A789}" destId="{CC7F5FF6-07F7-9346-AA7E-8310FE435B20}" srcOrd="0" destOrd="0" presId="urn:microsoft.com/office/officeart/2009/3/layout/HorizontalOrganizationChart"/>
    <dgm:cxn modelId="{61468662-430C-3740-B40A-3C0B11A7AAEC}" type="presParOf" srcId="{BBCBB33F-032F-054E-99D9-E922F164A789}" destId="{FB213CCC-E8AC-6947-BD68-49391BB3F9AF}" srcOrd="1" destOrd="0" presId="urn:microsoft.com/office/officeart/2009/3/layout/HorizontalOrganizationChart"/>
    <dgm:cxn modelId="{1BF58786-BACB-8149-8761-3A9387CBB5E4}" type="presParOf" srcId="{D35AA5AD-566B-4A4B-B49D-F854E6546142}" destId="{8AE3D352-5E15-CA4F-866E-652225CABADC}" srcOrd="1" destOrd="0" presId="urn:microsoft.com/office/officeart/2009/3/layout/HorizontalOrganizationChart"/>
    <dgm:cxn modelId="{AC19E1FA-A37E-2E45-A026-A635285231BD}" type="presParOf" srcId="{D35AA5AD-566B-4A4B-B49D-F854E6546142}" destId="{91A7E090-7CF2-B24A-B3DB-6BCDAC2835CC}" srcOrd="2" destOrd="0" presId="urn:microsoft.com/office/officeart/2009/3/layout/HorizontalOrganizationChart"/>
    <dgm:cxn modelId="{FAC2AEE7-A765-4041-8955-98C0BCAAACE5}" type="presParOf" srcId="{32C7C9EE-D61B-EA4A-A953-4317B5389533}" destId="{5AD4EDCC-1B84-CF45-AE4C-F2FD55F322EF}" srcOrd="2" destOrd="0" presId="urn:microsoft.com/office/officeart/2009/3/layout/HorizontalOrganizationChart"/>
    <dgm:cxn modelId="{2F22914F-3EF6-2542-9293-7153EA1EBB4B}" type="presParOf" srcId="{32C7C9EE-D61B-EA4A-A953-4317B5389533}" destId="{08CEFF1F-C9DC-A24D-80BF-3E5BCD77739D}" srcOrd="3" destOrd="0" presId="urn:microsoft.com/office/officeart/2009/3/layout/HorizontalOrganizationChart"/>
    <dgm:cxn modelId="{5399B31A-3CE4-8B47-9BAF-016E61D2689F}" type="presParOf" srcId="{08CEFF1F-C9DC-A24D-80BF-3E5BCD77739D}" destId="{6BFCC1AC-6109-0E48-8C05-290CD836284A}" srcOrd="0" destOrd="0" presId="urn:microsoft.com/office/officeart/2009/3/layout/HorizontalOrganizationChart"/>
    <dgm:cxn modelId="{C3EA2DE9-A702-4C41-B788-2F4505059405}" type="presParOf" srcId="{6BFCC1AC-6109-0E48-8C05-290CD836284A}" destId="{A49C9E26-07EB-924F-9AA5-6C3510FC5567}" srcOrd="0" destOrd="0" presId="urn:microsoft.com/office/officeart/2009/3/layout/HorizontalOrganizationChart"/>
    <dgm:cxn modelId="{CB6AE60D-A297-A54A-B2C1-C349A3C3CE86}" type="presParOf" srcId="{6BFCC1AC-6109-0E48-8C05-290CD836284A}" destId="{F785B6F6-C02C-8846-AD8C-D6503CFF4E35}" srcOrd="1" destOrd="0" presId="urn:microsoft.com/office/officeart/2009/3/layout/HorizontalOrganizationChart"/>
    <dgm:cxn modelId="{71B7E5C5-AC21-F24E-8B7E-60B8E4763E39}" type="presParOf" srcId="{08CEFF1F-C9DC-A24D-80BF-3E5BCD77739D}" destId="{B9336601-B503-304E-A5C7-499AB359DC7D}" srcOrd="1" destOrd="0" presId="urn:microsoft.com/office/officeart/2009/3/layout/HorizontalOrganizationChart"/>
    <dgm:cxn modelId="{B64F2C8F-1CDF-D149-86E9-2A9D6DF0661D}" type="presParOf" srcId="{08CEFF1F-C9DC-A24D-80BF-3E5BCD77739D}" destId="{836A1E25-4CCB-A04B-93C5-046D1D3429A5}" srcOrd="2" destOrd="0" presId="urn:microsoft.com/office/officeart/2009/3/layout/HorizontalOrganizationChart"/>
    <dgm:cxn modelId="{17E95AB0-F3EC-1D4D-8BC7-E53CFA92440D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74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noFill/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认识的目的在于运用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pPr algn="ctr"/>
          <a:r>
            <a: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4.</a:t>
          </a:r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认识世界与</a:t>
          </a:r>
        </a:p>
        <a:p>
          <a:pPr algn="ctr"/>
          <a:r>
            <a: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改造世界的统一</a:t>
          </a:r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4CA83BA0-4C60-C346-AC9D-D9E4879F5471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一切从实际出发，实事求是</a:t>
          </a:r>
        </a:p>
      </dgm:t>
    </dgm:pt>
    <dgm:pt modelId="{BE0D98C6-ACF2-3E43-9F18-FD165A2A4261}" type="par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BC0E0815-204C-C549-9768-C0224BE94B16}" type="sibTrans" cxnId="{2F879D73-4012-0442-BFD6-BD151BDEF424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55016" custScaleY="74595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2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2" custScaleX="42491" custScaleY="31512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2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5AD4EDCC-1B84-CF45-AE4C-F2FD55F322EF}" type="pres">
      <dgm:prSet presAssocID="{BE0D98C6-ACF2-3E43-9F18-FD165A2A4261}" presName="Name64" presStyleLbl="parChTrans1D2" presStyleIdx="1" presStyleCnt="2"/>
      <dgm:spPr/>
    </dgm:pt>
    <dgm:pt modelId="{08CEFF1F-C9DC-A24D-80BF-3E5BCD77739D}" type="pres">
      <dgm:prSet presAssocID="{4CA83BA0-4C60-C346-AC9D-D9E4879F5471}" presName="hierRoot2" presStyleCnt="0">
        <dgm:presLayoutVars>
          <dgm:hierBranch val="init"/>
        </dgm:presLayoutVars>
      </dgm:prSet>
      <dgm:spPr/>
    </dgm:pt>
    <dgm:pt modelId="{6BFCC1AC-6109-0E48-8C05-290CD836284A}" type="pres">
      <dgm:prSet presAssocID="{4CA83BA0-4C60-C346-AC9D-D9E4879F5471}" presName="rootComposite" presStyleCnt="0"/>
      <dgm:spPr/>
    </dgm:pt>
    <dgm:pt modelId="{A49C9E26-07EB-924F-9AA5-6C3510FC5567}" type="pres">
      <dgm:prSet presAssocID="{4CA83BA0-4C60-C346-AC9D-D9E4879F5471}" presName="rootText" presStyleLbl="node2" presStyleIdx="1" presStyleCnt="2" custScaleX="51847" custScaleY="32790">
        <dgm:presLayoutVars>
          <dgm:chPref val="3"/>
        </dgm:presLayoutVars>
      </dgm:prSet>
      <dgm:spPr/>
    </dgm:pt>
    <dgm:pt modelId="{F785B6F6-C02C-8846-AD8C-D6503CFF4E35}" type="pres">
      <dgm:prSet presAssocID="{4CA83BA0-4C60-C346-AC9D-D9E4879F5471}" presName="rootConnector" presStyleLbl="node2" presStyleIdx="1" presStyleCnt="2"/>
      <dgm:spPr/>
    </dgm:pt>
    <dgm:pt modelId="{B9336601-B503-304E-A5C7-499AB359DC7D}" type="pres">
      <dgm:prSet presAssocID="{4CA83BA0-4C60-C346-AC9D-D9E4879F5471}" presName="hierChild4" presStyleCnt="0"/>
      <dgm:spPr/>
    </dgm:pt>
    <dgm:pt modelId="{836A1E25-4CCB-A04B-93C5-046D1D3429A5}" type="pres">
      <dgm:prSet presAssocID="{4CA83BA0-4C60-C346-AC9D-D9E4879F5471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E58C9B20-12DD-054D-9602-0931F5DE290F}" type="presOf" srcId="{7AC76271-18F2-7A47-B559-2049B3C3C1C8}" destId="{CC7F5FF6-07F7-9346-AA7E-8310FE435B20}" srcOrd="0" destOrd="0" presId="urn:microsoft.com/office/officeart/2009/3/layout/HorizontalOrganizationChart"/>
    <dgm:cxn modelId="{1C78CE61-2B1E-F248-9781-A5763342C17F}" type="presOf" srcId="{1112FB57-E696-FA45-AF72-1E97D2E669FB}" destId="{75E11FCC-1C53-604E-88A3-2412EF138EE1}" srcOrd="1" destOrd="0" presId="urn:microsoft.com/office/officeart/2009/3/layout/HorizontalOrganizationChart"/>
    <dgm:cxn modelId="{C0D8EF6D-9B7D-8E4D-A51E-FB1C95A3A3F5}" type="presOf" srcId="{1112FB57-E696-FA45-AF72-1E97D2E669FB}" destId="{A963D848-574A-4243-9F22-D442D719A969}" srcOrd="0" destOrd="0" presId="urn:microsoft.com/office/officeart/2009/3/layout/HorizontalOrganizationChart"/>
    <dgm:cxn modelId="{1CC12A6F-448C-DB4F-A278-E2292B6E5803}" type="presOf" srcId="{4CA83BA0-4C60-C346-AC9D-D9E4879F5471}" destId="{F785B6F6-C02C-8846-AD8C-D6503CFF4E35}" srcOrd="1" destOrd="0" presId="urn:microsoft.com/office/officeart/2009/3/layout/HorizontalOrganizationChart"/>
    <dgm:cxn modelId="{2F879D73-4012-0442-BFD6-BD151BDEF424}" srcId="{1112FB57-E696-FA45-AF72-1E97D2E669FB}" destId="{4CA83BA0-4C60-C346-AC9D-D9E4879F5471}" srcOrd="1" destOrd="0" parTransId="{BE0D98C6-ACF2-3E43-9F18-FD165A2A4261}" sibTransId="{BC0E0815-204C-C549-9768-C0224BE94B16}"/>
    <dgm:cxn modelId="{BA3A657A-79C5-B34C-9E45-8EB742FA3E8A}" type="presOf" srcId="{4CA83BA0-4C60-C346-AC9D-D9E4879F5471}" destId="{A49C9E26-07EB-924F-9AA5-6C3510FC5567}" srcOrd="0" destOrd="0" presId="urn:microsoft.com/office/officeart/2009/3/layout/HorizontalOrganizationChart"/>
    <dgm:cxn modelId="{0629168A-2B84-B643-939B-52CA715EF166}" type="presOf" srcId="{19960767-A02E-7541-9D89-B09779251E21}" destId="{E68C5451-ECDD-0045-A198-AF1EEEBB5C90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48779394-7BD3-9940-A4D7-26A388C509BE}" type="presOf" srcId="{7AC76271-18F2-7A47-B559-2049B3C3C1C8}" destId="{FB213CCC-E8AC-6947-BD68-49391BB3F9AF}" srcOrd="1" destOrd="0" presId="urn:microsoft.com/office/officeart/2009/3/layout/HorizontalOrganizationChart"/>
    <dgm:cxn modelId="{20F262AC-5E77-F24A-BE17-7AD0C37D06EE}" type="presOf" srcId="{463752C0-6AF8-0A41-980A-6FFC0AA3C9A3}" destId="{18F9DF53-F5EA-8140-B7D0-A536645FEBAC}" srcOrd="0" destOrd="0" presId="urn:microsoft.com/office/officeart/2009/3/layout/HorizontalOrganizationChart"/>
    <dgm:cxn modelId="{752173B8-25E2-354A-BE55-1548E1809C76}" type="presOf" srcId="{BE0D98C6-ACF2-3E43-9F18-FD165A2A4261}" destId="{5AD4EDCC-1B84-CF45-AE4C-F2FD55F322EF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D614492B-F838-EE44-A8F0-5E7B3C59F8B3}" type="presParOf" srcId="{E68C5451-ECDD-0045-A198-AF1EEEBB5C90}" destId="{A019121B-12F3-6B47-9962-0B84BC437CFA}" srcOrd="0" destOrd="0" presId="urn:microsoft.com/office/officeart/2009/3/layout/HorizontalOrganizationChart"/>
    <dgm:cxn modelId="{8B3161DE-0D11-D84A-A190-795447E5F0FE}" type="presParOf" srcId="{A019121B-12F3-6B47-9962-0B84BC437CFA}" destId="{D7A521E9-1FCF-E44C-8838-A45A68F08133}" srcOrd="0" destOrd="0" presId="urn:microsoft.com/office/officeart/2009/3/layout/HorizontalOrganizationChart"/>
    <dgm:cxn modelId="{D4A04B9A-7721-8640-B90C-E83FF4DA71FC}" type="presParOf" srcId="{D7A521E9-1FCF-E44C-8838-A45A68F08133}" destId="{A963D848-574A-4243-9F22-D442D719A969}" srcOrd="0" destOrd="0" presId="urn:microsoft.com/office/officeart/2009/3/layout/HorizontalOrganizationChart"/>
    <dgm:cxn modelId="{52CE9580-A679-6641-AF20-71C0F39383D3}" type="presParOf" srcId="{D7A521E9-1FCF-E44C-8838-A45A68F08133}" destId="{75E11FCC-1C53-604E-88A3-2412EF138EE1}" srcOrd="1" destOrd="0" presId="urn:microsoft.com/office/officeart/2009/3/layout/HorizontalOrganizationChart"/>
    <dgm:cxn modelId="{18E09DF5-2D61-9C4B-9993-6805B2BA9742}" type="presParOf" srcId="{A019121B-12F3-6B47-9962-0B84BC437CFA}" destId="{32C7C9EE-D61B-EA4A-A953-4317B5389533}" srcOrd="1" destOrd="0" presId="urn:microsoft.com/office/officeart/2009/3/layout/HorizontalOrganizationChart"/>
    <dgm:cxn modelId="{08B2DC21-B01D-0D4B-BB3F-D207365BE08D}" type="presParOf" srcId="{32C7C9EE-D61B-EA4A-A953-4317B5389533}" destId="{18F9DF53-F5EA-8140-B7D0-A536645FEBAC}" srcOrd="0" destOrd="0" presId="urn:microsoft.com/office/officeart/2009/3/layout/HorizontalOrganizationChart"/>
    <dgm:cxn modelId="{1C3FC670-2A49-9246-9930-E1D40E9F4926}" type="presParOf" srcId="{32C7C9EE-D61B-EA4A-A953-4317B5389533}" destId="{D35AA5AD-566B-4A4B-B49D-F854E6546142}" srcOrd="1" destOrd="0" presId="urn:microsoft.com/office/officeart/2009/3/layout/HorizontalOrganizationChart"/>
    <dgm:cxn modelId="{ACFA6B0B-3E7C-4840-B820-6D2856347169}" type="presParOf" srcId="{D35AA5AD-566B-4A4B-B49D-F854E6546142}" destId="{BBCBB33F-032F-054E-99D9-E922F164A789}" srcOrd="0" destOrd="0" presId="urn:microsoft.com/office/officeart/2009/3/layout/HorizontalOrganizationChart"/>
    <dgm:cxn modelId="{CBC70145-2F10-704C-A945-2C1EEBB85253}" type="presParOf" srcId="{BBCBB33F-032F-054E-99D9-E922F164A789}" destId="{CC7F5FF6-07F7-9346-AA7E-8310FE435B20}" srcOrd="0" destOrd="0" presId="urn:microsoft.com/office/officeart/2009/3/layout/HorizontalOrganizationChart"/>
    <dgm:cxn modelId="{31BEB0CF-A7F8-B440-9503-557C5B041026}" type="presParOf" srcId="{BBCBB33F-032F-054E-99D9-E922F164A789}" destId="{FB213CCC-E8AC-6947-BD68-49391BB3F9AF}" srcOrd="1" destOrd="0" presId="urn:microsoft.com/office/officeart/2009/3/layout/HorizontalOrganizationChart"/>
    <dgm:cxn modelId="{71B6E1CB-4677-464D-A2F4-D024F85048F0}" type="presParOf" srcId="{D35AA5AD-566B-4A4B-B49D-F854E6546142}" destId="{8AE3D352-5E15-CA4F-866E-652225CABADC}" srcOrd="1" destOrd="0" presId="urn:microsoft.com/office/officeart/2009/3/layout/HorizontalOrganizationChart"/>
    <dgm:cxn modelId="{8B27379A-EA05-3540-A348-1F2C0B5D36E1}" type="presParOf" srcId="{D35AA5AD-566B-4A4B-B49D-F854E6546142}" destId="{91A7E090-7CF2-B24A-B3DB-6BCDAC2835CC}" srcOrd="2" destOrd="0" presId="urn:microsoft.com/office/officeart/2009/3/layout/HorizontalOrganizationChart"/>
    <dgm:cxn modelId="{4AE5B757-7D9A-5A4E-9144-452D1A39F6FB}" type="presParOf" srcId="{32C7C9EE-D61B-EA4A-A953-4317B5389533}" destId="{5AD4EDCC-1B84-CF45-AE4C-F2FD55F322EF}" srcOrd="2" destOrd="0" presId="urn:microsoft.com/office/officeart/2009/3/layout/HorizontalOrganizationChart"/>
    <dgm:cxn modelId="{F5830642-9AD6-6C4D-840A-2672A8CFFF51}" type="presParOf" srcId="{32C7C9EE-D61B-EA4A-A953-4317B5389533}" destId="{08CEFF1F-C9DC-A24D-80BF-3E5BCD77739D}" srcOrd="3" destOrd="0" presId="urn:microsoft.com/office/officeart/2009/3/layout/HorizontalOrganizationChart"/>
    <dgm:cxn modelId="{B2C7CB9E-2784-4749-B4BF-C0D658A7ABA6}" type="presParOf" srcId="{08CEFF1F-C9DC-A24D-80BF-3E5BCD77739D}" destId="{6BFCC1AC-6109-0E48-8C05-290CD836284A}" srcOrd="0" destOrd="0" presId="urn:microsoft.com/office/officeart/2009/3/layout/HorizontalOrganizationChart"/>
    <dgm:cxn modelId="{BA8863F2-9237-F743-A6B1-72EE41E50CDF}" type="presParOf" srcId="{6BFCC1AC-6109-0E48-8C05-290CD836284A}" destId="{A49C9E26-07EB-924F-9AA5-6C3510FC5567}" srcOrd="0" destOrd="0" presId="urn:microsoft.com/office/officeart/2009/3/layout/HorizontalOrganizationChart"/>
    <dgm:cxn modelId="{B27482B4-BD4A-CF41-9E41-3B9DA7039477}" type="presParOf" srcId="{6BFCC1AC-6109-0E48-8C05-290CD836284A}" destId="{F785B6F6-C02C-8846-AD8C-D6503CFF4E35}" srcOrd="1" destOrd="0" presId="urn:microsoft.com/office/officeart/2009/3/layout/HorizontalOrganizationChart"/>
    <dgm:cxn modelId="{444822F9-0581-434C-8478-A887772BAD8B}" type="presParOf" srcId="{08CEFF1F-C9DC-A24D-80BF-3E5BCD77739D}" destId="{B9336601-B503-304E-A5C7-499AB359DC7D}" srcOrd="1" destOrd="0" presId="urn:microsoft.com/office/officeart/2009/3/layout/HorizontalOrganizationChart"/>
    <dgm:cxn modelId="{23B10350-287D-D544-975E-E5240DC14357}" type="presParOf" srcId="{08CEFF1F-C9DC-A24D-80BF-3E5BCD77739D}" destId="{836A1E25-4CCB-A04B-93C5-046D1D3429A5}" srcOrd="2" destOrd="0" presId="urn:microsoft.com/office/officeart/2009/3/layout/HorizontalOrganizationChart"/>
    <dgm:cxn modelId="{26B4958D-7C4B-D643-88AF-792C128633E2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75.xml><?xml version="1.0" encoding="utf-8"?>
<dgm:dataModel xmlns:dgm="http://schemas.openxmlformats.org/drawingml/2006/diagram" xmlns:a="http://schemas.openxmlformats.org/drawingml/2006/main">
  <dgm:ptLst>
    <dgm:pt modelId="{C84108CA-1057-DA43-95F3-7CAF5FF654B0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E5954CD5-EF88-E74C-8128-8E24195B80E4}">
      <dgm:prSet phldrT="[文本]" custT="1"/>
      <dgm:spPr/>
      <dgm:t>
        <a:bodyPr/>
        <a:lstStyle/>
        <a:p>
          <a:r>
            <a:rPr lang="en-US" altLang="zh-CN" sz="3600" dirty="0">
              <a:latin typeface="Microsoft YaHei" charset="-122"/>
              <a:ea typeface="Microsoft YaHei" charset="-122"/>
              <a:cs typeface="Microsoft YaHei" charset="-122"/>
            </a:rPr>
            <a:t>2-</a:t>
          </a:r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认识的本质及其规律</a:t>
          </a:r>
        </a:p>
      </dgm:t>
    </dgm:pt>
    <dgm:pt modelId="{C12A834F-8DC8-CF4B-A3DF-12A836483936}" type="parTrans" cxnId="{4576F968-A7E3-8A40-BD4F-1B20908CEB81}">
      <dgm:prSet/>
      <dgm:spPr/>
      <dgm:t>
        <a:bodyPr/>
        <a:lstStyle/>
        <a:p>
          <a:endParaRPr lang="zh-CN" altLang="en-US"/>
        </a:p>
      </dgm:t>
    </dgm:pt>
    <dgm:pt modelId="{3FFD66AC-563E-C34B-AB04-4FF3531B6F8E}" type="sibTrans" cxnId="{4576F968-A7E3-8A40-BD4F-1B20908CEB81}">
      <dgm:prSet/>
      <dgm:spPr/>
      <dgm:t>
        <a:bodyPr/>
        <a:lstStyle/>
        <a:p>
          <a:endParaRPr lang="zh-CN" altLang="en-US"/>
        </a:p>
      </dgm:t>
    </dgm:pt>
    <dgm:pt modelId="{65E9E3D3-0537-D643-B784-73F8876D6C02}">
      <dgm:prSet phldrT="[文本]" custT="1"/>
      <dgm:spPr/>
      <dgm:t>
        <a:bodyPr/>
        <a:lstStyle/>
        <a:p>
          <a:pPr algn="l"/>
          <a:r>
            <a:rPr lang="en-US" altLang="zh-CN" sz="3600" dirty="0">
              <a:latin typeface="Microsoft YaHei" charset="-122"/>
              <a:ea typeface="Microsoft YaHei" charset="-122"/>
              <a:cs typeface="Microsoft YaHei" charset="-122"/>
            </a:rPr>
            <a:t>1.</a:t>
          </a:r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认识的本质</a:t>
          </a:r>
        </a:p>
      </dgm:t>
    </dgm:pt>
    <dgm:pt modelId="{2F80DF17-E427-834E-9038-399CEB017155}" type="parTrans" cxnId="{E4450610-FE1A-F04F-A64E-5BD197EEF01A}">
      <dgm:prSet/>
      <dgm:spPr/>
      <dgm:t>
        <a:bodyPr/>
        <a:lstStyle/>
        <a:p>
          <a:endParaRPr lang="zh-CN" altLang="en-US"/>
        </a:p>
      </dgm:t>
    </dgm:pt>
    <dgm:pt modelId="{47A24FBD-97D3-4D46-ADD3-B14B4246898F}" type="sibTrans" cxnId="{E4450610-FE1A-F04F-A64E-5BD197EEF01A}">
      <dgm:prSet/>
      <dgm:spPr/>
      <dgm:t>
        <a:bodyPr/>
        <a:lstStyle/>
        <a:p>
          <a:endParaRPr lang="zh-CN" altLang="en-US"/>
        </a:p>
      </dgm:t>
    </dgm:pt>
    <dgm:pt modelId="{B821078D-B8F4-0847-ADEB-D3E0A67B25AC}">
      <dgm:prSet phldrT="[文本]" custT="1"/>
      <dgm:spPr/>
      <dgm:t>
        <a:bodyPr/>
        <a:lstStyle/>
        <a:p>
          <a:pPr algn="l"/>
          <a:r>
            <a:rPr lang="en-US" altLang="zh-CN" sz="3600" dirty="0"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认识的辩证运动</a:t>
          </a:r>
        </a:p>
      </dgm:t>
    </dgm:pt>
    <dgm:pt modelId="{DE11C962-4BD9-AD4B-A513-543F34B0B24F}" type="parTrans" cxnId="{B6A088D9-E7D8-9D43-B83B-FE2B2A30D75A}">
      <dgm:prSet/>
      <dgm:spPr/>
      <dgm:t>
        <a:bodyPr/>
        <a:lstStyle/>
        <a:p>
          <a:endParaRPr lang="zh-CN" altLang="en-US"/>
        </a:p>
      </dgm:t>
    </dgm:pt>
    <dgm:pt modelId="{89F39CAA-AEEE-0448-B774-0B7A453F061F}" type="sibTrans" cxnId="{B6A088D9-E7D8-9D43-B83B-FE2B2A30D75A}">
      <dgm:prSet/>
      <dgm:spPr/>
      <dgm:t>
        <a:bodyPr/>
        <a:lstStyle/>
        <a:p>
          <a:endParaRPr lang="zh-CN" altLang="en-US"/>
        </a:p>
      </dgm:t>
    </dgm:pt>
    <dgm:pt modelId="{6B47ACE3-C579-2641-9DF7-5B04D1A8C11B}">
      <dgm:prSet phldrT="[文本]" custT="1"/>
      <dgm:spPr/>
      <dgm:t>
        <a:bodyPr/>
        <a:lstStyle/>
        <a:p>
          <a:pPr algn="l"/>
          <a:r>
            <a:rPr lang="en-US" altLang="zh-CN" sz="3600" dirty="0"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gm:t>
    </dgm:pt>
    <dgm:pt modelId="{A1F36839-6836-3C40-8F3B-5B5AC0729088}" type="parTrans" cxnId="{E02C0CB2-BEFA-3B42-B08D-B4D7FAA4183E}">
      <dgm:prSet/>
      <dgm:spPr/>
      <dgm:t>
        <a:bodyPr/>
        <a:lstStyle/>
        <a:p>
          <a:endParaRPr lang="zh-CN" altLang="en-US"/>
        </a:p>
      </dgm:t>
    </dgm:pt>
    <dgm:pt modelId="{D2243814-3AEB-2345-80DD-65BB98795CDC}" type="sibTrans" cxnId="{E02C0CB2-BEFA-3B42-B08D-B4D7FAA4183E}">
      <dgm:prSet/>
      <dgm:spPr/>
      <dgm:t>
        <a:bodyPr/>
        <a:lstStyle/>
        <a:p>
          <a:endParaRPr lang="zh-CN" altLang="en-US"/>
        </a:p>
      </dgm:t>
    </dgm:pt>
    <dgm:pt modelId="{B88B7DFC-DA33-894F-B9AC-DCA9B8487F31}">
      <dgm:prSet phldrT="[文本]" custT="1"/>
      <dgm:spPr/>
      <dgm:t>
        <a:bodyPr/>
        <a:lstStyle/>
        <a:p>
          <a:pPr algn="l"/>
          <a:r>
            <a:rPr lang="en-US" altLang="zh-CN" sz="3600" dirty="0">
              <a:latin typeface="Microsoft YaHei" charset="-122"/>
              <a:ea typeface="Microsoft YaHei" charset="-122"/>
              <a:cs typeface="Microsoft YaHei" charset="-122"/>
            </a:rPr>
            <a:t>4.</a:t>
          </a:r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认识世界与改造世界的统一</a:t>
          </a:r>
        </a:p>
      </dgm:t>
    </dgm:pt>
    <dgm:pt modelId="{A1640C54-CEF0-A047-BD6F-509B06F3F978}" type="parTrans" cxnId="{2619580A-2234-3B4E-8AF6-D1F3E70BACFA}">
      <dgm:prSet/>
      <dgm:spPr/>
      <dgm:t>
        <a:bodyPr/>
        <a:lstStyle/>
        <a:p>
          <a:endParaRPr lang="zh-CN" altLang="en-US"/>
        </a:p>
      </dgm:t>
    </dgm:pt>
    <dgm:pt modelId="{793BCA98-CD43-004D-B339-221E0711C144}" type="sibTrans" cxnId="{2619580A-2234-3B4E-8AF6-D1F3E70BACFA}">
      <dgm:prSet/>
      <dgm:spPr/>
      <dgm:t>
        <a:bodyPr/>
        <a:lstStyle/>
        <a:p>
          <a:endParaRPr lang="zh-CN" altLang="en-US"/>
        </a:p>
      </dgm:t>
    </dgm:pt>
    <dgm:pt modelId="{4685CA47-9AC7-E740-98BE-6E7FE0604AE1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实践是认识的基础</a:t>
          </a:r>
        </a:p>
      </dgm:t>
    </dgm:pt>
    <dgm:pt modelId="{91871658-5C3D-F04D-A1FC-7A5BB58FC96F}" type="parTrans" cxnId="{8E567681-3161-EB48-B081-BB2A1069294A}">
      <dgm:prSet/>
      <dgm:spPr/>
      <dgm:t>
        <a:bodyPr/>
        <a:lstStyle/>
        <a:p>
          <a:endParaRPr lang="zh-CN" altLang="en-US"/>
        </a:p>
      </dgm:t>
    </dgm:pt>
    <dgm:pt modelId="{93CC4FC0-E0B6-C949-9FE3-DB081800C4C7}" type="sibTrans" cxnId="{8E567681-3161-EB48-B081-BB2A1069294A}">
      <dgm:prSet/>
      <dgm:spPr/>
      <dgm:t>
        <a:bodyPr/>
        <a:lstStyle/>
        <a:p>
          <a:endParaRPr lang="zh-CN" altLang="en-US"/>
        </a:p>
      </dgm:t>
    </dgm:pt>
    <dgm:pt modelId="{7BD6D1A5-D7B8-9F41-924F-FEB5EF2B6A0D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第一次飞跃：感性到理性</a:t>
          </a:r>
        </a:p>
      </dgm:t>
    </dgm:pt>
    <dgm:pt modelId="{5BC4DD43-1F3C-9244-9871-846274E51BE5}" type="parTrans" cxnId="{DE0AFD0B-E564-2046-BA9E-E399E391250F}">
      <dgm:prSet/>
      <dgm:spPr/>
      <dgm:t>
        <a:bodyPr/>
        <a:lstStyle/>
        <a:p>
          <a:endParaRPr lang="zh-CN" altLang="en-US"/>
        </a:p>
      </dgm:t>
    </dgm:pt>
    <dgm:pt modelId="{6F95B96E-260E-B24D-8E6A-107155C6C854}" type="sibTrans" cxnId="{DE0AFD0B-E564-2046-BA9E-E399E391250F}">
      <dgm:prSet/>
      <dgm:spPr/>
      <dgm:t>
        <a:bodyPr/>
        <a:lstStyle/>
        <a:p>
          <a:endParaRPr lang="zh-CN" altLang="en-US"/>
        </a:p>
      </dgm:t>
    </dgm:pt>
    <dgm:pt modelId="{4A21A92A-56C8-A54F-B8D2-10A818B555A2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第二次飞跃：理性到实践</a:t>
          </a:r>
        </a:p>
      </dgm:t>
    </dgm:pt>
    <dgm:pt modelId="{0BC6C69C-25F5-4849-BB66-BE41B90612A7}" type="parTrans" cxnId="{19AC830D-8A00-A34F-97B9-5D4E2A2F5C66}">
      <dgm:prSet/>
      <dgm:spPr/>
      <dgm:t>
        <a:bodyPr/>
        <a:lstStyle/>
        <a:p>
          <a:endParaRPr lang="zh-CN" altLang="en-US"/>
        </a:p>
      </dgm:t>
    </dgm:pt>
    <dgm:pt modelId="{8A99F6C9-0747-B440-8A01-A98E97735583}" type="sibTrans" cxnId="{19AC830D-8A00-A34F-97B9-5D4E2A2F5C66}">
      <dgm:prSet/>
      <dgm:spPr/>
      <dgm:t>
        <a:bodyPr/>
        <a:lstStyle/>
        <a:p>
          <a:endParaRPr lang="zh-CN" altLang="en-US"/>
        </a:p>
      </dgm:t>
    </dgm:pt>
    <dgm:pt modelId="{4E81548A-D0CA-D347-AE4B-EA0813CC5794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认识过程是多次反复和有限与无限的统一</a:t>
          </a:r>
        </a:p>
      </dgm:t>
    </dgm:pt>
    <dgm:pt modelId="{3593F2DD-9FFE-2749-AB67-11B915292643}" type="parTrans" cxnId="{1824A087-0C26-6549-AC4C-9BB8CC6EC8F8}">
      <dgm:prSet/>
      <dgm:spPr/>
      <dgm:t>
        <a:bodyPr/>
        <a:lstStyle/>
        <a:p>
          <a:endParaRPr lang="zh-CN" altLang="en-US"/>
        </a:p>
      </dgm:t>
    </dgm:pt>
    <dgm:pt modelId="{ED290039-0124-B746-9B1A-D09B33236E57}" type="sibTrans" cxnId="{1824A087-0C26-6549-AC4C-9BB8CC6EC8F8}">
      <dgm:prSet/>
      <dgm:spPr/>
      <dgm:t>
        <a:bodyPr/>
        <a:lstStyle/>
        <a:p>
          <a:endParaRPr lang="zh-CN" altLang="en-US"/>
        </a:p>
      </dgm:t>
    </dgm:pt>
    <dgm:pt modelId="{5367B5F3-E1FE-6743-8185-BC12FFC2BC00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gm:t>
    </dgm:pt>
    <dgm:pt modelId="{86E60D4F-64F4-9043-943E-3F18AADC9B1F}" type="parTrans" cxnId="{CD3C1B81-33B2-854A-9406-AF657EFF2A4A}">
      <dgm:prSet/>
      <dgm:spPr/>
      <dgm:t>
        <a:bodyPr/>
        <a:lstStyle/>
        <a:p>
          <a:endParaRPr lang="zh-CN" altLang="en-US"/>
        </a:p>
      </dgm:t>
    </dgm:pt>
    <dgm:pt modelId="{104A1780-8C72-FB40-9C7A-BD28BCB08C2F}" type="sibTrans" cxnId="{CD3C1B81-33B2-854A-9406-AF657EFF2A4A}">
      <dgm:prSet/>
      <dgm:spPr/>
      <dgm:t>
        <a:bodyPr/>
        <a:lstStyle/>
        <a:p>
          <a:endParaRPr lang="zh-CN" altLang="en-US"/>
        </a:p>
      </dgm:t>
    </dgm:pt>
    <dgm:pt modelId="{03ADE2EB-F806-2345-A85E-3568BAB0B815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gm:t>
    </dgm:pt>
    <dgm:pt modelId="{25A59A79-D3AC-A847-B143-EFCF089CAC68}" type="parTrans" cxnId="{E01967A0-A13D-9348-B6EF-F5FBD4D6301F}">
      <dgm:prSet/>
      <dgm:spPr/>
      <dgm:t>
        <a:bodyPr/>
        <a:lstStyle/>
        <a:p>
          <a:endParaRPr lang="zh-CN" altLang="en-US"/>
        </a:p>
      </dgm:t>
    </dgm:pt>
    <dgm:pt modelId="{9B68049E-B710-BD4B-896D-6F6D86017782}" type="sibTrans" cxnId="{E01967A0-A13D-9348-B6EF-F5FBD4D6301F}">
      <dgm:prSet/>
      <dgm:spPr/>
      <dgm:t>
        <a:bodyPr/>
        <a:lstStyle/>
        <a:p>
          <a:endParaRPr lang="zh-CN" altLang="en-US"/>
        </a:p>
      </dgm:t>
    </dgm:pt>
    <dgm:pt modelId="{D38DB271-A44B-3B48-811B-9D715C6128EA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gm:t>
    </dgm:pt>
    <dgm:pt modelId="{C1151265-39C4-404C-85C3-FA1AD4ACC745}" type="parTrans" cxnId="{CD8AD7CB-EAF0-F24C-B5E8-57A188ADACB2}">
      <dgm:prSet/>
      <dgm:spPr/>
      <dgm:t>
        <a:bodyPr/>
        <a:lstStyle/>
        <a:p>
          <a:endParaRPr lang="zh-CN" altLang="en-US"/>
        </a:p>
      </dgm:t>
    </dgm:pt>
    <dgm:pt modelId="{3B9858FD-E416-3441-94F1-6DA7094D098A}" type="sibTrans" cxnId="{CD8AD7CB-EAF0-F24C-B5E8-57A188ADACB2}">
      <dgm:prSet/>
      <dgm:spPr/>
      <dgm:t>
        <a:bodyPr/>
        <a:lstStyle/>
        <a:p>
          <a:endParaRPr lang="zh-CN" altLang="en-US"/>
        </a:p>
      </dgm:t>
    </dgm:pt>
    <dgm:pt modelId="{357A7FD3-7821-8549-86C0-7F9F4BBA3A0A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认识的目的在于运用</a:t>
          </a:r>
        </a:p>
      </dgm:t>
    </dgm:pt>
    <dgm:pt modelId="{A37DBA43-98DE-1342-9729-6B5C40BB1AFF}" type="parTrans" cxnId="{341C8B36-CBBB-1A47-A835-E61558A3C942}">
      <dgm:prSet/>
      <dgm:spPr/>
      <dgm:t>
        <a:bodyPr/>
        <a:lstStyle/>
        <a:p>
          <a:endParaRPr lang="zh-CN" altLang="en-US"/>
        </a:p>
      </dgm:t>
    </dgm:pt>
    <dgm:pt modelId="{E3933246-4916-1047-A50F-8B5688499348}" type="sibTrans" cxnId="{341C8B36-CBBB-1A47-A835-E61558A3C942}">
      <dgm:prSet/>
      <dgm:spPr/>
      <dgm:t>
        <a:bodyPr/>
        <a:lstStyle/>
        <a:p>
          <a:endParaRPr lang="zh-CN" altLang="en-US"/>
        </a:p>
      </dgm:t>
    </dgm:pt>
    <dgm:pt modelId="{3A453AD3-BA4E-1748-9FE7-7E6D18606ACB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一切从实际出发，实事求是</a:t>
          </a:r>
        </a:p>
      </dgm:t>
    </dgm:pt>
    <dgm:pt modelId="{68A9F42F-BE2B-2047-98B9-92A394816CFB}" type="parTrans" cxnId="{D9DFB1E0-EDD9-B54F-B26C-2B7BF47BF19D}">
      <dgm:prSet/>
      <dgm:spPr/>
      <dgm:t>
        <a:bodyPr/>
        <a:lstStyle/>
        <a:p>
          <a:endParaRPr lang="zh-CN" altLang="en-US"/>
        </a:p>
      </dgm:t>
    </dgm:pt>
    <dgm:pt modelId="{DDE6808D-563A-1247-8931-B0BF252FBD0F}" type="sibTrans" cxnId="{D9DFB1E0-EDD9-B54F-B26C-2B7BF47BF19D}">
      <dgm:prSet/>
      <dgm:spPr/>
      <dgm:t>
        <a:bodyPr/>
        <a:lstStyle/>
        <a:p>
          <a:endParaRPr lang="zh-CN" altLang="en-US"/>
        </a:p>
      </dgm:t>
    </dgm:pt>
    <dgm:pt modelId="{305BB09E-89CA-564D-BA60-5C616963122F}">
      <dgm:prSet custT="1"/>
      <dgm:spPr/>
      <dgm:t>
        <a:bodyPr/>
        <a:lstStyle/>
        <a:p>
          <a:r>
            <a:rPr lang="zh-CN" altLang="en-US" sz="3600" dirty="0">
              <a:latin typeface="Microsoft YaHei" charset="-122"/>
              <a:ea typeface="Microsoft YaHei" charset="-122"/>
              <a:cs typeface="Microsoft YaHei" charset="-122"/>
            </a:rPr>
            <a:t>认识的本质</a:t>
          </a:r>
        </a:p>
      </dgm:t>
    </dgm:pt>
    <dgm:pt modelId="{B4148F00-3A48-0541-9DE6-2805FE8C1B5E}" type="parTrans" cxnId="{67A04CB2-2B9A-1B43-9F74-A51518730481}">
      <dgm:prSet/>
      <dgm:spPr/>
      <dgm:t>
        <a:bodyPr/>
        <a:lstStyle/>
        <a:p>
          <a:endParaRPr lang="zh-CN" altLang="en-US"/>
        </a:p>
      </dgm:t>
    </dgm:pt>
    <dgm:pt modelId="{61914563-3A32-9144-BEAF-8EA694DB4FA2}" type="sibTrans" cxnId="{67A04CB2-2B9A-1B43-9F74-A51518730481}">
      <dgm:prSet/>
      <dgm:spPr/>
      <dgm:t>
        <a:bodyPr/>
        <a:lstStyle/>
        <a:p>
          <a:endParaRPr lang="zh-CN" altLang="en-US"/>
        </a:p>
      </dgm:t>
    </dgm:pt>
    <dgm:pt modelId="{2288FD34-22BA-704C-AD92-31F9F855B517}" type="pres">
      <dgm:prSet presAssocID="{C84108CA-1057-DA43-95F3-7CAF5FF654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197135B-96B6-294B-A922-615DD03D2571}" type="pres">
      <dgm:prSet presAssocID="{E5954CD5-EF88-E74C-8128-8E24195B80E4}" presName="hierRoot1" presStyleCnt="0">
        <dgm:presLayoutVars>
          <dgm:hierBranch val="init"/>
        </dgm:presLayoutVars>
      </dgm:prSet>
      <dgm:spPr/>
    </dgm:pt>
    <dgm:pt modelId="{A9B4A721-11FC-F54E-BFB3-8A43D5154B9F}" type="pres">
      <dgm:prSet presAssocID="{E5954CD5-EF88-E74C-8128-8E24195B80E4}" presName="rootComposite1" presStyleCnt="0"/>
      <dgm:spPr/>
    </dgm:pt>
    <dgm:pt modelId="{AD11ED53-6553-9748-9A05-3941276FC28C}" type="pres">
      <dgm:prSet presAssocID="{E5954CD5-EF88-E74C-8128-8E24195B80E4}" presName="rootText1" presStyleLbl="node0" presStyleIdx="0" presStyleCnt="1" custScaleX="254686">
        <dgm:presLayoutVars>
          <dgm:chPref val="3"/>
        </dgm:presLayoutVars>
      </dgm:prSet>
      <dgm:spPr/>
    </dgm:pt>
    <dgm:pt modelId="{7B0406C7-993B-AF4E-8CE4-155DAAE04E88}" type="pres">
      <dgm:prSet presAssocID="{E5954CD5-EF88-E74C-8128-8E24195B80E4}" presName="rootConnector1" presStyleLbl="node1" presStyleIdx="0" presStyleCnt="0"/>
      <dgm:spPr/>
    </dgm:pt>
    <dgm:pt modelId="{BC710703-E22F-1544-8F93-14E180027EC9}" type="pres">
      <dgm:prSet presAssocID="{E5954CD5-EF88-E74C-8128-8E24195B80E4}" presName="hierChild2" presStyleCnt="0"/>
      <dgm:spPr/>
    </dgm:pt>
    <dgm:pt modelId="{85A8E7F0-2872-024D-A18E-9C49EC3C2D05}" type="pres">
      <dgm:prSet presAssocID="{2F80DF17-E427-834E-9038-399CEB017155}" presName="Name64" presStyleLbl="parChTrans1D2" presStyleIdx="0" presStyleCnt="4"/>
      <dgm:spPr/>
    </dgm:pt>
    <dgm:pt modelId="{81E99E0E-A05C-BE47-BA95-CC73C8047FE7}" type="pres">
      <dgm:prSet presAssocID="{65E9E3D3-0537-D643-B784-73F8876D6C02}" presName="hierRoot2" presStyleCnt="0">
        <dgm:presLayoutVars>
          <dgm:hierBranch val="init"/>
        </dgm:presLayoutVars>
      </dgm:prSet>
      <dgm:spPr/>
    </dgm:pt>
    <dgm:pt modelId="{4756B1D4-4DF5-AC45-A245-9112C0CF6734}" type="pres">
      <dgm:prSet presAssocID="{65E9E3D3-0537-D643-B784-73F8876D6C02}" presName="rootComposite" presStyleCnt="0"/>
      <dgm:spPr/>
    </dgm:pt>
    <dgm:pt modelId="{37506B08-582C-544D-801A-E041C0026030}" type="pres">
      <dgm:prSet presAssocID="{65E9E3D3-0537-D643-B784-73F8876D6C02}" presName="rootText" presStyleLbl="node2" presStyleIdx="0" presStyleCnt="4" custScaleX="133166">
        <dgm:presLayoutVars>
          <dgm:chPref val="3"/>
        </dgm:presLayoutVars>
      </dgm:prSet>
      <dgm:spPr/>
    </dgm:pt>
    <dgm:pt modelId="{B0E23477-44D2-7B4B-A15D-02C3BA81B042}" type="pres">
      <dgm:prSet presAssocID="{65E9E3D3-0537-D643-B784-73F8876D6C02}" presName="rootConnector" presStyleLbl="node2" presStyleIdx="0" presStyleCnt="4"/>
      <dgm:spPr/>
    </dgm:pt>
    <dgm:pt modelId="{311BC6BD-CDF0-6E46-826E-59FA084E99B4}" type="pres">
      <dgm:prSet presAssocID="{65E9E3D3-0537-D643-B784-73F8876D6C02}" presName="hierChild4" presStyleCnt="0"/>
      <dgm:spPr/>
    </dgm:pt>
    <dgm:pt modelId="{EA7032B5-8E6A-E14A-9112-5C08890AFF8F}" type="pres">
      <dgm:prSet presAssocID="{91871658-5C3D-F04D-A1FC-7A5BB58FC96F}" presName="Name64" presStyleLbl="parChTrans1D3" presStyleIdx="0" presStyleCnt="10"/>
      <dgm:spPr/>
    </dgm:pt>
    <dgm:pt modelId="{DF10D381-A89F-3846-922C-37CCBCB21D49}" type="pres">
      <dgm:prSet presAssocID="{4685CA47-9AC7-E740-98BE-6E7FE0604AE1}" presName="hierRoot2" presStyleCnt="0">
        <dgm:presLayoutVars>
          <dgm:hierBranch val="init"/>
        </dgm:presLayoutVars>
      </dgm:prSet>
      <dgm:spPr/>
    </dgm:pt>
    <dgm:pt modelId="{D583B74B-E3F2-744F-AEDA-F599741356C8}" type="pres">
      <dgm:prSet presAssocID="{4685CA47-9AC7-E740-98BE-6E7FE0604AE1}" presName="rootComposite" presStyleCnt="0"/>
      <dgm:spPr/>
    </dgm:pt>
    <dgm:pt modelId="{42A5C67A-A6F4-3542-A303-30B8DD65057D}" type="pres">
      <dgm:prSet presAssocID="{4685CA47-9AC7-E740-98BE-6E7FE0604AE1}" presName="rootText" presStyleLbl="node3" presStyleIdx="0" presStyleCnt="10" custScaleX="214130">
        <dgm:presLayoutVars>
          <dgm:chPref val="3"/>
        </dgm:presLayoutVars>
      </dgm:prSet>
      <dgm:spPr/>
    </dgm:pt>
    <dgm:pt modelId="{159FA9EF-79C1-E544-9199-2809346B57B3}" type="pres">
      <dgm:prSet presAssocID="{4685CA47-9AC7-E740-98BE-6E7FE0604AE1}" presName="rootConnector" presStyleLbl="node3" presStyleIdx="0" presStyleCnt="10"/>
      <dgm:spPr/>
    </dgm:pt>
    <dgm:pt modelId="{57E3D6CE-58A9-3B4F-BDEF-1CC63E43482F}" type="pres">
      <dgm:prSet presAssocID="{4685CA47-9AC7-E740-98BE-6E7FE0604AE1}" presName="hierChild4" presStyleCnt="0"/>
      <dgm:spPr/>
    </dgm:pt>
    <dgm:pt modelId="{D72D3F25-335E-B94E-A54E-CC9ABCE68324}" type="pres">
      <dgm:prSet presAssocID="{4685CA47-9AC7-E740-98BE-6E7FE0604AE1}" presName="hierChild5" presStyleCnt="0"/>
      <dgm:spPr/>
    </dgm:pt>
    <dgm:pt modelId="{D769AE1D-24A9-7141-8B33-344BEC6D5DC1}" type="pres">
      <dgm:prSet presAssocID="{B4148F00-3A48-0541-9DE6-2805FE8C1B5E}" presName="Name64" presStyleLbl="parChTrans1D3" presStyleIdx="1" presStyleCnt="10"/>
      <dgm:spPr/>
    </dgm:pt>
    <dgm:pt modelId="{86A493E2-0E33-0045-A45D-CF7F96341E11}" type="pres">
      <dgm:prSet presAssocID="{305BB09E-89CA-564D-BA60-5C616963122F}" presName="hierRoot2" presStyleCnt="0">
        <dgm:presLayoutVars>
          <dgm:hierBranch val="init"/>
        </dgm:presLayoutVars>
      </dgm:prSet>
      <dgm:spPr/>
    </dgm:pt>
    <dgm:pt modelId="{393C0281-3FE2-D94C-B521-6396274A946F}" type="pres">
      <dgm:prSet presAssocID="{305BB09E-89CA-564D-BA60-5C616963122F}" presName="rootComposite" presStyleCnt="0"/>
      <dgm:spPr/>
    </dgm:pt>
    <dgm:pt modelId="{1A63EF55-B5BE-084D-AD0E-4AEAA20BF751}" type="pres">
      <dgm:prSet presAssocID="{305BB09E-89CA-564D-BA60-5C616963122F}" presName="rootText" presStyleLbl="node3" presStyleIdx="1" presStyleCnt="10" custScaleX="214130">
        <dgm:presLayoutVars>
          <dgm:chPref val="3"/>
        </dgm:presLayoutVars>
      </dgm:prSet>
      <dgm:spPr/>
    </dgm:pt>
    <dgm:pt modelId="{1A0203F5-58B5-D34E-A9AA-DBD26E9E265F}" type="pres">
      <dgm:prSet presAssocID="{305BB09E-89CA-564D-BA60-5C616963122F}" presName="rootConnector" presStyleLbl="node3" presStyleIdx="1" presStyleCnt="10"/>
      <dgm:spPr/>
    </dgm:pt>
    <dgm:pt modelId="{C9BBEBB2-3F99-8C47-BEB2-68F7FA896546}" type="pres">
      <dgm:prSet presAssocID="{305BB09E-89CA-564D-BA60-5C616963122F}" presName="hierChild4" presStyleCnt="0"/>
      <dgm:spPr/>
    </dgm:pt>
    <dgm:pt modelId="{FD7C51B7-E235-FF4A-8CE2-9903CD0D5701}" type="pres">
      <dgm:prSet presAssocID="{305BB09E-89CA-564D-BA60-5C616963122F}" presName="hierChild5" presStyleCnt="0"/>
      <dgm:spPr/>
    </dgm:pt>
    <dgm:pt modelId="{431447AD-0C00-2741-8E46-65ADE3CE9323}" type="pres">
      <dgm:prSet presAssocID="{65E9E3D3-0537-D643-B784-73F8876D6C02}" presName="hierChild5" presStyleCnt="0"/>
      <dgm:spPr/>
    </dgm:pt>
    <dgm:pt modelId="{23D8040C-F24B-E243-A505-684B8261A6F2}" type="pres">
      <dgm:prSet presAssocID="{DE11C962-4BD9-AD4B-A513-543F34B0B24F}" presName="Name64" presStyleLbl="parChTrans1D2" presStyleIdx="1" presStyleCnt="4"/>
      <dgm:spPr/>
    </dgm:pt>
    <dgm:pt modelId="{2D64B95A-C53B-6640-B767-677455C4F875}" type="pres">
      <dgm:prSet presAssocID="{B821078D-B8F4-0847-ADEB-D3E0A67B25AC}" presName="hierRoot2" presStyleCnt="0">
        <dgm:presLayoutVars>
          <dgm:hierBranch val="init"/>
        </dgm:presLayoutVars>
      </dgm:prSet>
      <dgm:spPr/>
    </dgm:pt>
    <dgm:pt modelId="{75FF8034-CCAF-F447-B3C7-A1329B8B416C}" type="pres">
      <dgm:prSet presAssocID="{B821078D-B8F4-0847-ADEB-D3E0A67B25AC}" presName="rootComposite" presStyleCnt="0"/>
      <dgm:spPr/>
    </dgm:pt>
    <dgm:pt modelId="{77107B53-FB4C-9245-B353-6DD5F08DDE3A}" type="pres">
      <dgm:prSet presAssocID="{B821078D-B8F4-0847-ADEB-D3E0A67B25AC}" presName="rootText" presStyleLbl="node2" presStyleIdx="1" presStyleCnt="4" custScaleX="178722" custScaleY="121272">
        <dgm:presLayoutVars>
          <dgm:chPref val="3"/>
        </dgm:presLayoutVars>
      </dgm:prSet>
      <dgm:spPr/>
    </dgm:pt>
    <dgm:pt modelId="{732240B8-102B-0C4B-811B-26571D4A016B}" type="pres">
      <dgm:prSet presAssocID="{B821078D-B8F4-0847-ADEB-D3E0A67B25AC}" presName="rootConnector" presStyleLbl="node2" presStyleIdx="1" presStyleCnt="4"/>
      <dgm:spPr/>
    </dgm:pt>
    <dgm:pt modelId="{C2260E8F-7FE6-C644-9C26-779B0151E7DA}" type="pres">
      <dgm:prSet presAssocID="{B821078D-B8F4-0847-ADEB-D3E0A67B25AC}" presName="hierChild4" presStyleCnt="0"/>
      <dgm:spPr/>
    </dgm:pt>
    <dgm:pt modelId="{3BD438BE-DB27-DC4D-827F-DDB834282D04}" type="pres">
      <dgm:prSet presAssocID="{5BC4DD43-1F3C-9244-9871-846274E51BE5}" presName="Name64" presStyleLbl="parChTrans1D3" presStyleIdx="2" presStyleCnt="10"/>
      <dgm:spPr/>
    </dgm:pt>
    <dgm:pt modelId="{169CC2FD-AEE3-FB41-A9D9-27CBD58A50F4}" type="pres">
      <dgm:prSet presAssocID="{7BD6D1A5-D7B8-9F41-924F-FEB5EF2B6A0D}" presName="hierRoot2" presStyleCnt="0">
        <dgm:presLayoutVars>
          <dgm:hierBranch val="init"/>
        </dgm:presLayoutVars>
      </dgm:prSet>
      <dgm:spPr/>
    </dgm:pt>
    <dgm:pt modelId="{94C27888-A402-4548-8B89-91B98509FD00}" type="pres">
      <dgm:prSet presAssocID="{7BD6D1A5-D7B8-9F41-924F-FEB5EF2B6A0D}" presName="rootComposite" presStyleCnt="0"/>
      <dgm:spPr/>
    </dgm:pt>
    <dgm:pt modelId="{44146955-DF52-0048-957F-F1C23A87364F}" type="pres">
      <dgm:prSet presAssocID="{7BD6D1A5-D7B8-9F41-924F-FEB5EF2B6A0D}" presName="rootText" presStyleLbl="node3" presStyleIdx="2" presStyleCnt="10" custScaleX="229930">
        <dgm:presLayoutVars>
          <dgm:chPref val="3"/>
        </dgm:presLayoutVars>
      </dgm:prSet>
      <dgm:spPr/>
    </dgm:pt>
    <dgm:pt modelId="{AD8BFAEE-31F3-6A43-9D6C-1BA275151410}" type="pres">
      <dgm:prSet presAssocID="{7BD6D1A5-D7B8-9F41-924F-FEB5EF2B6A0D}" presName="rootConnector" presStyleLbl="node3" presStyleIdx="2" presStyleCnt="10"/>
      <dgm:spPr/>
    </dgm:pt>
    <dgm:pt modelId="{A1FE90D2-0D00-5247-A212-F58C13924B80}" type="pres">
      <dgm:prSet presAssocID="{7BD6D1A5-D7B8-9F41-924F-FEB5EF2B6A0D}" presName="hierChild4" presStyleCnt="0"/>
      <dgm:spPr/>
    </dgm:pt>
    <dgm:pt modelId="{12BEA13B-DA67-7E4D-8F16-531218E7DFF6}" type="pres">
      <dgm:prSet presAssocID="{7BD6D1A5-D7B8-9F41-924F-FEB5EF2B6A0D}" presName="hierChild5" presStyleCnt="0"/>
      <dgm:spPr/>
    </dgm:pt>
    <dgm:pt modelId="{45B6DC9B-0EFA-D142-A5D6-733604F595C8}" type="pres">
      <dgm:prSet presAssocID="{0BC6C69C-25F5-4849-BB66-BE41B90612A7}" presName="Name64" presStyleLbl="parChTrans1D3" presStyleIdx="3" presStyleCnt="10"/>
      <dgm:spPr/>
    </dgm:pt>
    <dgm:pt modelId="{94A1784C-520D-0E46-8D4E-1ED8D3F534D7}" type="pres">
      <dgm:prSet presAssocID="{4A21A92A-56C8-A54F-B8D2-10A818B555A2}" presName="hierRoot2" presStyleCnt="0">
        <dgm:presLayoutVars>
          <dgm:hierBranch val="init"/>
        </dgm:presLayoutVars>
      </dgm:prSet>
      <dgm:spPr/>
    </dgm:pt>
    <dgm:pt modelId="{ECA43637-3AE7-FB42-A64A-E4CC6FF9CF0F}" type="pres">
      <dgm:prSet presAssocID="{4A21A92A-56C8-A54F-B8D2-10A818B555A2}" presName="rootComposite" presStyleCnt="0"/>
      <dgm:spPr/>
    </dgm:pt>
    <dgm:pt modelId="{EF7D11B6-DF90-3B48-9FD5-866F2F1BD667}" type="pres">
      <dgm:prSet presAssocID="{4A21A92A-56C8-A54F-B8D2-10A818B555A2}" presName="rootText" presStyleLbl="node3" presStyleIdx="3" presStyleCnt="10" custScaleX="239629">
        <dgm:presLayoutVars>
          <dgm:chPref val="3"/>
        </dgm:presLayoutVars>
      </dgm:prSet>
      <dgm:spPr/>
    </dgm:pt>
    <dgm:pt modelId="{61092910-452C-5949-8676-ECDE0DE36731}" type="pres">
      <dgm:prSet presAssocID="{4A21A92A-56C8-A54F-B8D2-10A818B555A2}" presName="rootConnector" presStyleLbl="node3" presStyleIdx="3" presStyleCnt="10"/>
      <dgm:spPr/>
    </dgm:pt>
    <dgm:pt modelId="{83E2A23B-2B89-F54C-8FA5-A729565D1C15}" type="pres">
      <dgm:prSet presAssocID="{4A21A92A-56C8-A54F-B8D2-10A818B555A2}" presName="hierChild4" presStyleCnt="0"/>
      <dgm:spPr/>
    </dgm:pt>
    <dgm:pt modelId="{7B9C5706-7080-814E-82C3-8D9C9D70ED9A}" type="pres">
      <dgm:prSet presAssocID="{4A21A92A-56C8-A54F-B8D2-10A818B555A2}" presName="hierChild5" presStyleCnt="0"/>
      <dgm:spPr/>
    </dgm:pt>
    <dgm:pt modelId="{78024FF1-C98D-224B-BB41-05AA9D4FF564}" type="pres">
      <dgm:prSet presAssocID="{3593F2DD-9FFE-2749-AB67-11B915292643}" presName="Name64" presStyleLbl="parChTrans1D3" presStyleIdx="4" presStyleCnt="10"/>
      <dgm:spPr/>
    </dgm:pt>
    <dgm:pt modelId="{0519442A-8EAC-D04F-A9DE-58F68B2EE252}" type="pres">
      <dgm:prSet presAssocID="{4E81548A-D0CA-D347-AE4B-EA0813CC5794}" presName="hierRoot2" presStyleCnt="0">
        <dgm:presLayoutVars>
          <dgm:hierBranch val="init"/>
        </dgm:presLayoutVars>
      </dgm:prSet>
      <dgm:spPr/>
    </dgm:pt>
    <dgm:pt modelId="{CF86609A-2F95-B545-9937-FCB4429CA2BD}" type="pres">
      <dgm:prSet presAssocID="{4E81548A-D0CA-D347-AE4B-EA0813CC5794}" presName="rootComposite" presStyleCnt="0"/>
      <dgm:spPr/>
    </dgm:pt>
    <dgm:pt modelId="{8F3AD517-7D70-DB41-B54C-0A69DAE4F5A6}" type="pres">
      <dgm:prSet presAssocID="{4E81548A-D0CA-D347-AE4B-EA0813CC5794}" presName="rootText" presStyleLbl="node3" presStyleIdx="4" presStyleCnt="10" custScaleX="342295">
        <dgm:presLayoutVars>
          <dgm:chPref val="3"/>
        </dgm:presLayoutVars>
      </dgm:prSet>
      <dgm:spPr/>
    </dgm:pt>
    <dgm:pt modelId="{C5667C56-53C4-EE4D-8C79-3633F1FB49E2}" type="pres">
      <dgm:prSet presAssocID="{4E81548A-D0CA-D347-AE4B-EA0813CC5794}" presName="rootConnector" presStyleLbl="node3" presStyleIdx="4" presStyleCnt="10"/>
      <dgm:spPr/>
    </dgm:pt>
    <dgm:pt modelId="{DCFDF72D-F1F0-B845-8B37-54118F44D04D}" type="pres">
      <dgm:prSet presAssocID="{4E81548A-D0CA-D347-AE4B-EA0813CC5794}" presName="hierChild4" presStyleCnt="0"/>
      <dgm:spPr/>
    </dgm:pt>
    <dgm:pt modelId="{5E99C7C4-A7CD-664A-B39B-4F06C327310D}" type="pres">
      <dgm:prSet presAssocID="{4E81548A-D0CA-D347-AE4B-EA0813CC5794}" presName="hierChild5" presStyleCnt="0"/>
      <dgm:spPr/>
    </dgm:pt>
    <dgm:pt modelId="{7EA33407-AE29-A645-B890-44721B2CC28D}" type="pres">
      <dgm:prSet presAssocID="{B821078D-B8F4-0847-ADEB-D3E0A67B25AC}" presName="hierChild5" presStyleCnt="0"/>
      <dgm:spPr/>
    </dgm:pt>
    <dgm:pt modelId="{F42349DE-051C-1C4B-86C4-FDD3AA7D157F}" type="pres">
      <dgm:prSet presAssocID="{A1F36839-6836-3C40-8F3B-5B5AC0729088}" presName="Name64" presStyleLbl="parChTrans1D2" presStyleIdx="2" presStyleCnt="4"/>
      <dgm:spPr/>
    </dgm:pt>
    <dgm:pt modelId="{BB467673-BFE5-154B-B519-47F0756541AE}" type="pres">
      <dgm:prSet presAssocID="{6B47ACE3-C579-2641-9DF7-5B04D1A8C11B}" presName="hierRoot2" presStyleCnt="0">
        <dgm:presLayoutVars>
          <dgm:hierBranch val="init"/>
        </dgm:presLayoutVars>
      </dgm:prSet>
      <dgm:spPr/>
    </dgm:pt>
    <dgm:pt modelId="{A09A9D65-DF56-9549-8BF0-87D07DA69DCE}" type="pres">
      <dgm:prSet presAssocID="{6B47ACE3-C579-2641-9DF7-5B04D1A8C11B}" presName="rootComposite" presStyleCnt="0"/>
      <dgm:spPr/>
    </dgm:pt>
    <dgm:pt modelId="{3316B8D6-135C-004F-A70F-E0D972AAABDD}" type="pres">
      <dgm:prSet presAssocID="{6B47ACE3-C579-2641-9DF7-5B04D1A8C11B}" presName="rootText" presStyleLbl="node2" presStyleIdx="2" presStyleCnt="4" custScaleX="129747">
        <dgm:presLayoutVars>
          <dgm:chPref val="3"/>
        </dgm:presLayoutVars>
      </dgm:prSet>
      <dgm:spPr/>
    </dgm:pt>
    <dgm:pt modelId="{7861043D-12F6-3941-830A-E8C6D23B7839}" type="pres">
      <dgm:prSet presAssocID="{6B47ACE3-C579-2641-9DF7-5B04D1A8C11B}" presName="rootConnector" presStyleLbl="node2" presStyleIdx="2" presStyleCnt="4"/>
      <dgm:spPr/>
    </dgm:pt>
    <dgm:pt modelId="{D9711C3A-F364-AC49-AE42-EE1E6FC99060}" type="pres">
      <dgm:prSet presAssocID="{6B47ACE3-C579-2641-9DF7-5B04D1A8C11B}" presName="hierChild4" presStyleCnt="0"/>
      <dgm:spPr/>
    </dgm:pt>
    <dgm:pt modelId="{D3AE2441-9970-B145-AA85-B6E2E416B41E}" type="pres">
      <dgm:prSet presAssocID="{86E60D4F-64F4-9043-943E-3F18AADC9B1F}" presName="Name64" presStyleLbl="parChTrans1D3" presStyleIdx="5" presStyleCnt="10"/>
      <dgm:spPr/>
    </dgm:pt>
    <dgm:pt modelId="{A5A2451F-65B7-9C4B-BE16-F11C9219E956}" type="pres">
      <dgm:prSet presAssocID="{5367B5F3-E1FE-6743-8185-BC12FFC2BC00}" presName="hierRoot2" presStyleCnt="0">
        <dgm:presLayoutVars>
          <dgm:hierBranch val="init"/>
        </dgm:presLayoutVars>
      </dgm:prSet>
      <dgm:spPr/>
    </dgm:pt>
    <dgm:pt modelId="{5FFC5B80-A3EE-3045-8F3F-642581603C66}" type="pres">
      <dgm:prSet presAssocID="{5367B5F3-E1FE-6743-8185-BC12FFC2BC00}" presName="rootComposite" presStyleCnt="0"/>
      <dgm:spPr/>
    </dgm:pt>
    <dgm:pt modelId="{0521AD6E-A59E-2349-B7E4-256BCF2E856E}" type="pres">
      <dgm:prSet presAssocID="{5367B5F3-E1FE-6743-8185-BC12FFC2BC00}" presName="rootText" presStyleLbl="node3" presStyleIdx="5" presStyleCnt="10">
        <dgm:presLayoutVars>
          <dgm:chPref val="3"/>
        </dgm:presLayoutVars>
      </dgm:prSet>
      <dgm:spPr/>
    </dgm:pt>
    <dgm:pt modelId="{512FAA1A-EC81-C049-A64B-A5222005B5F8}" type="pres">
      <dgm:prSet presAssocID="{5367B5F3-E1FE-6743-8185-BC12FFC2BC00}" presName="rootConnector" presStyleLbl="node3" presStyleIdx="5" presStyleCnt="10"/>
      <dgm:spPr/>
    </dgm:pt>
    <dgm:pt modelId="{ED487A67-C1E5-7E45-83F7-E5D00C912086}" type="pres">
      <dgm:prSet presAssocID="{5367B5F3-E1FE-6743-8185-BC12FFC2BC00}" presName="hierChild4" presStyleCnt="0"/>
      <dgm:spPr/>
    </dgm:pt>
    <dgm:pt modelId="{75AB7FA4-7125-6448-8935-B9C548E14374}" type="pres">
      <dgm:prSet presAssocID="{5367B5F3-E1FE-6743-8185-BC12FFC2BC00}" presName="hierChild5" presStyleCnt="0"/>
      <dgm:spPr/>
    </dgm:pt>
    <dgm:pt modelId="{14FEE3E4-B67D-004D-9609-AEA4B27ECAF8}" type="pres">
      <dgm:prSet presAssocID="{25A59A79-D3AC-A847-B143-EFCF089CAC68}" presName="Name64" presStyleLbl="parChTrans1D3" presStyleIdx="6" presStyleCnt="10"/>
      <dgm:spPr/>
    </dgm:pt>
    <dgm:pt modelId="{C4045549-2B1E-944E-8782-8918597355AD}" type="pres">
      <dgm:prSet presAssocID="{03ADE2EB-F806-2345-A85E-3568BAB0B815}" presName="hierRoot2" presStyleCnt="0">
        <dgm:presLayoutVars>
          <dgm:hierBranch val="init"/>
        </dgm:presLayoutVars>
      </dgm:prSet>
      <dgm:spPr/>
    </dgm:pt>
    <dgm:pt modelId="{C8238D8E-BC4A-2146-8F2F-1492BB571322}" type="pres">
      <dgm:prSet presAssocID="{03ADE2EB-F806-2345-A85E-3568BAB0B815}" presName="rootComposite" presStyleCnt="0"/>
      <dgm:spPr/>
    </dgm:pt>
    <dgm:pt modelId="{22BF5FDA-19FF-A34F-A9CF-B5DE4A07D1CB}" type="pres">
      <dgm:prSet presAssocID="{03ADE2EB-F806-2345-A85E-3568BAB0B815}" presName="rootText" presStyleLbl="node3" presStyleIdx="6" presStyleCnt="10">
        <dgm:presLayoutVars>
          <dgm:chPref val="3"/>
        </dgm:presLayoutVars>
      </dgm:prSet>
      <dgm:spPr/>
    </dgm:pt>
    <dgm:pt modelId="{5ABF8AB4-9985-8B41-8974-1DAF33F5E267}" type="pres">
      <dgm:prSet presAssocID="{03ADE2EB-F806-2345-A85E-3568BAB0B815}" presName="rootConnector" presStyleLbl="node3" presStyleIdx="6" presStyleCnt="10"/>
      <dgm:spPr/>
    </dgm:pt>
    <dgm:pt modelId="{F75B9F05-7A6B-8943-BB36-26F14B139E22}" type="pres">
      <dgm:prSet presAssocID="{03ADE2EB-F806-2345-A85E-3568BAB0B815}" presName="hierChild4" presStyleCnt="0"/>
      <dgm:spPr/>
    </dgm:pt>
    <dgm:pt modelId="{22D6AF2B-EEDA-2841-B787-2EA5415EFC36}" type="pres">
      <dgm:prSet presAssocID="{03ADE2EB-F806-2345-A85E-3568BAB0B815}" presName="hierChild5" presStyleCnt="0"/>
      <dgm:spPr/>
    </dgm:pt>
    <dgm:pt modelId="{54E71FA7-9422-E942-81FB-AF7BE76100CA}" type="pres">
      <dgm:prSet presAssocID="{C1151265-39C4-404C-85C3-FA1AD4ACC745}" presName="Name64" presStyleLbl="parChTrans1D3" presStyleIdx="7" presStyleCnt="10"/>
      <dgm:spPr/>
    </dgm:pt>
    <dgm:pt modelId="{B077E0F2-7145-E242-9D51-75272CE7A9A5}" type="pres">
      <dgm:prSet presAssocID="{D38DB271-A44B-3B48-811B-9D715C6128EA}" presName="hierRoot2" presStyleCnt="0">
        <dgm:presLayoutVars>
          <dgm:hierBranch val="init"/>
        </dgm:presLayoutVars>
      </dgm:prSet>
      <dgm:spPr/>
    </dgm:pt>
    <dgm:pt modelId="{7579FC30-D92F-5249-8347-C94BA2BE4B14}" type="pres">
      <dgm:prSet presAssocID="{D38DB271-A44B-3B48-811B-9D715C6128EA}" presName="rootComposite" presStyleCnt="0"/>
      <dgm:spPr/>
    </dgm:pt>
    <dgm:pt modelId="{E93650D3-F8AA-7E4A-A69B-42511559E964}" type="pres">
      <dgm:prSet presAssocID="{D38DB271-A44B-3B48-811B-9D715C6128EA}" presName="rootText" presStyleLbl="node3" presStyleIdx="7" presStyleCnt="10">
        <dgm:presLayoutVars>
          <dgm:chPref val="3"/>
        </dgm:presLayoutVars>
      </dgm:prSet>
      <dgm:spPr/>
    </dgm:pt>
    <dgm:pt modelId="{160037D5-3A51-8147-9543-464E24465C08}" type="pres">
      <dgm:prSet presAssocID="{D38DB271-A44B-3B48-811B-9D715C6128EA}" presName="rootConnector" presStyleLbl="node3" presStyleIdx="7" presStyleCnt="10"/>
      <dgm:spPr/>
    </dgm:pt>
    <dgm:pt modelId="{CC1A2EDE-67D7-0A4D-A6A7-F4D90954A3EE}" type="pres">
      <dgm:prSet presAssocID="{D38DB271-A44B-3B48-811B-9D715C6128EA}" presName="hierChild4" presStyleCnt="0"/>
      <dgm:spPr/>
    </dgm:pt>
    <dgm:pt modelId="{AFA00938-094E-5748-AD2F-7C8D7C5DD354}" type="pres">
      <dgm:prSet presAssocID="{D38DB271-A44B-3B48-811B-9D715C6128EA}" presName="hierChild5" presStyleCnt="0"/>
      <dgm:spPr/>
    </dgm:pt>
    <dgm:pt modelId="{3715A847-2904-7745-B438-E2B745362A01}" type="pres">
      <dgm:prSet presAssocID="{6B47ACE3-C579-2641-9DF7-5B04D1A8C11B}" presName="hierChild5" presStyleCnt="0"/>
      <dgm:spPr/>
    </dgm:pt>
    <dgm:pt modelId="{F40F318B-1948-324C-9AB9-D1330091C25C}" type="pres">
      <dgm:prSet presAssocID="{A1640C54-CEF0-A047-BD6F-509B06F3F978}" presName="Name64" presStyleLbl="parChTrans1D2" presStyleIdx="3" presStyleCnt="4"/>
      <dgm:spPr/>
    </dgm:pt>
    <dgm:pt modelId="{0A124598-2B19-4A4F-99CC-679D642CFC76}" type="pres">
      <dgm:prSet presAssocID="{B88B7DFC-DA33-894F-B9AC-DCA9B8487F31}" presName="hierRoot2" presStyleCnt="0">
        <dgm:presLayoutVars>
          <dgm:hierBranch val="init"/>
        </dgm:presLayoutVars>
      </dgm:prSet>
      <dgm:spPr/>
    </dgm:pt>
    <dgm:pt modelId="{6947739E-5FAF-0540-A2F9-C74C80B109D2}" type="pres">
      <dgm:prSet presAssocID="{B88B7DFC-DA33-894F-B9AC-DCA9B8487F31}" presName="rootComposite" presStyleCnt="0"/>
      <dgm:spPr/>
    </dgm:pt>
    <dgm:pt modelId="{477E4014-6FE7-5F42-906A-AFE45E9F3D74}" type="pres">
      <dgm:prSet presAssocID="{B88B7DFC-DA33-894F-B9AC-DCA9B8487F31}" presName="rootText" presStyleLbl="node2" presStyleIdx="3" presStyleCnt="4" custScaleX="302719">
        <dgm:presLayoutVars>
          <dgm:chPref val="3"/>
        </dgm:presLayoutVars>
      </dgm:prSet>
      <dgm:spPr/>
    </dgm:pt>
    <dgm:pt modelId="{FFD167E0-AB96-3E4B-AACB-F89C23BBD0B3}" type="pres">
      <dgm:prSet presAssocID="{B88B7DFC-DA33-894F-B9AC-DCA9B8487F31}" presName="rootConnector" presStyleLbl="node2" presStyleIdx="3" presStyleCnt="4"/>
      <dgm:spPr/>
    </dgm:pt>
    <dgm:pt modelId="{4A29535C-CB0B-584D-95EF-5C5F21C170BD}" type="pres">
      <dgm:prSet presAssocID="{B88B7DFC-DA33-894F-B9AC-DCA9B8487F31}" presName="hierChild4" presStyleCnt="0"/>
      <dgm:spPr/>
    </dgm:pt>
    <dgm:pt modelId="{6B5468F8-97B4-5E4D-B016-88A5035596A2}" type="pres">
      <dgm:prSet presAssocID="{A37DBA43-98DE-1342-9729-6B5C40BB1AFF}" presName="Name64" presStyleLbl="parChTrans1D3" presStyleIdx="8" presStyleCnt="10"/>
      <dgm:spPr/>
    </dgm:pt>
    <dgm:pt modelId="{37683BF8-594E-E84E-A16E-0DF62FC0D3A9}" type="pres">
      <dgm:prSet presAssocID="{357A7FD3-7821-8549-86C0-7F9F4BBA3A0A}" presName="hierRoot2" presStyleCnt="0">
        <dgm:presLayoutVars>
          <dgm:hierBranch val="init"/>
        </dgm:presLayoutVars>
      </dgm:prSet>
      <dgm:spPr/>
    </dgm:pt>
    <dgm:pt modelId="{B5F15523-8808-3045-B986-6EA620A55635}" type="pres">
      <dgm:prSet presAssocID="{357A7FD3-7821-8549-86C0-7F9F4BBA3A0A}" presName="rootComposite" presStyleCnt="0"/>
      <dgm:spPr/>
    </dgm:pt>
    <dgm:pt modelId="{688306B8-CFF9-124C-A2D4-0A2704393A3B}" type="pres">
      <dgm:prSet presAssocID="{357A7FD3-7821-8549-86C0-7F9F4BBA3A0A}" presName="rootText" presStyleLbl="node3" presStyleIdx="8" presStyleCnt="10" custScaleX="237714">
        <dgm:presLayoutVars>
          <dgm:chPref val="3"/>
        </dgm:presLayoutVars>
      </dgm:prSet>
      <dgm:spPr/>
    </dgm:pt>
    <dgm:pt modelId="{F43C766C-2C38-5143-9D01-2824EB2FB014}" type="pres">
      <dgm:prSet presAssocID="{357A7FD3-7821-8549-86C0-7F9F4BBA3A0A}" presName="rootConnector" presStyleLbl="node3" presStyleIdx="8" presStyleCnt="10"/>
      <dgm:spPr/>
    </dgm:pt>
    <dgm:pt modelId="{7B3013B1-5B0A-2445-874B-02B82632913A}" type="pres">
      <dgm:prSet presAssocID="{357A7FD3-7821-8549-86C0-7F9F4BBA3A0A}" presName="hierChild4" presStyleCnt="0"/>
      <dgm:spPr/>
    </dgm:pt>
    <dgm:pt modelId="{83E0A8D7-D465-CA49-975B-2DFD79F05462}" type="pres">
      <dgm:prSet presAssocID="{357A7FD3-7821-8549-86C0-7F9F4BBA3A0A}" presName="hierChild5" presStyleCnt="0"/>
      <dgm:spPr/>
    </dgm:pt>
    <dgm:pt modelId="{9A5F3FB6-1987-8743-A279-7437DE2ABA51}" type="pres">
      <dgm:prSet presAssocID="{68A9F42F-BE2B-2047-98B9-92A394816CFB}" presName="Name64" presStyleLbl="parChTrans1D3" presStyleIdx="9" presStyleCnt="10"/>
      <dgm:spPr/>
    </dgm:pt>
    <dgm:pt modelId="{248857E6-D616-4643-BEBF-0C21076CBF7A}" type="pres">
      <dgm:prSet presAssocID="{3A453AD3-BA4E-1748-9FE7-7E6D18606ACB}" presName="hierRoot2" presStyleCnt="0">
        <dgm:presLayoutVars>
          <dgm:hierBranch val="init"/>
        </dgm:presLayoutVars>
      </dgm:prSet>
      <dgm:spPr/>
    </dgm:pt>
    <dgm:pt modelId="{7EC37D4C-DA5D-8E49-9374-160446944901}" type="pres">
      <dgm:prSet presAssocID="{3A453AD3-BA4E-1748-9FE7-7E6D18606ACB}" presName="rootComposite" presStyleCnt="0"/>
      <dgm:spPr/>
    </dgm:pt>
    <dgm:pt modelId="{EA9EA0DB-E7FD-6D4B-8811-B0CA103F67C5}" type="pres">
      <dgm:prSet presAssocID="{3A453AD3-BA4E-1748-9FE7-7E6D18606ACB}" presName="rootText" presStyleLbl="node3" presStyleIdx="9" presStyleCnt="10" custScaleX="294325">
        <dgm:presLayoutVars>
          <dgm:chPref val="3"/>
        </dgm:presLayoutVars>
      </dgm:prSet>
      <dgm:spPr/>
    </dgm:pt>
    <dgm:pt modelId="{00918FA3-6151-8D47-83B1-05879C7E2E5E}" type="pres">
      <dgm:prSet presAssocID="{3A453AD3-BA4E-1748-9FE7-7E6D18606ACB}" presName="rootConnector" presStyleLbl="node3" presStyleIdx="9" presStyleCnt="10"/>
      <dgm:spPr/>
    </dgm:pt>
    <dgm:pt modelId="{9EC852E5-6B53-9A40-B0E9-0E943FE4FA54}" type="pres">
      <dgm:prSet presAssocID="{3A453AD3-BA4E-1748-9FE7-7E6D18606ACB}" presName="hierChild4" presStyleCnt="0"/>
      <dgm:spPr/>
    </dgm:pt>
    <dgm:pt modelId="{42619E1C-1944-144B-8C53-56BBEB8512BD}" type="pres">
      <dgm:prSet presAssocID="{3A453AD3-BA4E-1748-9FE7-7E6D18606ACB}" presName="hierChild5" presStyleCnt="0"/>
      <dgm:spPr/>
    </dgm:pt>
    <dgm:pt modelId="{0E431611-5DF9-0441-8CCA-F4F881245639}" type="pres">
      <dgm:prSet presAssocID="{B88B7DFC-DA33-894F-B9AC-DCA9B8487F31}" presName="hierChild5" presStyleCnt="0"/>
      <dgm:spPr/>
    </dgm:pt>
    <dgm:pt modelId="{E32ED2DD-BD0F-6B4E-8B04-DD366E6C4F1E}" type="pres">
      <dgm:prSet presAssocID="{E5954CD5-EF88-E74C-8128-8E24195B80E4}" presName="hierChild3" presStyleCnt="0"/>
      <dgm:spPr/>
    </dgm:pt>
  </dgm:ptLst>
  <dgm:cxnLst>
    <dgm:cxn modelId="{B9DBC301-4264-AD41-8239-B57E3F8B238A}" type="presOf" srcId="{91871658-5C3D-F04D-A1FC-7A5BB58FC96F}" destId="{EA7032B5-8E6A-E14A-9112-5C08890AFF8F}" srcOrd="0" destOrd="0" presId="urn:microsoft.com/office/officeart/2009/3/layout/HorizontalOrganizationChart"/>
    <dgm:cxn modelId="{F0C80702-9ACD-1449-AB5E-10D9D87F6AC2}" type="presOf" srcId="{B4148F00-3A48-0541-9DE6-2805FE8C1B5E}" destId="{D769AE1D-24A9-7141-8B33-344BEC6D5DC1}" srcOrd="0" destOrd="0" presId="urn:microsoft.com/office/officeart/2009/3/layout/HorizontalOrganizationChart"/>
    <dgm:cxn modelId="{FA596903-C19D-6242-AEE0-51FADB9F7EDE}" type="presOf" srcId="{D38DB271-A44B-3B48-811B-9D715C6128EA}" destId="{E93650D3-F8AA-7E4A-A69B-42511559E964}" srcOrd="0" destOrd="0" presId="urn:microsoft.com/office/officeart/2009/3/layout/HorizontalOrganizationChart"/>
    <dgm:cxn modelId="{D0310E07-8788-E94F-9547-5CB7D681C7D1}" type="presOf" srcId="{3593F2DD-9FFE-2749-AB67-11B915292643}" destId="{78024FF1-C98D-224B-BB41-05AA9D4FF564}" srcOrd="0" destOrd="0" presId="urn:microsoft.com/office/officeart/2009/3/layout/HorizontalOrganizationChart"/>
    <dgm:cxn modelId="{7A2EBD07-AB9F-024D-8F52-DE32EA301611}" type="presOf" srcId="{357A7FD3-7821-8549-86C0-7F9F4BBA3A0A}" destId="{688306B8-CFF9-124C-A2D4-0A2704393A3B}" srcOrd="0" destOrd="0" presId="urn:microsoft.com/office/officeart/2009/3/layout/HorizontalOrganizationChart"/>
    <dgm:cxn modelId="{78B11809-FCB1-D048-92B5-2D5FC25DB0E4}" type="presOf" srcId="{B821078D-B8F4-0847-ADEB-D3E0A67B25AC}" destId="{77107B53-FB4C-9245-B353-6DD5F08DDE3A}" srcOrd="0" destOrd="0" presId="urn:microsoft.com/office/officeart/2009/3/layout/HorizontalOrganizationChart"/>
    <dgm:cxn modelId="{2619580A-2234-3B4E-8AF6-D1F3E70BACFA}" srcId="{E5954CD5-EF88-E74C-8128-8E24195B80E4}" destId="{B88B7DFC-DA33-894F-B9AC-DCA9B8487F31}" srcOrd="3" destOrd="0" parTransId="{A1640C54-CEF0-A047-BD6F-509B06F3F978}" sibTransId="{793BCA98-CD43-004D-B339-221E0711C144}"/>
    <dgm:cxn modelId="{DE0AFD0B-E564-2046-BA9E-E399E391250F}" srcId="{B821078D-B8F4-0847-ADEB-D3E0A67B25AC}" destId="{7BD6D1A5-D7B8-9F41-924F-FEB5EF2B6A0D}" srcOrd="0" destOrd="0" parTransId="{5BC4DD43-1F3C-9244-9871-846274E51BE5}" sibTransId="{6F95B96E-260E-B24D-8E6A-107155C6C854}"/>
    <dgm:cxn modelId="{19AC830D-8A00-A34F-97B9-5D4E2A2F5C66}" srcId="{B821078D-B8F4-0847-ADEB-D3E0A67B25AC}" destId="{4A21A92A-56C8-A54F-B8D2-10A818B555A2}" srcOrd="1" destOrd="0" parTransId="{0BC6C69C-25F5-4849-BB66-BE41B90612A7}" sibTransId="{8A99F6C9-0747-B440-8A01-A98E97735583}"/>
    <dgm:cxn modelId="{E4450610-FE1A-F04F-A64E-5BD197EEF01A}" srcId="{E5954CD5-EF88-E74C-8128-8E24195B80E4}" destId="{65E9E3D3-0537-D643-B784-73F8876D6C02}" srcOrd="0" destOrd="0" parTransId="{2F80DF17-E427-834E-9038-399CEB017155}" sibTransId="{47A24FBD-97D3-4D46-ADD3-B14B4246898F}"/>
    <dgm:cxn modelId="{EFF4B511-F456-AC4C-B684-A19E1CA6B0DB}" type="presOf" srcId="{65E9E3D3-0537-D643-B784-73F8876D6C02}" destId="{37506B08-582C-544D-801A-E041C0026030}" srcOrd="0" destOrd="0" presId="urn:microsoft.com/office/officeart/2009/3/layout/HorizontalOrganizationChart"/>
    <dgm:cxn modelId="{FC131815-FB95-D44A-A9E5-CC190F0EA7BC}" type="presOf" srcId="{2F80DF17-E427-834E-9038-399CEB017155}" destId="{85A8E7F0-2872-024D-A18E-9C49EC3C2D05}" srcOrd="0" destOrd="0" presId="urn:microsoft.com/office/officeart/2009/3/layout/HorizontalOrganizationChart"/>
    <dgm:cxn modelId="{3994C51F-F752-5245-AC2D-20B4F5955BA3}" type="presOf" srcId="{03ADE2EB-F806-2345-A85E-3568BAB0B815}" destId="{5ABF8AB4-9985-8B41-8974-1DAF33F5E267}" srcOrd="1" destOrd="0" presId="urn:microsoft.com/office/officeart/2009/3/layout/HorizontalOrganizationChart"/>
    <dgm:cxn modelId="{22B19727-E787-AD43-B594-027F056557B7}" type="presOf" srcId="{6B47ACE3-C579-2641-9DF7-5B04D1A8C11B}" destId="{3316B8D6-135C-004F-A70F-E0D972AAABDD}" srcOrd="0" destOrd="0" presId="urn:microsoft.com/office/officeart/2009/3/layout/HorizontalOrganizationChart"/>
    <dgm:cxn modelId="{341C8B36-CBBB-1A47-A835-E61558A3C942}" srcId="{B88B7DFC-DA33-894F-B9AC-DCA9B8487F31}" destId="{357A7FD3-7821-8549-86C0-7F9F4BBA3A0A}" srcOrd="0" destOrd="0" parTransId="{A37DBA43-98DE-1342-9729-6B5C40BB1AFF}" sibTransId="{E3933246-4916-1047-A50F-8B5688499348}"/>
    <dgm:cxn modelId="{132A2D3B-22DA-1042-A710-46704160BB5B}" type="presOf" srcId="{6B47ACE3-C579-2641-9DF7-5B04D1A8C11B}" destId="{7861043D-12F6-3941-830A-E8C6D23B7839}" srcOrd="1" destOrd="0" presId="urn:microsoft.com/office/officeart/2009/3/layout/HorizontalOrganizationChart"/>
    <dgm:cxn modelId="{F90AE83E-2786-6549-97E3-A1B9D78B0281}" type="presOf" srcId="{C1151265-39C4-404C-85C3-FA1AD4ACC745}" destId="{54E71FA7-9422-E942-81FB-AF7BE76100CA}" srcOrd="0" destOrd="0" presId="urn:microsoft.com/office/officeart/2009/3/layout/HorizontalOrganizationChart"/>
    <dgm:cxn modelId="{E40FE741-4F4A-D146-99D5-5435CE7DAD55}" type="presOf" srcId="{4685CA47-9AC7-E740-98BE-6E7FE0604AE1}" destId="{159FA9EF-79C1-E544-9199-2809346B57B3}" srcOrd="1" destOrd="0" presId="urn:microsoft.com/office/officeart/2009/3/layout/HorizontalOrganizationChart"/>
    <dgm:cxn modelId="{CBF56045-20D2-1F40-AD53-350F0699AD4D}" type="presOf" srcId="{0BC6C69C-25F5-4849-BB66-BE41B90612A7}" destId="{45B6DC9B-0EFA-D142-A5D6-733604F595C8}" srcOrd="0" destOrd="0" presId="urn:microsoft.com/office/officeart/2009/3/layout/HorizontalOrganizationChart"/>
    <dgm:cxn modelId="{EA3C8149-7A36-E142-AF67-E9F77AFB0BCF}" type="presOf" srcId="{B88B7DFC-DA33-894F-B9AC-DCA9B8487F31}" destId="{477E4014-6FE7-5F42-906A-AFE45E9F3D74}" srcOrd="0" destOrd="0" presId="urn:microsoft.com/office/officeart/2009/3/layout/HorizontalOrganizationChart"/>
    <dgm:cxn modelId="{2D1AB64C-E3B8-8B45-BA1E-FEFE8D1C9928}" type="presOf" srcId="{E5954CD5-EF88-E74C-8128-8E24195B80E4}" destId="{7B0406C7-993B-AF4E-8CE4-155DAAE04E88}" srcOrd="1" destOrd="0" presId="urn:microsoft.com/office/officeart/2009/3/layout/HorizontalOrganizationChart"/>
    <dgm:cxn modelId="{AC8B4557-801F-C347-B938-80F90BA7573F}" type="presOf" srcId="{A1640C54-CEF0-A047-BD6F-509B06F3F978}" destId="{F40F318B-1948-324C-9AB9-D1330091C25C}" srcOrd="0" destOrd="0" presId="urn:microsoft.com/office/officeart/2009/3/layout/HorizontalOrganizationChart"/>
    <dgm:cxn modelId="{7DC6835A-CFBD-A04E-A2EF-050DDC3D333C}" type="presOf" srcId="{357A7FD3-7821-8549-86C0-7F9F4BBA3A0A}" destId="{F43C766C-2C38-5143-9D01-2824EB2FB014}" srcOrd="1" destOrd="0" presId="urn:microsoft.com/office/officeart/2009/3/layout/HorizontalOrganizationChart"/>
    <dgm:cxn modelId="{5034CE5C-3F28-6649-B9AE-A9F39B097B14}" type="presOf" srcId="{5367B5F3-E1FE-6743-8185-BC12FFC2BC00}" destId="{0521AD6E-A59E-2349-B7E4-256BCF2E856E}" srcOrd="0" destOrd="0" presId="urn:microsoft.com/office/officeart/2009/3/layout/HorizontalOrganizationChart"/>
    <dgm:cxn modelId="{BE320D60-CEA1-DD45-8DEA-2835D2DA62A7}" type="presOf" srcId="{25A59A79-D3AC-A847-B143-EFCF089CAC68}" destId="{14FEE3E4-B67D-004D-9609-AEA4B27ECAF8}" srcOrd="0" destOrd="0" presId="urn:microsoft.com/office/officeart/2009/3/layout/HorizontalOrganizationChart"/>
    <dgm:cxn modelId="{4576F968-A7E3-8A40-BD4F-1B20908CEB81}" srcId="{C84108CA-1057-DA43-95F3-7CAF5FF654B0}" destId="{E5954CD5-EF88-E74C-8128-8E24195B80E4}" srcOrd="0" destOrd="0" parTransId="{C12A834F-8DC8-CF4B-A3DF-12A836483936}" sibTransId="{3FFD66AC-563E-C34B-AB04-4FF3531B6F8E}"/>
    <dgm:cxn modelId="{06E6E86A-129A-1343-BE0F-40BE41015891}" type="presOf" srcId="{D38DB271-A44B-3B48-811B-9D715C6128EA}" destId="{160037D5-3A51-8147-9543-464E24465C08}" srcOrd="1" destOrd="0" presId="urn:microsoft.com/office/officeart/2009/3/layout/HorizontalOrganizationChart"/>
    <dgm:cxn modelId="{413F2A73-398B-B845-A5D5-AD8F86DD3F6B}" type="presOf" srcId="{68A9F42F-BE2B-2047-98B9-92A394816CFB}" destId="{9A5F3FB6-1987-8743-A279-7437DE2ABA51}" srcOrd="0" destOrd="0" presId="urn:microsoft.com/office/officeart/2009/3/layout/HorizontalOrganizationChart"/>
    <dgm:cxn modelId="{2EA78B73-7D13-EF4D-9EE7-7B698D6EF3C4}" type="presOf" srcId="{3A453AD3-BA4E-1748-9FE7-7E6D18606ACB}" destId="{00918FA3-6151-8D47-83B1-05879C7E2E5E}" srcOrd="1" destOrd="0" presId="urn:microsoft.com/office/officeart/2009/3/layout/HorizontalOrganizationChart"/>
    <dgm:cxn modelId="{4D7BB378-28B9-8647-922E-9B9722B0F93C}" type="presOf" srcId="{5BC4DD43-1F3C-9244-9871-846274E51BE5}" destId="{3BD438BE-DB27-DC4D-827F-DDB834282D04}" srcOrd="0" destOrd="0" presId="urn:microsoft.com/office/officeart/2009/3/layout/HorizontalOrganizationChart"/>
    <dgm:cxn modelId="{E6E5987B-E053-514C-B5B2-91E46F7D4D4A}" type="presOf" srcId="{3A453AD3-BA4E-1748-9FE7-7E6D18606ACB}" destId="{EA9EA0DB-E7FD-6D4B-8811-B0CA103F67C5}" srcOrd="0" destOrd="0" presId="urn:microsoft.com/office/officeart/2009/3/layout/HorizontalOrganizationChart"/>
    <dgm:cxn modelId="{3104DC7C-1663-0B42-A237-9262B5F15343}" type="presOf" srcId="{DE11C962-4BD9-AD4B-A513-543F34B0B24F}" destId="{23D8040C-F24B-E243-A505-684B8261A6F2}" srcOrd="0" destOrd="0" presId="urn:microsoft.com/office/officeart/2009/3/layout/HorizontalOrganizationChart"/>
    <dgm:cxn modelId="{22474D7D-8CF4-EA4B-8744-AE8A7D624EF7}" type="presOf" srcId="{86E60D4F-64F4-9043-943E-3F18AADC9B1F}" destId="{D3AE2441-9970-B145-AA85-B6E2E416B41E}" srcOrd="0" destOrd="0" presId="urn:microsoft.com/office/officeart/2009/3/layout/HorizontalOrganizationChart"/>
    <dgm:cxn modelId="{CD3C1B81-33B2-854A-9406-AF657EFF2A4A}" srcId="{6B47ACE3-C579-2641-9DF7-5B04D1A8C11B}" destId="{5367B5F3-E1FE-6743-8185-BC12FFC2BC00}" srcOrd="0" destOrd="0" parTransId="{86E60D4F-64F4-9043-943E-3F18AADC9B1F}" sibTransId="{104A1780-8C72-FB40-9C7A-BD28BCB08C2F}"/>
    <dgm:cxn modelId="{E66A6281-8F62-844F-BC34-C0588AC2ED5F}" type="presOf" srcId="{4E81548A-D0CA-D347-AE4B-EA0813CC5794}" destId="{C5667C56-53C4-EE4D-8C79-3633F1FB49E2}" srcOrd="1" destOrd="0" presId="urn:microsoft.com/office/officeart/2009/3/layout/HorizontalOrganizationChart"/>
    <dgm:cxn modelId="{8E567681-3161-EB48-B081-BB2A1069294A}" srcId="{65E9E3D3-0537-D643-B784-73F8876D6C02}" destId="{4685CA47-9AC7-E740-98BE-6E7FE0604AE1}" srcOrd="0" destOrd="0" parTransId="{91871658-5C3D-F04D-A1FC-7A5BB58FC96F}" sibTransId="{93CC4FC0-E0B6-C949-9FE3-DB081800C4C7}"/>
    <dgm:cxn modelId="{1824A087-0C26-6549-AC4C-9BB8CC6EC8F8}" srcId="{B821078D-B8F4-0847-ADEB-D3E0A67B25AC}" destId="{4E81548A-D0CA-D347-AE4B-EA0813CC5794}" srcOrd="2" destOrd="0" parTransId="{3593F2DD-9FFE-2749-AB67-11B915292643}" sibTransId="{ED290039-0124-B746-9B1A-D09B33236E57}"/>
    <dgm:cxn modelId="{536B348F-B304-D94F-AE40-845F44E7A6C3}" type="presOf" srcId="{7BD6D1A5-D7B8-9F41-924F-FEB5EF2B6A0D}" destId="{44146955-DF52-0048-957F-F1C23A87364F}" srcOrd="0" destOrd="0" presId="urn:microsoft.com/office/officeart/2009/3/layout/HorizontalOrganizationChart"/>
    <dgm:cxn modelId="{EB621994-1BC1-7445-9A1A-1BBDD37BCC8E}" type="presOf" srcId="{4A21A92A-56C8-A54F-B8D2-10A818B555A2}" destId="{EF7D11B6-DF90-3B48-9FD5-866F2F1BD667}" srcOrd="0" destOrd="0" presId="urn:microsoft.com/office/officeart/2009/3/layout/HorizontalOrganizationChart"/>
    <dgm:cxn modelId="{1FC2DB98-C2D8-3B42-BD13-504E16ACDE9D}" type="presOf" srcId="{305BB09E-89CA-564D-BA60-5C616963122F}" destId="{1A63EF55-B5BE-084D-AD0E-4AEAA20BF751}" srcOrd="0" destOrd="0" presId="urn:microsoft.com/office/officeart/2009/3/layout/HorizontalOrganizationChart"/>
    <dgm:cxn modelId="{231DF59D-3FE8-434C-8788-2E1634AB9972}" type="presOf" srcId="{03ADE2EB-F806-2345-A85E-3568BAB0B815}" destId="{22BF5FDA-19FF-A34F-A9CF-B5DE4A07D1CB}" srcOrd="0" destOrd="0" presId="urn:microsoft.com/office/officeart/2009/3/layout/HorizontalOrganizationChart"/>
    <dgm:cxn modelId="{E01967A0-A13D-9348-B6EF-F5FBD4D6301F}" srcId="{6B47ACE3-C579-2641-9DF7-5B04D1A8C11B}" destId="{03ADE2EB-F806-2345-A85E-3568BAB0B815}" srcOrd="1" destOrd="0" parTransId="{25A59A79-D3AC-A847-B143-EFCF089CAC68}" sibTransId="{9B68049E-B710-BD4B-896D-6F6D86017782}"/>
    <dgm:cxn modelId="{B2434EAA-F088-DA41-B609-1878960E7BAF}" type="presOf" srcId="{E5954CD5-EF88-E74C-8128-8E24195B80E4}" destId="{AD11ED53-6553-9748-9A05-3941276FC28C}" srcOrd="0" destOrd="0" presId="urn:microsoft.com/office/officeart/2009/3/layout/HorizontalOrganizationChart"/>
    <dgm:cxn modelId="{0B08E2AF-18D0-BA4C-AF9F-35759137405D}" type="presOf" srcId="{305BB09E-89CA-564D-BA60-5C616963122F}" destId="{1A0203F5-58B5-D34E-A9AA-DBD26E9E265F}" srcOrd="1" destOrd="0" presId="urn:microsoft.com/office/officeart/2009/3/layout/HorizontalOrganizationChart"/>
    <dgm:cxn modelId="{E02C0CB2-BEFA-3B42-B08D-B4D7FAA4183E}" srcId="{E5954CD5-EF88-E74C-8128-8E24195B80E4}" destId="{6B47ACE3-C579-2641-9DF7-5B04D1A8C11B}" srcOrd="2" destOrd="0" parTransId="{A1F36839-6836-3C40-8F3B-5B5AC0729088}" sibTransId="{D2243814-3AEB-2345-80DD-65BB98795CDC}"/>
    <dgm:cxn modelId="{67A04CB2-2B9A-1B43-9F74-A51518730481}" srcId="{65E9E3D3-0537-D643-B784-73F8876D6C02}" destId="{305BB09E-89CA-564D-BA60-5C616963122F}" srcOrd="1" destOrd="0" parTransId="{B4148F00-3A48-0541-9DE6-2805FE8C1B5E}" sibTransId="{61914563-3A32-9144-BEAF-8EA694DB4FA2}"/>
    <dgm:cxn modelId="{BE1CA9B5-0B71-E143-8EA2-8C4530F2D5E0}" type="presOf" srcId="{5367B5F3-E1FE-6743-8185-BC12FFC2BC00}" destId="{512FAA1A-EC81-C049-A64B-A5222005B5F8}" srcOrd="1" destOrd="0" presId="urn:microsoft.com/office/officeart/2009/3/layout/HorizontalOrganizationChart"/>
    <dgm:cxn modelId="{CF5E67B7-BC64-B649-9356-FB06EADD1C04}" type="presOf" srcId="{A37DBA43-98DE-1342-9729-6B5C40BB1AFF}" destId="{6B5468F8-97B4-5E4D-B016-88A5035596A2}" srcOrd="0" destOrd="0" presId="urn:microsoft.com/office/officeart/2009/3/layout/HorizontalOrganizationChart"/>
    <dgm:cxn modelId="{C80ACBC5-C9E9-2C4C-AC1C-8148A8AE66D7}" type="presOf" srcId="{65E9E3D3-0537-D643-B784-73F8876D6C02}" destId="{B0E23477-44D2-7B4B-A15D-02C3BA81B042}" srcOrd="1" destOrd="0" presId="urn:microsoft.com/office/officeart/2009/3/layout/HorizontalOrganizationChart"/>
    <dgm:cxn modelId="{CD8AD7CB-EAF0-F24C-B5E8-57A188ADACB2}" srcId="{6B47ACE3-C579-2641-9DF7-5B04D1A8C11B}" destId="{D38DB271-A44B-3B48-811B-9D715C6128EA}" srcOrd="2" destOrd="0" parTransId="{C1151265-39C4-404C-85C3-FA1AD4ACC745}" sibTransId="{3B9858FD-E416-3441-94F1-6DA7094D098A}"/>
    <dgm:cxn modelId="{145B4ECE-26A2-6746-A3BF-BEB6D9C78DEE}" type="presOf" srcId="{7BD6D1A5-D7B8-9F41-924F-FEB5EF2B6A0D}" destId="{AD8BFAEE-31F3-6A43-9D6C-1BA275151410}" srcOrd="1" destOrd="0" presId="urn:microsoft.com/office/officeart/2009/3/layout/HorizontalOrganizationChart"/>
    <dgm:cxn modelId="{FEA175D8-F96C-4A45-BAEE-414AA5699DC6}" type="presOf" srcId="{4685CA47-9AC7-E740-98BE-6E7FE0604AE1}" destId="{42A5C67A-A6F4-3542-A303-30B8DD65057D}" srcOrd="0" destOrd="0" presId="urn:microsoft.com/office/officeart/2009/3/layout/HorizontalOrganizationChart"/>
    <dgm:cxn modelId="{B6A088D9-E7D8-9D43-B83B-FE2B2A30D75A}" srcId="{E5954CD5-EF88-E74C-8128-8E24195B80E4}" destId="{B821078D-B8F4-0847-ADEB-D3E0A67B25AC}" srcOrd="1" destOrd="0" parTransId="{DE11C962-4BD9-AD4B-A513-543F34B0B24F}" sibTransId="{89F39CAA-AEEE-0448-B774-0B7A453F061F}"/>
    <dgm:cxn modelId="{CE89FED9-6E34-DF44-9765-14192585A5CC}" type="presOf" srcId="{A1F36839-6836-3C40-8F3B-5B5AC0729088}" destId="{F42349DE-051C-1C4B-86C4-FDD3AA7D157F}" srcOrd="0" destOrd="0" presId="urn:microsoft.com/office/officeart/2009/3/layout/HorizontalOrganizationChart"/>
    <dgm:cxn modelId="{D21B6BDE-4495-D048-B03E-E92F0787B241}" type="presOf" srcId="{B88B7DFC-DA33-894F-B9AC-DCA9B8487F31}" destId="{FFD167E0-AB96-3E4B-AACB-F89C23BBD0B3}" srcOrd="1" destOrd="0" presId="urn:microsoft.com/office/officeart/2009/3/layout/HorizontalOrganizationChart"/>
    <dgm:cxn modelId="{F96969E0-3DC5-FD42-9270-16013175C417}" type="presOf" srcId="{4A21A92A-56C8-A54F-B8D2-10A818B555A2}" destId="{61092910-452C-5949-8676-ECDE0DE36731}" srcOrd="1" destOrd="0" presId="urn:microsoft.com/office/officeart/2009/3/layout/HorizontalOrganizationChart"/>
    <dgm:cxn modelId="{D9DFB1E0-EDD9-B54F-B26C-2B7BF47BF19D}" srcId="{B88B7DFC-DA33-894F-B9AC-DCA9B8487F31}" destId="{3A453AD3-BA4E-1748-9FE7-7E6D18606ACB}" srcOrd="1" destOrd="0" parTransId="{68A9F42F-BE2B-2047-98B9-92A394816CFB}" sibTransId="{DDE6808D-563A-1247-8931-B0BF252FBD0F}"/>
    <dgm:cxn modelId="{875185E3-5D13-144E-97FA-311764A5703F}" type="presOf" srcId="{4E81548A-D0CA-D347-AE4B-EA0813CC5794}" destId="{8F3AD517-7D70-DB41-B54C-0A69DAE4F5A6}" srcOrd="0" destOrd="0" presId="urn:microsoft.com/office/officeart/2009/3/layout/HorizontalOrganizationChart"/>
    <dgm:cxn modelId="{143A5AEA-0CF4-7E4C-9BB8-177A38EE499D}" type="presOf" srcId="{B821078D-B8F4-0847-ADEB-D3E0A67B25AC}" destId="{732240B8-102B-0C4B-811B-26571D4A016B}" srcOrd="1" destOrd="0" presId="urn:microsoft.com/office/officeart/2009/3/layout/HorizontalOrganizationChart"/>
    <dgm:cxn modelId="{6C20C7EC-B1AA-8E4B-B96A-3C0869ADDCB0}" type="presOf" srcId="{C84108CA-1057-DA43-95F3-7CAF5FF654B0}" destId="{2288FD34-22BA-704C-AD92-31F9F855B517}" srcOrd="0" destOrd="0" presId="urn:microsoft.com/office/officeart/2009/3/layout/HorizontalOrganizationChart"/>
    <dgm:cxn modelId="{178D975F-8283-104B-A862-B1CF330BA42F}" type="presParOf" srcId="{2288FD34-22BA-704C-AD92-31F9F855B517}" destId="{2197135B-96B6-294B-A922-615DD03D2571}" srcOrd="0" destOrd="0" presId="urn:microsoft.com/office/officeart/2009/3/layout/HorizontalOrganizationChart"/>
    <dgm:cxn modelId="{9879199A-70A4-654D-949F-A2FC244AB349}" type="presParOf" srcId="{2197135B-96B6-294B-A922-615DD03D2571}" destId="{A9B4A721-11FC-F54E-BFB3-8A43D5154B9F}" srcOrd="0" destOrd="0" presId="urn:microsoft.com/office/officeart/2009/3/layout/HorizontalOrganizationChart"/>
    <dgm:cxn modelId="{F9B542A3-3FF9-E743-9186-E179449B37C8}" type="presParOf" srcId="{A9B4A721-11FC-F54E-BFB3-8A43D5154B9F}" destId="{AD11ED53-6553-9748-9A05-3941276FC28C}" srcOrd="0" destOrd="0" presId="urn:microsoft.com/office/officeart/2009/3/layout/HorizontalOrganizationChart"/>
    <dgm:cxn modelId="{185357D5-FDB5-B94D-96E3-3278F51C9BD0}" type="presParOf" srcId="{A9B4A721-11FC-F54E-BFB3-8A43D5154B9F}" destId="{7B0406C7-993B-AF4E-8CE4-155DAAE04E88}" srcOrd="1" destOrd="0" presId="urn:microsoft.com/office/officeart/2009/3/layout/HorizontalOrganizationChart"/>
    <dgm:cxn modelId="{2F3BE9F1-1449-8B4B-BD39-B714C26A88CC}" type="presParOf" srcId="{2197135B-96B6-294B-A922-615DD03D2571}" destId="{BC710703-E22F-1544-8F93-14E180027EC9}" srcOrd="1" destOrd="0" presId="urn:microsoft.com/office/officeart/2009/3/layout/HorizontalOrganizationChart"/>
    <dgm:cxn modelId="{6965EDCE-6117-E348-88E0-F2D2E7D000CF}" type="presParOf" srcId="{BC710703-E22F-1544-8F93-14E180027EC9}" destId="{85A8E7F0-2872-024D-A18E-9C49EC3C2D05}" srcOrd="0" destOrd="0" presId="urn:microsoft.com/office/officeart/2009/3/layout/HorizontalOrganizationChart"/>
    <dgm:cxn modelId="{78C70C77-313F-3F43-BC4B-9946B9BBC39D}" type="presParOf" srcId="{BC710703-E22F-1544-8F93-14E180027EC9}" destId="{81E99E0E-A05C-BE47-BA95-CC73C8047FE7}" srcOrd="1" destOrd="0" presId="urn:microsoft.com/office/officeart/2009/3/layout/HorizontalOrganizationChart"/>
    <dgm:cxn modelId="{9688B979-11C8-1849-990B-261B4491F7D7}" type="presParOf" srcId="{81E99E0E-A05C-BE47-BA95-CC73C8047FE7}" destId="{4756B1D4-4DF5-AC45-A245-9112C0CF6734}" srcOrd="0" destOrd="0" presId="urn:microsoft.com/office/officeart/2009/3/layout/HorizontalOrganizationChart"/>
    <dgm:cxn modelId="{8F77B457-F9C1-5D4A-BCF4-522C655AF294}" type="presParOf" srcId="{4756B1D4-4DF5-AC45-A245-9112C0CF6734}" destId="{37506B08-582C-544D-801A-E041C0026030}" srcOrd="0" destOrd="0" presId="urn:microsoft.com/office/officeart/2009/3/layout/HorizontalOrganizationChart"/>
    <dgm:cxn modelId="{4328B515-296E-914C-814C-0F02717A79D5}" type="presParOf" srcId="{4756B1D4-4DF5-AC45-A245-9112C0CF6734}" destId="{B0E23477-44D2-7B4B-A15D-02C3BA81B042}" srcOrd="1" destOrd="0" presId="urn:microsoft.com/office/officeart/2009/3/layout/HorizontalOrganizationChart"/>
    <dgm:cxn modelId="{6A45D149-6388-6B4D-B365-1D5D971AFC8C}" type="presParOf" srcId="{81E99E0E-A05C-BE47-BA95-CC73C8047FE7}" destId="{311BC6BD-CDF0-6E46-826E-59FA084E99B4}" srcOrd="1" destOrd="0" presId="urn:microsoft.com/office/officeart/2009/3/layout/HorizontalOrganizationChart"/>
    <dgm:cxn modelId="{1B34B935-53E1-EE43-852F-1CC2370552D6}" type="presParOf" srcId="{311BC6BD-CDF0-6E46-826E-59FA084E99B4}" destId="{EA7032B5-8E6A-E14A-9112-5C08890AFF8F}" srcOrd="0" destOrd="0" presId="urn:microsoft.com/office/officeart/2009/3/layout/HorizontalOrganizationChart"/>
    <dgm:cxn modelId="{9A920E0F-7025-494B-9492-16A2E3705334}" type="presParOf" srcId="{311BC6BD-CDF0-6E46-826E-59FA084E99B4}" destId="{DF10D381-A89F-3846-922C-37CCBCB21D49}" srcOrd="1" destOrd="0" presId="urn:microsoft.com/office/officeart/2009/3/layout/HorizontalOrganizationChart"/>
    <dgm:cxn modelId="{1E3B7E07-F658-1745-AF30-D172E00BDC1C}" type="presParOf" srcId="{DF10D381-A89F-3846-922C-37CCBCB21D49}" destId="{D583B74B-E3F2-744F-AEDA-F599741356C8}" srcOrd="0" destOrd="0" presId="urn:microsoft.com/office/officeart/2009/3/layout/HorizontalOrganizationChart"/>
    <dgm:cxn modelId="{DDDBBCC5-33A9-B64B-87A6-FD3A0E45436F}" type="presParOf" srcId="{D583B74B-E3F2-744F-AEDA-F599741356C8}" destId="{42A5C67A-A6F4-3542-A303-30B8DD65057D}" srcOrd="0" destOrd="0" presId="urn:microsoft.com/office/officeart/2009/3/layout/HorizontalOrganizationChart"/>
    <dgm:cxn modelId="{5825F1A5-9971-1D43-8E9C-E34D25EA869E}" type="presParOf" srcId="{D583B74B-E3F2-744F-AEDA-F599741356C8}" destId="{159FA9EF-79C1-E544-9199-2809346B57B3}" srcOrd="1" destOrd="0" presId="urn:microsoft.com/office/officeart/2009/3/layout/HorizontalOrganizationChart"/>
    <dgm:cxn modelId="{C82DC312-254D-AE47-A2E5-82D1078E2794}" type="presParOf" srcId="{DF10D381-A89F-3846-922C-37CCBCB21D49}" destId="{57E3D6CE-58A9-3B4F-BDEF-1CC63E43482F}" srcOrd="1" destOrd="0" presId="urn:microsoft.com/office/officeart/2009/3/layout/HorizontalOrganizationChart"/>
    <dgm:cxn modelId="{352A1B7D-B686-6047-AAC6-D5E20B4F1C3C}" type="presParOf" srcId="{DF10D381-A89F-3846-922C-37CCBCB21D49}" destId="{D72D3F25-335E-B94E-A54E-CC9ABCE68324}" srcOrd="2" destOrd="0" presId="urn:microsoft.com/office/officeart/2009/3/layout/HorizontalOrganizationChart"/>
    <dgm:cxn modelId="{EA60856F-418D-D545-8093-11BBD5246552}" type="presParOf" srcId="{311BC6BD-CDF0-6E46-826E-59FA084E99B4}" destId="{D769AE1D-24A9-7141-8B33-344BEC6D5DC1}" srcOrd="2" destOrd="0" presId="urn:microsoft.com/office/officeart/2009/3/layout/HorizontalOrganizationChart"/>
    <dgm:cxn modelId="{67FFBD22-F492-1C45-AD10-BD9A6B45C4E8}" type="presParOf" srcId="{311BC6BD-CDF0-6E46-826E-59FA084E99B4}" destId="{86A493E2-0E33-0045-A45D-CF7F96341E11}" srcOrd="3" destOrd="0" presId="urn:microsoft.com/office/officeart/2009/3/layout/HorizontalOrganizationChart"/>
    <dgm:cxn modelId="{47BFA672-C73C-6B4D-B7BC-8D8D4F26E9F1}" type="presParOf" srcId="{86A493E2-0E33-0045-A45D-CF7F96341E11}" destId="{393C0281-3FE2-D94C-B521-6396274A946F}" srcOrd="0" destOrd="0" presId="urn:microsoft.com/office/officeart/2009/3/layout/HorizontalOrganizationChart"/>
    <dgm:cxn modelId="{99E6B0A7-09C3-8143-9C95-F8EE798BCC21}" type="presParOf" srcId="{393C0281-3FE2-D94C-B521-6396274A946F}" destId="{1A63EF55-B5BE-084D-AD0E-4AEAA20BF751}" srcOrd="0" destOrd="0" presId="urn:microsoft.com/office/officeart/2009/3/layout/HorizontalOrganizationChart"/>
    <dgm:cxn modelId="{54C60F90-055C-8A42-9A02-B609A8D42E8B}" type="presParOf" srcId="{393C0281-3FE2-D94C-B521-6396274A946F}" destId="{1A0203F5-58B5-D34E-A9AA-DBD26E9E265F}" srcOrd="1" destOrd="0" presId="urn:microsoft.com/office/officeart/2009/3/layout/HorizontalOrganizationChart"/>
    <dgm:cxn modelId="{28196296-8313-C447-85A6-FEE59A259548}" type="presParOf" srcId="{86A493E2-0E33-0045-A45D-CF7F96341E11}" destId="{C9BBEBB2-3F99-8C47-BEB2-68F7FA896546}" srcOrd="1" destOrd="0" presId="urn:microsoft.com/office/officeart/2009/3/layout/HorizontalOrganizationChart"/>
    <dgm:cxn modelId="{5BA853C6-22C0-4045-81D1-734AC9E2E300}" type="presParOf" srcId="{86A493E2-0E33-0045-A45D-CF7F96341E11}" destId="{FD7C51B7-E235-FF4A-8CE2-9903CD0D5701}" srcOrd="2" destOrd="0" presId="urn:microsoft.com/office/officeart/2009/3/layout/HorizontalOrganizationChart"/>
    <dgm:cxn modelId="{4A814AF3-8816-3842-82B4-CF9169BE9B04}" type="presParOf" srcId="{81E99E0E-A05C-BE47-BA95-CC73C8047FE7}" destId="{431447AD-0C00-2741-8E46-65ADE3CE9323}" srcOrd="2" destOrd="0" presId="urn:microsoft.com/office/officeart/2009/3/layout/HorizontalOrganizationChart"/>
    <dgm:cxn modelId="{D48D3CEB-925E-2543-BB5C-79E98AF80680}" type="presParOf" srcId="{BC710703-E22F-1544-8F93-14E180027EC9}" destId="{23D8040C-F24B-E243-A505-684B8261A6F2}" srcOrd="2" destOrd="0" presId="urn:microsoft.com/office/officeart/2009/3/layout/HorizontalOrganizationChart"/>
    <dgm:cxn modelId="{39B4F4A1-5A12-7D41-A362-3A9301352D5D}" type="presParOf" srcId="{BC710703-E22F-1544-8F93-14E180027EC9}" destId="{2D64B95A-C53B-6640-B767-677455C4F875}" srcOrd="3" destOrd="0" presId="urn:microsoft.com/office/officeart/2009/3/layout/HorizontalOrganizationChart"/>
    <dgm:cxn modelId="{01EFB4A1-9016-714B-9715-D021CB948317}" type="presParOf" srcId="{2D64B95A-C53B-6640-B767-677455C4F875}" destId="{75FF8034-CCAF-F447-B3C7-A1329B8B416C}" srcOrd="0" destOrd="0" presId="urn:microsoft.com/office/officeart/2009/3/layout/HorizontalOrganizationChart"/>
    <dgm:cxn modelId="{579DCE8B-9FE5-884B-8EB2-7E008EF09AA3}" type="presParOf" srcId="{75FF8034-CCAF-F447-B3C7-A1329B8B416C}" destId="{77107B53-FB4C-9245-B353-6DD5F08DDE3A}" srcOrd="0" destOrd="0" presId="urn:microsoft.com/office/officeart/2009/3/layout/HorizontalOrganizationChart"/>
    <dgm:cxn modelId="{74E802A5-108D-B940-9E15-FABC1870FF96}" type="presParOf" srcId="{75FF8034-CCAF-F447-B3C7-A1329B8B416C}" destId="{732240B8-102B-0C4B-811B-26571D4A016B}" srcOrd="1" destOrd="0" presId="urn:microsoft.com/office/officeart/2009/3/layout/HorizontalOrganizationChart"/>
    <dgm:cxn modelId="{B548BA6A-61F9-2642-9D1E-3BA0F29A5B4F}" type="presParOf" srcId="{2D64B95A-C53B-6640-B767-677455C4F875}" destId="{C2260E8F-7FE6-C644-9C26-779B0151E7DA}" srcOrd="1" destOrd="0" presId="urn:microsoft.com/office/officeart/2009/3/layout/HorizontalOrganizationChart"/>
    <dgm:cxn modelId="{55B72BA9-C391-4742-AF93-1BA02C86B33A}" type="presParOf" srcId="{C2260E8F-7FE6-C644-9C26-779B0151E7DA}" destId="{3BD438BE-DB27-DC4D-827F-DDB834282D04}" srcOrd="0" destOrd="0" presId="urn:microsoft.com/office/officeart/2009/3/layout/HorizontalOrganizationChart"/>
    <dgm:cxn modelId="{BEE0C9B9-944C-124D-94B1-DCA2CBF14180}" type="presParOf" srcId="{C2260E8F-7FE6-C644-9C26-779B0151E7DA}" destId="{169CC2FD-AEE3-FB41-A9D9-27CBD58A50F4}" srcOrd="1" destOrd="0" presId="urn:microsoft.com/office/officeart/2009/3/layout/HorizontalOrganizationChart"/>
    <dgm:cxn modelId="{76899049-9CF7-1A45-A076-07378A6213F5}" type="presParOf" srcId="{169CC2FD-AEE3-FB41-A9D9-27CBD58A50F4}" destId="{94C27888-A402-4548-8B89-91B98509FD00}" srcOrd="0" destOrd="0" presId="urn:microsoft.com/office/officeart/2009/3/layout/HorizontalOrganizationChart"/>
    <dgm:cxn modelId="{D3E32680-0D2D-F04C-A0EA-7868F6197C20}" type="presParOf" srcId="{94C27888-A402-4548-8B89-91B98509FD00}" destId="{44146955-DF52-0048-957F-F1C23A87364F}" srcOrd="0" destOrd="0" presId="urn:microsoft.com/office/officeart/2009/3/layout/HorizontalOrganizationChart"/>
    <dgm:cxn modelId="{199E4980-F09E-544A-85C8-541EB65AB956}" type="presParOf" srcId="{94C27888-A402-4548-8B89-91B98509FD00}" destId="{AD8BFAEE-31F3-6A43-9D6C-1BA275151410}" srcOrd="1" destOrd="0" presId="urn:microsoft.com/office/officeart/2009/3/layout/HorizontalOrganizationChart"/>
    <dgm:cxn modelId="{1B96B23D-7FB4-C542-9239-465D60819725}" type="presParOf" srcId="{169CC2FD-AEE3-FB41-A9D9-27CBD58A50F4}" destId="{A1FE90D2-0D00-5247-A212-F58C13924B80}" srcOrd="1" destOrd="0" presId="urn:microsoft.com/office/officeart/2009/3/layout/HorizontalOrganizationChart"/>
    <dgm:cxn modelId="{45401A3B-203A-1749-9B3B-34059A5BCE17}" type="presParOf" srcId="{169CC2FD-AEE3-FB41-A9D9-27CBD58A50F4}" destId="{12BEA13B-DA67-7E4D-8F16-531218E7DFF6}" srcOrd="2" destOrd="0" presId="urn:microsoft.com/office/officeart/2009/3/layout/HorizontalOrganizationChart"/>
    <dgm:cxn modelId="{C494FC6A-D5A9-0049-8BE7-52393152D5E1}" type="presParOf" srcId="{C2260E8F-7FE6-C644-9C26-779B0151E7DA}" destId="{45B6DC9B-0EFA-D142-A5D6-733604F595C8}" srcOrd="2" destOrd="0" presId="urn:microsoft.com/office/officeart/2009/3/layout/HorizontalOrganizationChart"/>
    <dgm:cxn modelId="{7AFA0A0B-8B81-474E-B26E-EFD7F114D999}" type="presParOf" srcId="{C2260E8F-7FE6-C644-9C26-779B0151E7DA}" destId="{94A1784C-520D-0E46-8D4E-1ED8D3F534D7}" srcOrd="3" destOrd="0" presId="urn:microsoft.com/office/officeart/2009/3/layout/HorizontalOrganizationChart"/>
    <dgm:cxn modelId="{89AE0D8A-82C8-2940-9012-022A304E79C8}" type="presParOf" srcId="{94A1784C-520D-0E46-8D4E-1ED8D3F534D7}" destId="{ECA43637-3AE7-FB42-A64A-E4CC6FF9CF0F}" srcOrd="0" destOrd="0" presId="urn:microsoft.com/office/officeart/2009/3/layout/HorizontalOrganizationChart"/>
    <dgm:cxn modelId="{CCAE453F-6B1A-4E4F-BF4A-26F0A4D1CA28}" type="presParOf" srcId="{ECA43637-3AE7-FB42-A64A-E4CC6FF9CF0F}" destId="{EF7D11B6-DF90-3B48-9FD5-866F2F1BD667}" srcOrd="0" destOrd="0" presId="urn:microsoft.com/office/officeart/2009/3/layout/HorizontalOrganizationChart"/>
    <dgm:cxn modelId="{6E1324B1-C68A-1C4E-B9F4-20D01F481D99}" type="presParOf" srcId="{ECA43637-3AE7-FB42-A64A-E4CC6FF9CF0F}" destId="{61092910-452C-5949-8676-ECDE0DE36731}" srcOrd="1" destOrd="0" presId="urn:microsoft.com/office/officeart/2009/3/layout/HorizontalOrganizationChart"/>
    <dgm:cxn modelId="{52B6A443-4F9E-2845-B4FB-264AC49D9641}" type="presParOf" srcId="{94A1784C-520D-0E46-8D4E-1ED8D3F534D7}" destId="{83E2A23B-2B89-F54C-8FA5-A729565D1C15}" srcOrd="1" destOrd="0" presId="urn:microsoft.com/office/officeart/2009/3/layout/HorizontalOrganizationChart"/>
    <dgm:cxn modelId="{D7CA86C9-C200-4D4F-80D4-BC98E1B59B79}" type="presParOf" srcId="{94A1784C-520D-0E46-8D4E-1ED8D3F534D7}" destId="{7B9C5706-7080-814E-82C3-8D9C9D70ED9A}" srcOrd="2" destOrd="0" presId="urn:microsoft.com/office/officeart/2009/3/layout/HorizontalOrganizationChart"/>
    <dgm:cxn modelId="{CC0932FE-3B22-C04E-AD1F-1C3724928A6F}" type="presParOf" srcId="{C2260E8F-7FE6-C644-9C26-779B0151E7DA}" destId="{78024FF1-C98D-224B-BB41-05AA9D4FF564}" srcOrd="4" destOrd="0" presId="urn:microsoft.com/office/officeart/2009/3/layout/HorizontalOrganizationChart"/>
    <dgm:cxn modelId="{48E2009B-C8A5-7447-A8C1-50843834A4D3}" type="presParOf" srcId="{C2260E8F-7FE6-C644-9C26-779B0151E7DA}" destId="{0519442A-8EAC-D04F-A9DE-58F68B2EE252}" srcOrd="5" destOrd="0" presId="urn:microsoft.com/office/officeart/2009/3/layout/HorizontalOrganizationChart"/>
    <dgm:cxn modelId="{80B329BE-6040-B54F-BDED-856793BB083F}" type="presParOf" srcId="{0519442A-8EAC-D04F-A9DE-58F68B2EE252}" destId="{CF86609A-2F95-B545-9937-FCB4429CA2BD}" srcOrd="0" destOrd="0" presId="urn:microsoft.com/office/officeart/2009/3/layout/HorizontalOrganizationChart"/>
    <dgm:cxn modelId="{84AAAC6B-7A5B-4749-83B8-FBAB6ADF7595}" type="presParOf" srcId="{CF86609A-2F95-B545-9937-FCB4429CA2BD}" destId="{8F3AD517-7D70-DB41-B54C-0A69DAE4F5A6}" srcOrd="0" destOrd="0" presId="urn:microsoft.com/office/officeart/2009/3/layout/HorizontalOrganizationChart"/>
    <dgm:cxn modelId="{38B8BE11-85C6-B141-BE03-D78F44EC22CC}" type="presParOf" srcId="{CF86609A-2F95-B545-9937-FCB4429CA2BD}" destId="{C5667C56-53C4-EE4D-8C79-3633F1FB49E2}" srcOrd="1" destOrd="0" presId="urn:microsoft.com/office/officeart/2009/3/layout/HorizontalOrganizationChart"/>
    <dgm:cxn modelId="{5B229515-D8FB-EF44-A2D0-9F5B1AA86188}" type="presParOf" srcId="{0519442A-8EAC-D04F-A9DE-58F68B2EE252}" destId="{DCFDF72D-F1F0-B845-8B37-54118F44D04D}" srcOrd="1" destOrd="0" presId="urn:microsoft.com/office/officeart/2009/3/layout/HorizontalOrganizationChart"/>
    <dgm:cxn modelId="{198DA59D-149E-FE40-802A-FA6F296F8694}" type="presParOf" srcId="{0519442A-8EAC-D04F-A9DE-58F68B2EE252}" destId="{5E99C7C4-A7CD-664A-B39B-4F06C327310D}" srcOrd="2" destOrd="0" presId="urn:microsoft.com/office/officeart/2009/3/layout/HorizontalOrganizationChart"/>
    <dgm:cxn modelId="{3617F831-A320-9044-AB8F-2443F26FBBB6}" type="presParOf" srcId="{2D64B95A-C53B-6640-B767-677455C4F875}" destId="{7EA33407-AE29-A645-B890-44721B2CC28D}" srcOrd="2" destOrd="0" presId="urn:microsoft.com/office/officeart/2009/3/layout/HorizontalOrganizationChart"/>
    <dgm:cxn modelId="{605CE663-B240-5147-B004-5C9046A1F752}" type="presParOf" srcId="{BC710703-E22F-1544-8F93-14E180027EC9}" destId="{F42349DE-051C-1C4B-86C4-FDD3AA7D157F}" srcOrd="4" destOrd="0" presId="urn:microsoft.com/office/officeart/2009/3/layout/HorizontalOrganizationChart"/>
    <dgm:cxn modelId="{5F47488C-8032-0646-9478-2733E6C51B89}" type="presParOf" srcId="{BC710703-E22F-1544-8F93-14E180027EC9}" destId="{BB467673-BFE5-154B-B519-47F0756541AE}" srcOrd="5" destOrd="0" presId="urn:microsoft.com/office/officeart/2009/3/layout/HorizontalOrganizationChart"/>
    <dgm:cxn modelId="{CC7593C5-6980-104B-B7CE-4EC8555E7551}" type="presParOf" srcId="{BB467673-BFE5-154B-B519-47F0756541AE}" destId="{A09A9D65-DF56-9549-8BF0-87D07DA69DCE}" srcOrd="0" destOrd="0" presId="urn:microsoft.com/office/officeart/2009/3/layout/HorizontalOrganizationChart"/>
    <dgm:cxn modelId="{6D0C926A-F204-1A4C-869E-F3D64BB8FCBE}" type="presParOf" srcId="{A09A9D65-DF56-9549-8BF0-87D07DA69DCE}" destId="{3316B8D6-135C-004F-A70F-E0D972AAABDD}" srcOrd="0" destOrd="0" presId="urn:microsoft.com/office/officeart/2009/3/layout/HorizontalOrganizationChart"/>
    <dgm:cxn modelId="{D27170A8-E896-4A4D-A95C-3FE9D7968B4B}" type="presParOf" srcId="{A09A9D65-DF56-9549-8BF0-87D07DA69DCE}" destId="{7861043D-12F6-3941-830A-E8C6D23B7839}" srcOrd="1" destOrd="0" presId="urn:microsoft.com/office/officeart/2009/3/layout/HorizontalOrganizationChart"/>
    <dgm:cxn modelId="{ABF37880-D475-CA47-B09E-093DF98C9444}" type="presParOf" srcId="{BB467673-BFE5-154B-B519-47F0756541AE}" destId="{D9711C3A-F364-AC49-AE42-EE1E6FC99060}" srcOrd="1" destOrd="0" presId="urn:microsoft.com/office/officeart/2009/3/layout/HorizontalOrganizationChart"/>
    <dgm:cxn modelId="{E866B18E-F315-C04A-8CA3-9EA1054628BB}" type="presParOf" srcId="{D9711C3A-F364-AC49-AE42-EE1E6FC99060}" destId="{D3AE2441-9970-B145-AA85-B6E2E416B41E}" srcOrd="0" destOrd="0" presId="urn:microsoft.com/office/officeart/2009/3/layout/HorizontalOrganizationChart"/>
    <dgm:cxn modelId="{A51F5C8B-B0C0-3149-874A-B177D8A5625F}" type="presParOf" srcId="{D9711C3A-F364-AC49-AE42-EE1E6FC99060}" destId="{A5A2451F-65B7-9C4B-BE16-F11C9219E956}" srcOrd="1" destOrd="0" presId="urn:microsoft.com/office/officeart/2009/3/layout/HorizontalOrganizationChart"/>
    <dgm:cxn modelId="{DEDF32F2-9087-3748-9C44-CD23487C474D}" type="presParOf" srcId="{A5A2451F-65B7-9C4B-BE16-F11C9219E956}" destId="{5FFC5B80-A3EE-3045-8F3F-642581603C66}" srcOrd="0" destOrd="0" presId="urn:microsoft.com/office/officeart/2009/3/layout/HorizontalOrganizationChart"/>
    <dgm:cxn modelId="{E05F9BDD-780D-294C-829B-A860544F423D}" type="presParOf" srcId="{5FFC5B80-A3EE-3045-8F3F-642581603C66}" destId="{0521AD6E-A59E-2349-B7E4-256BCF2E856E}" srcOrd="0" destOrd="0" presId="urn:microsoft.com/office/officeart/2009/3/layout/HorizontalOrganizationChart"/>
    <dgm:cxn modelId="{AC028533-C0FE-B748-8446-80F112BC9527}" type="presParOf" srcId="{5FFC5B80-A3EE-3045-8F3F-642581603C66}" destId="{512FAA1A-EC81-C049-A64B-A5222005B5F8}" srcOrd="1" destOrd="0" presId="urn:microsoft.com/office/officeart/2009/3/layout/HorizontalOrganizationChart"/>
    <dgm:cxn modelId="{46C77552-4BBA-8C4E-9378-737257955C4B}" type="presParOf" srcId="{A5A2451F-65B7-9C4B-BE16-F11C9219E956}" destId="{ED487A67-C1E5-7E45-83F7-E5D00C912086}" srcOrd="1" destOrd="0" presId="urn:microsoft.com/office/officeart/2009/3/layout/HorizontalOrganizationChart"/>
    <dgm:cxn modelId="{DE6C8895-A6F3-3C47-9D7D-8D5E3F453285}" type="presParOf" srcId="{A5A2451F-65B7-9C4B-BE16-F11C9219E956}" destId="{75AB7FA4-7125-6448-8935-B9C548E14374}" srcOrd="2" destOrd="0" presId="urn:microsoft.com/office/officeart/2009/3/layout/HorizontalOrganizationChart"/>
    <dgm:cxn modelId="{99876D37-50C2-BF43-B68A-EB5784BE6782}" type="presParOf" srcId="{D9711C3A-F364-AC49-AE42-EE1E6FC99060}" destId="{14FEE3E4-B67D-004D-9609-AEA4B27ECAF8}" srcOrd="2" destOrd="0" presId="urn:microsoft.com/office/officeart/2009/3/layout/HorizontalOrganizationChart"/>
    <dgm:cxn modelId="{BD0491FC-9251-C542-81ED-2C6FE84A22B4}" type="presParOf" srcId="{D9711C3A-F364-AC49-AE42-EE1E6FC99060}" destId="{C4045549-2B1E-944E-8782-8918597355AD}" srcOrd="3" destOrd="0" presId="urn:microsoft.com/office/officeart/2009/3/layout/HorizontalOrganizationChart"/>
    <dgm:cxn modelId="{F80A2CAC-2FE0-5A45-9F0A-CB146DD9B358}" type="presParOf" srcId="{C4045549-2B1E-944E-8782-8918597355AD}" destId="{C8238D8E-BC4A-2146-8F2F-1492BB571322}" srcOrd="0" destOrd="0" presId="urn:microsoft.com/office/officeart/2009/3/layout/HorizontalOrganizationChart"/>
    <dgm:cxn modelId="{C55461E7-27D9-344C-BF3A-04C707220CFA}" type="presParOf" srcId="{C8238D8E-BC4A-2146-8F2F-1492BB571322}" destId="{22BF5FDA-19FF-A34F-A9CF-B5DE4A07D1CB}" srcOrd="0" destOrd="0" presId="urn:microsoft.com/office/officeart/2009/3/layout/HorizontalOrganizationChart"/>
    <dgm:cxn modelId="{F66F3412-C4DD-DB44-B595-BCE4690DA596}" type="presParOf" srcId="{C8238D8E-BC4A-2146-8F2F-1492BB571322}" destId="{5ABF8AB4-9985-8B41-8974-1DAF33F5E267}" srcOrd="1" destOrd="0" presId="urn:microsoft.com/office/officeart/2009/3/layout/HorizontalOrganizationChart"/>
    <dgm:cxn modelId="{11E09E9C-448D-E145-9654-747C5E1BFEC2}" type="presParOf" srcId="{C4045549-2B1E-944E-8782-8918597355AD}" destId="{F75B9F05-7A6B-8943-BB36-26F14B139E22}" srcOrd="1" destOrd="0" presId="urn:microsoft.com/office/officeart/2009/3/layout/HorizontalOrganizationChart"/>
    <dgm:cxn modelId="{0ED34460-1CFF-B946-909D-2A8B8AD852E4}" type="presParOf" srcId="{C4045549-2B1E-944E-8782-8918597355AD}" destId="{22D6AF2B-EEDA-2841-B787-2EA5415EFC36}" srcOrd="2" destOrd="0" presId="urn:microsoft.com/office/officeart/2009/3/layout/HorizontalOrganizationChart"/>
    <dgm:cxn modelId="{0B92659F-2D09-904D-8F69-9671A398B91C}" type="presParOf" srcId="{D9711C3A-F364-AC49-AE42-EE1E6FC99060}" destId="{54E71FA7-9422-E942-81FB-AF7BE76100CA}" srcOrd="4" destOrd="0" presId="urn:microsoft.com/office/officeart/2009/3/layout/HorizontalOrganizationChart"/>
    <dgm:cxn modelId="{C481F3AD-4E64-A342-844E-E2ADDE1AA023}" type="presParOf" srcId="{D9711C3A-F364-AC49-AE42-EE1E6FC99060}" destId="{B077E0F2-7145-E242-9D51-75272CE7A9A5}" srcOrd="5" destOrd="0" presId="urn:microsoft.com/office/officeart/2009/3/layout/HorizontalOrganizationChart"/>
    <dgm:cxn modelId="{44C51778-51F8-0B4D-86EE-D853D0FA740C}" type="presParOf" srcId="{B077E0F2-7145-E242-9D51-75272CE7A9A5}" destId="{7579FC30-D92F-5249-8347-C94BA2BE4B14}" srcOrd="0" destOrd="0" presId="urn:microsoft.com/office/officeart/2009/3/layout/HorizontalOrganizationChart"/>
    <dgm:cxn modelId="{EBA429AF-8BE0-E047-BB2E-DC72CA294156}" type="presParOf" srcId="{7579FC30-D92F-5249-8347-C94BA2BE4B14}" destId="{E93650D3-F8AA-7E4A-A69B-42511559E964}" srcOrd="0" destOrd="0" presId="urn:microsoft.com/office/officeart/2009/3/layout/HorizontalOrganizationChart"/>
    <dgm:cxn modelId="{A330EC34-8B3F-8D42-AD33-BD340A6CD1C0}" type="presParOf" srcId="{7579FC30-D92F-5249-8347-C94BA2BE4B14}" destId="{160037D5-3A51-8147-9543-464E24465C08}" srcOrd="1" destOrd="0" presId="urn:microsoft.com/office/officeart/2009/3/layout/HorizontalOrganizationChart"/>
    <dgm:cxn modelId="{0C0F481B-084A-3947-A680-BF0DFE33F426}" type="presParOf" srcId="{B077E0F2-7145-E242-9D51-75272CE7A9A5}" destId="{CC1A2EDE-67D7-0A4D-A6A7-F4D90954A3EE}" srcOrd="1" destOrd="0" presId="urn:microsoft.com/office/officeart/2009/3/layout/HorizontalOrganizationChart"/>
    <dgm:cxn modelId="{4C628D1C-88A7-424C-BEFA-585448342139}" type="presParOf" srcId="{B077E0F2-7145-E242-9D51-75272CE7A9A5}" destId="{AFA00938-094E-5748-AD2F-7C8D7C5DD354}" srcOrd="2" destOrd="0" presId="urn:microsoft.com/office/officeart/2009/3/layout/HorizontalOrganizationChart"/>
    <dgm:cxn modelId="{E6F4DD94-FE45-774E-B394-3405D70C481B}" type="presParOf" srcId="{BB467673-BFE5-154B-B519-47F0756541AE}" destId="{3715A847-2904-7745-B438-E2B745362A01}" srcOrd="2" destOrd="0" presId="urn:microsoft.com/office/officeart/2009/3/layout/HorizontalOrganizationChart"/>
    <dgm:cxn modelId="{6BD87A5D-D4B8-7141-AAC5-7AA163774D08}" type="presParOf" srcId="{BC710703-E22F-1544-8F93-14E180027EC9}" destId="{F40F318B-1948-324C-9AB9-D1330091C25C}" srcOrd="6" destOrd="0" presId="urn:microsoft.com/office/officeart/2009/3/layout/HorizontalOrganizationChart"/>
    <dgm:cxn modelId="{84DB30A7-F7E0-9B4C-A026-9B462C0FDE2F}" type="presParOf" srcId="{BC710703-E22F-1544-8F93-14E180027EC9}" destId="{0A124598-2B19-4A4F-99CC-679D642CFC76}" srcOrd="7" destOrd="0" presId="urn:microsoft.com/office/officeart/2009/3/layout/HorizontalOrganizationChart"/>
    <dgm:cxn modelId="{CAE32C8C-9E03-BB49-A40D-8696607781BF}" type="presParOf" srcId="{0A124598-2B19-4A4F-99CC-679D642CFC76}" destId="{6947739E-5FAF-0540-A2F9-C74C80B109D2}" srcOrd="0" destOrd="0" presId="urn:microsoft.com/office/officeart/2009/3/layout/HorizontalOrganizationChart"/>
    <dgm:cxn modelId="{C2AC8165-BA9C-E04E-B15A-96609D783662}" type="presParOf" srcId="{6947739E-5FAF-0540-A2F9-C74C80B109D2}" destId="{477E4014-6FE7-5F42-906A-AFE45E9F3D74}" srcOrd="0" destOrd="0" presId="urn:microsoft.com/office/officeart/2009/3/layout/HorizontalOrganizationChart"/>
    <dgm:cxn modelId="{346091C0-0E3C-E94B-A176-91F8C8C1EE5D}" type="presParOf" srcId="{6947739E-5FAF-0540-A2F9-C74C80B109D2}" destId="{FFD167E0-AB96-3E4B-AACB-F89C23BBD0B3}" srcOrd="1" destOrd="0" presId="urn:microsoft.com/office/officeart/2009/3/layout/HorizontalOrganizationChart"/>
    <dgm:cxn modelId="{020E6291-D2ED-0043-999D-46053D203C8B}" type="presParOf" srcId="{0A124598-2B19-4A4F-99CC-679D642CFC76}" destId="{4A29535C-CB0B-584D-95EF-5C5F21C170BD}" srcOrd="1" destOrd="0" presId="urn:microsoft.com/office/officeart/2009/3/layout/HorizontalOrganizationChart"/>
    <dgm:cxn modelId="{02272E8D-4E7B-E240-B54D-755E7818EA3C}" type="presParOf" srcId="{4A29535C-CB0B-584D-95EF-5C5F21C170BD}" destId="{6B5468F8-97B4-5E4D-B016-88A5035596A2}" srcOrd="0" destOrd="0" presId="urn:microsoft.com/office/officeart/2009/3/layout/HorizontalOrganizationChart"/>
    <dgm:cxn modelId="{E8A4347F-DF74-B54A-B568-8630BCE6A398}" type="presParOf" srcId="{4A29535C-CB0B-584D-95EF-5C5F21C170BD}" destId="{37683BF8-594E-E84E-A16E-0DF62FC0D3A9}" srcOrd="1" destOrd="0" presId="urn:microsoft.com/office/officeart/2009/3/layout/HorizontalOrganizationChart"/>
    <dgm:cxn modelId="{D0B74DBA-2D0F-2946-90E0-9DAF34EA9D80}" type="presParOf" srcId="{37683BF8-594E-E84E-A16E-0DF62FC0D3A9}" destId="{B5F15523-8808-3045-B986-6EA620A55635}" srcOrd="0" destOrd="0" presId="urn:microsoft.com/office/officeart/2009/3/layout/HorizontalOrganizationChart"/>
    <dgm:cxn modelId="{6A88C360-5F21-284B-9BA8-4C254699FECB}" type="presParOf" srcId="{B5F15523-8808-3045-B986-6EA620A55635}" destId="{688306B8-CFF9-124C-A2D4-0A2704393A3B}" srcOrd="0" destOrd="0" presId="urn:microsoft.com/office/officeart/2009/3/layout/HorizontalOrganizationChart"/>
    <dgm:cxn modelId="{1CED3850-DFB7-DE4C-A3C7-BBADA7DA9201}" type="presParOf" srcId="{B5F15523-8808-3045-B986-6EA620A55635}" destId="{F43C766C-2C38-5143-9D01-2824EB2FB014}" srcOrd="1" destOrd="0" presId="urn:microsoft.com/office/officeart/2009/3/layout/HorizontalOrganizationChart"/>
    <dgm:cxn modelId="{A4476179-683B-164A-873A-AA9A101B2377}" type="presParOf" srcId="{37683BF8-594E-E84E-A16E-0DF62FC0D3A9}" destId="{7B3013B1-5B0A-2445-874B-02B82632913A}" srcOrd="1" destOrd="0" presId="urn:microsoft.com/office/officeart/2009/3/layout/HorizontalOrganizationChart"/>
    <dgm:cxn modelId="{84A5AE37-E6F1-A241-9C7E-17FB7405D2E8}" type="presParOf" srcId="{37683BF8-594E-E84E-A16E-0DF62FC0D3A9}" destId="{83E0A8D7-D465-CA49-975B-2DFD79F05462}" srcOrd="2" destOrd="0" presId="urn:microsoft.com/office/officeart/2009/3/layout/HorizontalOrganizationChart"/>
    <dgm:cxn modelId="{CEEAE826-8A09-5B4F-A78A-AE73BBBAD79E}" type="presParOf" srcId="{4A29535C-CB0B-584D-95EF-5C5F21C170BD}" destId="{9A5F3FB6-1987-8743-A279-7437DE2ABA51}" srcOrd="2" destOrd="0" presId="urn:microsoft.com/office/officeart/2009/3/layout/HorizontalOrganizationChart"/>
    <dgm:cxn modelId="{A9B45E1F-25F2-C14E-BEA3-752E1EAB0AEF}" type="presParOf" srcId="{4A29535C-CB0B-584D-95EF-5C5F21C170BD}" destId="{248857E6-D616-4643-BEBF-0C21076CBF7A}" srcOrd="3" destOrd="0" presId="urn:microsoft.com/office/officeart/2009/3/layout/HorizontalOrganizationChart"/>
    <dgm:cxn modelId="{9546446E-360F-E144-A600-999CB7F1A5F7}" type="presParOf" srcId="{248857E6-D616-4643-BEBF-0C21076CBF7A}" destId="{7EC37D4C-DA5D-8E49-9374-160446944901}" srcOrd="0" destOrd="0" presId="urn:microsoft.com/office/officeart/2009/3/layout/HorizontalOrganizationChart"/>
    <dgm:cxn modelId="{93F41C58-C0FA-2C4F-9579-8B0FE5C94B76}" type="presParOf" srcId="{7EC37D4C-DA5D-8E49-9374-160446944901}" destId="{EA9EA0DB-E7FD-6D4B-8811-B0CA103F67C5}" srcOrd="0" destOrd="0" presId="urn:microsoft.com/office/officeart/2009/3/layout/HorizontalOrganizationChart"/>
    <dgm:cxn modelId="{2F58D2A7-2D87-D245-A123-CC39E2ADF9D0}" type="presParOf" srcId="{7EC37D4C-DA5D-8E49-9374-160446944901}" destId="{00918FA3-6151-8D47-83B1-05879C7E2E5E}" srcOrd="1" destOrd="0" presId="urn:microsoft.com/office/officeart/2009/3/layout/HorizontalOrganizationChart"/>
    <dgm:cxn modelId="{DD131E92-98A2-1544-8312-8A3F3D987DAD}" type="presParOf" srcId="{248857E6-D616-4643-BEBF-0C21076CBF7A}" destId="{9EC852E5-6B53-9A40-B0E9-0E943FE4FA54}" srcOrd="1" destOrd="0" presId="urn:microsoft.com/office/officeart/2009/3/layout/HorizontalOrganizationChart"/>
    <dgm:cxn modelId="{539ADB50-C442-D249-811A-846B4480E841}" type="presParOf" srcId="{248857E6-D616-4643-BEBF-0C21076CBF7A}" destId="{42619E1C-1944-144B-8C53-56BBEB8512BD}" srcOrd="2" destOrd="0" presId="urn:microsoft.com/office/officeart/2009/3/layout/HorizontalOrganizationChart"/>
    <dgm:cxn modelId="{9C3D380E-252B-DF44-8B6B-095295D5AC56}" type="presParOf" srcId="{0A124598-2B19-4A4F-99CC-679D642CFC76}" destId="{0E431611-5DF9-0441-8CCA-F4F881245639}" srcOrd="2" destOrd="0" presId="urn:microsoft.com/office/officeart/2009/3/layout/HorizontalOrganizationChart"/>
    <dgm:cxn modelId="{F8DCA320-8626-3F49-B09B-B45E11E392AF}" type="presParOf" srcId="{2197135B-96B6-294B-A922-615DD03D2571}" destId="{E32ED2DD-BD0F-6B4E-8B04-DD366E6C4F1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4000" dirty="0">
              <a:solidFill>
                <a:schemeClr val="bg1"/>
              </a:solidFill>
            </a:rPr>
            <a:t>1.</a:t>
          </a:r>
          <a:r>
            <a:rPr lang="zh-CN" altLang="en-US" sz="4000" dirty="0">
              <a:solidFill>
                <a:schemeClr val="bg1"/>
              </a:solidFill>
            </a:rPr>
            <a:t>认识的本质</a:t>
          </a:r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4000" dirty="0">
              <a:solidFill>
                <a:schemeClr val="bg1"/>
              </a:solidFill>
            </a:rPr>
            <a:t>实践是认识的基础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/>
      <dgm:t>
        <a:bodyPr/>
        <a:lstStyle/>
        <a:p>
          <a:r>
            <a:rPr lang="zh-CN" altLang="en-US" sz="4000" dirty="0"/>
            <a:t>认识的本质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79106" custScaleY="68270" custLinFactNeighborX="1796" custLinFactNeighborY="-1664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2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2" custScaleX="107435" custScaleY="61032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2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2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2" custScaleX="72341" custScaleY="49393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2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AACDEA00-E35C-7044-B9A4-8DD7C8E232EE}" type="presOf" srcId="{1112FB57-E696-FA45-AF72-1E97D2E669FB}" destId="{A963D848-574A-4243-9F22-D442D719A969}" srcOrd="0" destOrd="0" presId="urn:microsoft.com/office/officeart/2009/3/layout/HorizontalOrganizationChart"/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A7D80717-171A-3542-BCC5-C95FA18F3678}" type="presOf" srcId="{1112FB57-E696-FA45-AF72-1E97D2E669FB}" destId="{75E11FCC-1C53-604E-88A3-2412EF138EE1}" srcOrd="1" destOrd="0" presId="urn:microsoft.com/office/officeart/2009/3/layout/HorizontalOrganizationChart"/>
    <dgm:cxn modelId="{327A2548-6F9D-C347-B534-BB80C43EA649}" type="presOf" srcId="{476D8D70-DBB1-7B41-8CD3-30459D90DC95}" destId="{89C34139-8A26-094B-A977-4576EC34CFCA}" srcOrd="0" destOrd="0" presId="urn:microsoft.com/office/officeart/2009/3/layout/HorizontalOrganizationChart"/>
    <dgm:cxn modelId="{B6A93880-669D-024E-8F95-5E6DA53F2962}" type="presOf" srcId="{463752C0-6AF8-0A41-980A-6FFC0AA3C9A3}" destId="{18F9DF53-F5EA-8140-B7D0-A536645FEBAC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8E6846B2-040A-954C-B581-1FD2D3A11A21}" type="presOf" srcId="{538AEF0D-98D3-B545-AC4C-DE03138A5DC3}" destId="{A1D4D5BF-0720-3140-A557-3799A1127C3E}" srcOrd="1" destOrd="0" presId="urn:microsoft.com/office/officeart/2009/3/layout/HorizontalOrganizationChart"/>
    <dgm:cxn modelId="{AA6CCBCB-63E8-FC49-9F2C-BEB08B346209}" type="presOf" srcId="{7AC76271-18F2-7A47-B559-2049B3C3C1C8}" destId="{CC7F5FF6-07F7-9346-AA7E-8310FE435B20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691413CC-54BB-9745-BC58-8150177F73D3}" type="presOf" srcId="{538AEF0D-98D3-B545-AC4C-DE03138A5DC3}" destId="{88DD7B1A-A996-264C-AB77-952A0F9A2058}" srcOrd="0" destOrd="0" presId="urn:microsoft.com/office/officeart/2009/3/layout/HorizontalOrganizationChart"/>
    <dgm:cxn modelId="{3E26E6CF-E3DD-CA4E-A1AD-EC852316FA7C}" type="presOf" srcId="{7AC76271-18F2-7A47-B559-2049B3C3C1C8}" destId="{FB213CCC-E8AC-6947-BD68-49391BB3F9AF}" srcOrd="1" destOrd="0" presId="urn:microsoft.com/office/officeart/2009/3/layout/HorizontalOrganizationChart"/>
    <dgm:cxn modelId="{746296FC-C667-A64A-93ED-416169AD2324}" type="presOf" srcId="{19960767-A02E-7541-9D89-B09779251E21}" destId="{E68C5451-ECDD-0045-A198-AF1EEEBB5C90}" srcOrd="0" destOrd="0" presId="urn:microsoft.com/office/officeart/2009/3/layout/HorizontalOrganizationChart"/>
    <dgm:cxn modelId="{5B1141C0-5AC1-5C47-BD2A-1EA0DD7F0577}" type="presParOf" srcId="{E68C5451-ECDD-0045-A198-AF1EEEBB5C90}" destId="{A019121B-12F3-6B47-9962-0B84BC437CFA}" srcOrd="0" destOrd="0" presId="urn:microsoft.com/office/officeart/2009/3/layout/HorizontalOrganizationChart"/>
    <dgm:cxn modelId="{A7E50D71-507B-5543-82A8-8A9449AADB4B}" type="presParOf" srcId="{A019121B-12F3-6B47-9962-0B84BC437CFA}" destId="{D7A521E9-1FCF-E44C-8838-A45A68F08133}" srcOrd="0" destOrd="0" presId="urn:microsoft.com/office/officeart/2009/3/layout/HorizontalOrganizationChart"/>
    <dgm:cxn modelId="{AD938A0C-A273-7547-994D-CF3F0F6BC52D}" type="presParOf" srcId="{D7A521E9-1FCF-E44C-8838-A45A68F08133}" destId="{A963D848-574A-4243-9F22-D442D719A969}" srcOrd="0" destOrd="0" presId="urn:microsoft.com/office/officeart/2009/3/layout/HorizontalOrganizationChart"/>
    <dgm:cxn modelId="{FC566B6C-B104-3F4A-9DEE-24396C3F36E2}" type="presParOf" srcId="{D7A521E9-1FCF-E44C-8838-A45A68F08133}" destId="{75E11FCC-1C53-604E-88A3-2412EF138EE1}" srcOrd="1" destOrd="0" presId="urn:microsoft.com/office/officeart/2009/3/layout/HorizontalOrganizationChart"/>
    <dgm:cxn modelId="{55DF7B35-0CA0-D94C-A579-CA89D77F098B}" type="presParOf" srcId="{A019121B-12F3-6B47-9962-0B84BC437CFA}" destId="{32C7C9EE-D61B-EA4A-A953-4317B5389533}" srcOrd="1" destOrd="0" presId="urn:microsoft.com/office/officeart/2009/3/layout/HorizontalOrganizationChart"/>
    <dgm:cxn modelId="{26ABCD88-1FFE-7749-9D46-5B43ED0A58ED}" type="presParOf" srcId="{32C7C9EE-D61B-EA4A-A953-4317B5389533}" destId="{18F9DF53-F5EA-8140-B7D0-A536645FEBAC}" srcOrd="0" destOrd="0" presId="urn:microsoft.com/office/officeart/2009/3/layout/HorizontalOrganizationChart"/>
    <dgm:cxn modelId="{0D8E4E56-5A6B-AD48-AD03-EF117121A065}" type="presParOf" srcId="{32C7C9EE-D61B-EA4A-A953-4317B5389533}" destId="{D35AA5AD-566B-4A4B-B49D-F854E6546142}" srcOrd="1" destOrd="0" presId="urn:microsoft.com/office/officeart/2009/3/layout/HorizontalOrganizationChart"/>
    <dgm:cxn modelId="{3FB81D1D-652F-7746-853D-69C2260B4BCD}" type="presParOf" srcId="{D35AA5AD-566B-4A4B-B49D-F854E6546142}" destId="{BBCBB33F-032F-054E-99D9-E922F164A789}" srcOrd="0" destOrd="0" presId="urn:microsoft.com/office/officeart/2009/3/layout/HorizontalOrganizationChart"/>
    <dgm:cxn modelId="{9E9B6AE8-C2CE-DC40-B6ED-FE35865C37F8}" type="presParOf" srcId="{BBCBB33F-032F-054E-99D9-E922F164A789}" destId="{CC7F5FF6-07F7-9346-AA7E-8310FE435B20}" srcOrd="0" destOrd="0" presId="urn:microsoft.com/office/officeart/2009/3/layout/HorizontalOrganizationChart"/>
    <dgm:cxn modelId="{3D8EC8DF-86FB-B743-9FAE-0375F779AF97}" type="presParOf" srcId="{BBCBB33F-032F-054E-99D9-E922F164A789}" destId="{FB213CCC-E8AC-6947-BD68-49391BB3F9AF}" srcOrd="1" destOrd="0" presId="urn:microsoft.com/office/officeart/2009/3/layout/HorizontalOrganizationChart"/>
    <dgm:cxn modelId="{85B67B20-C32D-6047-BDF5-60498700B22E}" type="presParOf" srcId="{D35AA5AD-566B-4A4B-B49D-F854E6546142}" destId="{8AE3D352-5E15-CA4F-866E-652225CABADC}" srcOrd="1" destOrd="0" presId="urn:microsoft.com/office/officeart/2009/3/layout/HorizontalOrganizationChart"/>
    <dgm:cxn modelId="{CED28596-9061-584C-BE6E-56540350883F}" type="presParOf" srcId="{D35AA5AD-566B-4A4B-B49D-F854E6546142}" destId="{91A7E090-7CF2-B24A-B3DB-6BCDAC2835CC}" srcOrd="2" destOrd="0" presId="urn:microsoft.com/office/officeart/2009/3/layout/HorizontalOrganizationChart"/>
    <dgm:cxn modelId="{0862CDCC-F3BE-C947-97B0-9838F8F9512C}" type="presParOf" srcId="{32C7C9EE-D61B-EA4A-A953-4317B5389533}" destId="{89C34139-8A26-094B-A977-4576EC34CFCA}" srcOrd="2" destOrd="0" presId="urn:microsoft.com/office/officeart/2009/3/layout/HorizontalOrganizationChart"/>
    <dgm:cxn modelId="{3F138C67-DA7B-2E43-B23A-6A2CB8F3BBC0}" type="presParOf" srcId="{32C7C9EE-D61B-EA4A-A953-4317B5389533}" destId="{95F35713-1B5F-7442-BB79-73820166B778}" srcOrd="3" destOrd="0" presId="urn:microsoft.com/office/officeart/2009/3/layout/HorizontalOrganizationChart"/>
    <dgm:cxn modelId="{69D11352-9B49-8A4B-9485-127EFC2D0925}" type="presParOf" srcId="{95F35713-1B5F-7442-BB79-73820166B778}" destId="{B54E6418-8234-C849-99BD-449E8780144B}" srcOrd="0" destOrd="0" presId="urn:microsoft.com/office/officeart/2009/3/layout/HorizontalOrganizationChart"/>
    <dgm:cxn modelId="{B62DD590-E1E0-C047-A94D-974DA3B28641}" type="presParOf" srcId="{B54E6418-8234-C849-99BD-449E8780144B}" destId="{88DD7B1A-A996-264C-AB77-952A0F9A2058}" srcOrd="0" destOrd="0" presId="urn:microsoft.com/office/officeart/2009/3/layout/HorizontalOrganizationChart"/>
    <dgm:cxn modelId="{9FB80B6B-6DC6-5240-80D4-29D985EA0C8D}" type="presParOf" srcId="{B54E6418-8234-C849-99BD-449E8780144B}" destId="{A1D4D5BF-0720-3140-A557-3799A1127C3E}" srcOrd="1" destOrd="0" presId="urn:microsoft.com/office/officeart/2009/3/layout/HorizontalOrganizationChart"/>
    <dgm:cxn modelId="{278EE9D6-690F-204E-9217-4E3E82B0CC1C}" type="presParOf" srcId="{95F35713-1B5F-7442-BB79-73820166B778}" destId="{BF83B0BC-A7E1-7342-AA4B-12E99ED5A37B}" srcOrd="1" destOrd="0" presId="urn:microsoft.com/office/officeart/2009/3/layout/HorizontalOrganizationChart"/>
    <dgm:cxn modelId="{617A5873-4C2A-B84E-A16C-F80F39168330}" type="presParOf" srcId="{95F35713-1B5F-7442-BB79-73820166B778}" destId="{26177F9D-419A-1F44-91D4-ED1561C01151}" srcOrd="2" destOrd="0" presId="urn:microsoft.com/office/officeart/2009/3/layout/HorizontalOrganizationChart"/>
    <dgm:cxn modelId="{2A8E94AA-9D0B-4640-8EE6-D40D8277E4B0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960767-A02E-7541-9D89-B09779251E21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1112FB57-E696-FA45-AF72-1E97D2E669FB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4000" dirty="0">
              <a:solidFill>
                <a:schemeClr val="bg1"/>
              </a:solidFill>
            </a:rPr>
            <a:t>1.</a:t>
          </a:r>
          <a:r>
            <a:rPr lang="zh-CN" altLang="en-US" sz="4000" dirty="0">
              <a:solidFill>
                <a:schemeClr val="bg1"/>
              </a:solidFill>
            </a:rPr>
            <a:t>认识的本质</a:t>
          </a:r>
        </a:p>
      </dgm:t>
    </dgm:pt>
    <dgm:pt modelId="{4225BC43-8C04-4B48-AF20-F3FD066062B0}" type="par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B9A2976-6080-C546-98E3-0293C00E8D4F}" type="sibTrans" cxnId="{CF0BD3CB-E53C-E447-8701-B3B04D598C97}">
      <dgm:prSet/>
      <dgm:spPr/>
      <dgm:t>
        <a:bodyPr/>
        <a:lstStyle/>
        <a:p>
          <a:endParaRPr lang="zh-CN" altLang="en-US"/>
        </a:p>
      </dgm:t>
    </dgm:pt>
    <dgm:pt modelId="{7AC76271-18F2-7A47-B559-2049B3C3C1C8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4000" dirty="0">
              <a:solidFill>
                <a:schemeClr val="bg1"/>
              </a:solidFill>
            </a:rPr>
            <a:t>实践是认识的基础</a:t>
          </a:r>
        </a:p>
      </dgm:t>
    </dgm:pt>
    <dgm:pt modelId="{463752C0-6AF8-0A41-980A-6FFC0AA3C9A3}" type="par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F06EECFE-3376-CD4E-83D6-9A23FE860974}" type="sibTrans" cxnId="{FF697990-A37E-2449-8013-D434EEBC68A4}">
      <dgm:prSet/>
      <dgm:spPr/>
      <dgm:t>
        <a:bodyPr/>
        <a:lstStyle/>
        <a:p>
          <a:endParaRPr lang="zh-CN" altLang="en-US"/>
        </a:p>
      </dgm:t>
    </dgm:pt>
    <dgm:pt modelId="{538AEF0D-98D3-B545-AC4C-DE03138A5DC3}">
      <dgm:prSet phldrT="[文本]" custT="1"/>
      <dgm:spPr/>
      <dgm:t>
        <a:bodyPr/>
        <a:lstStyle/>
        <a:p>
          <a:r>
            <a:rPr lang="zh-CN" altLang="en-US" sz="4000" dirty="0"/>
            <a:t>认识的本质</a:t>
          </a:r>
        </a:p>
      </dgm:t>
    </dgm:pt>
    <dgm:pt modelId="{476D8D70-DBB1-7B41-8CD3-30459D90DC95}" type="par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45338CAF-3244-BA4F-8350-DDE8691A4E16}" type="sibTrans" cxnId="{A5555A08-CEE5-D948-9AAD-EBFD550EE99F}">
      <dgm:prSet/>
      <dgm:spPr/>
      <dgm:t>
        <a:bodyPr/>
        <a:lstStyle/>
        <a:p>
          <a:endParaRPr lang="zh-CN" altLang="en-US"/>
        </a:p>
      </dgm:t>
    </dgm:pt>
    <dgm:pt modelId="{E68C5451-ECDD-0045-A198-AF1EEEBB5C90}" type="pres">
      <dgm:prSet presAssocID="{19960767-A02E-7541-9D89-B09779251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19121B-12F3-6B47-9962-0B84BC437CFA}" type="pres">
      <dgm:prSet presAssocID="{1112FB57-E696-FA45-AF72-1E97D2E669FB}" presName="hierRoot1" presStyleCnt="0">
        <dgm:presLayoutVars>
          <dgm:hierBranch val="init"/>
        </dgm:presLayoutVars>
      </dgm:prSet>
      <dgm:spPr/>
    </dgm:pt>
    <dgm:pt modelId="{D7A521E9-1FCF-E44C-8838-A45A68F08133}" type="pres">
      <dgm:prSet presAssocID="{1112FB57-E696-FA45-AF72-1E97D2E669FB}" presName="rootComposite1" presStyleCnt="0"/>
      <dgm:spPr/>
    </dgm:pt>
    <dgm:pt modelId="{A963D848-574A-4243-9F22-D442D719A969}" type="pres">
      <dgm:prSet presAssocID="{1112FB57-E696-FA45-AF72-1E97D2E669FB}" presName="rootText1" presStyleLbl="node0" presStyleIdx="0" presStyleCnt="1" custScaleX="79106" custScaleY="68270" custLinFactNeighborX="1796" custLinFactNeighborY="-1664">
        <dgm:presLayoutVars>
          <dgm:chPref val="3"/>
        </dgm:presLayoutVars>
      </dgm:prSet>
      <dgm:spPr/>
    </dgm:pt>
    <dgm:pt modelId="{75E11FCC-1C53-604E-88A3-2412EF138EE1}" type="pres">
      <dgm:prSet presAssocID="{1112FB57-E696-FA45-AF72-1E97D2E669FB}" presName="rootConnector1" presStyleLbl="node1" presStyleIdx="0" presStyleCnt="0"/>
      <dgm:spPr/>
    </dgm:pt>
    <dgm:pt modelId="{32C7C9EE-D61B-EA4A-A953-4317B5389533}" type="pres">
      <dgm:prSet presAssocID="{1112FB57-E696-FA45-AF72-1E97D2E669FB}" presName="hierChild2" presStyleCnt="0"/>
      <dgm:spPr/>
    </dgm:pt>
    <dgm:pt modelId="{18F9DF53-F5EA-8140-B7D0-A536645FEBAC}" type="pres">
      <dgm:prSet presAssocID="{463752C0-6AF8-0A41-980A-6FFC0AA3C9A3}" presName="Name64" presStyleLbl="parChTrans1D2" presStyleIdx="0" presStyleCnt="2"/>
      <dgm:spPr/>
    </dgm:pt>
    <dgm:pt modelId="{D35AA5AD-566B-4A4B-B49D-F854E6546142}" type="pres">
      <dgm:prSet presAssocID="{7AC76271-18F2-7A47-B559-2049B3C3C1C8}" presName="hierRoot2" presStyleCnt="0">
        <dgm:presLayoutVars>
          <dgm:hierBranch val="init"/>
        </dgm:presLayoutVars>
      </dgm:prSet>
      <dgm:spPr/>
    </dgm:pt>
    <dgm:pt modelId="{BBCBB33F-032F-054E-99D9-E922F164A789}" type="pres">
      <dgm:prSet presAssocID="{7AC76271-18F2-7A47-B559-2049B3C3C1C8}" presName="rootComposite" presStyleCnt="0"/>
      <dgm:spPr/>
    </dgm:pt>
    <dgm:pt modelId="{CC7F5FF6-07F7-9346-AA7E-8310FE435B20}" type="pres">
      <dgm:prSet presAssocID="{7AC76271-18F2-7A47-B559-2049B3C3C1C8}" presName="rootText" presStyleLbl="node2" presStyleIdx="0" presStyleCnt="2" custScaleX="107435" custScaleY="61032">
        <dgm:presLayoutVars>
          <dgm:chPref val="3"/>
        </dgm:presLayoutVars>
      </dgm:prSet>
      <dgm:spPr/>
    </dgm:pt>
    <dgm:pt modelId="{FB213CCC-E8AC-6947-BD68-49391BB3F9AF}" type="pres">
      <dgm:prSet presAssocID="{7AC76271-18F2-7A47-B559-2049B3C3C1C8}" presName="rootConnector" presStyleLbl="node2" presStyleIdx="0" presStyleCnt="2"/>
      <dgm:spPr/>
    </dgm:pt>
    <dgm:pt modelId="{8AE3D352-5E15-CA4F-866E-652225CABADC}" type="pres">
      <dgm:prSet presAssocID="{7AC76271-18F2-7A47-B559-2049B3C3C1C8}" presName="hierChild4" presStyleCnt="0"/>
      <dgm:spPr/>
    </dgm:pt>
    <dgm:pt modelId="{91A7E090-7CF2-B24A-B3DB-6BCDAC2835CC}" type="pres">
      <dgm:prSet presAssocID="{7AC76271-18F2-7A47-B559-2049B3C3C1C8}" presName="hierChild5" presStyleCnt="0"/>
      <dgm:spPr/>
    </dgm:pt>
    <dgm:pt modelId="{89C34139-8A26-094B-A977-4576EC34CFCA}" type="pres">
      <dgm:prSet presAssocID="{476D8D70-DBB1-7B41-8CD3-30459D90DC95}" presName="Name64" presStyleLbl="parChTrans1D2" presStyleIdx="1" presStyleCnt="2"/>
      <dgm:spPr/>
    </dgm:pt>
    <dgm:pt modelId="{95F35713-1B5F-7442-BB79-73820166B778}" type="pres">
      <dgm:prSet presAssocID="{538AEF0D-98D3-B545-AC4C-DE03138A5DC3}" presName="hierRoot2" presStyleCnt="0">
        <dgm:presLayoutVars>
          <dgm:hierBranch val="init"/>
        </dgm:presLayoutVars>
      </dgm:prSet>
      <dgm:spPr/>
    </dgm:pt>
    <dgm:pt modelId="{B54E6418-8234-C849-99BD-449E8780144B}" type="pres">
      <dgm:prSet presAssocID="{538AEF0D-98D3-B545-AC4C-DE03138A5DC3}" presName="rootComposite" presStyleCnt="0"/>
      <dgm:spPr/>
    </dgm:pt>
    <dgm:pt modelId="{88DD7B1A-A996-264C-AB77-952A0F9A2058}" type="pres">
      <dgm:prSet presAssocID="{538AEF0D-98D3-B545-AC4C-DE03138A5DC3}" presName="rootText" presStyleLbl="node2" presStyleIdx="1" presStyleCnt="2" custScaleX="72341" custScaleY="49393">
        <dgm:presLayoutVars>
          <dgm:chPref val="3"/>
        </dgm:presLayoutVars>
      </dgm:prSet>
      <dgm:spPr/>
    </dgm:pt>
    <dgm:pt modelId="{A1D4D5BF-0720-3140-A557-3799A1127C3E}" type="pres">
      <dgm:prSet presAssocID="{538AEF0D-98D3-B545-AC4C-DE03138A5DC3}" presName="rootConnector" presStyleLbl="node2" presStyleIdx="1" presStyleCnt="2"/>
      <dgm:spPr/>
    </dgm:pt>
    <dgm:pt modelId="{BF83B0BC-A7E1-7342-AA4B-12E99ED5A37B}" type="pres">
      <dgm:prSet presAssocID="{538AEF0D-98D3-B545-AC4C-DE03138A5DC3}" presName="hierChild4" presStyleCnt="0"/>
      <dgm:spPr/>
    </dgm:pt>
    <dgm:pt modelId="{26177F9D-419A-1F44-91D4-ED1561C01151}" type="pres">
      <dgm:prSet presAssocID="{538AEF0D-98D3-B545-AC4C-DE03138A5DC3}" presName="hierChild5" presStyleCnt="0"/>
      <dgm:spPr/>
    </dgm:pt>
    <dgm:pt modelId="{757E6D39-2BD1-A04B-86EE-A4A6629B1349}" type="pres">
      <dgm:prSet presAssocID="{1112FB57-E696-FA45-AF72-1E97D2E669FB}" presName="hierChild3" presStyleCnt="0"/>
      <dgm:spPr/>
    </dgm:pt>
  </dgm:ptLst>
  <dgm:cxnLst>
    <dgm:cxn modelId="{C2AB5404-88D7-9C4F-86E8-C833A980913B}" type="presOf" srcId="{538AEF0D-98D3-B545-AC4C-DE03138A5DC3}" destId="{A1D4D5BF-0720-3140-A557-3799A1127C3E}" srcOrd="1" destOrd="0" presId="urn:microsoft.com/office/officeart/2009/3/layout/HorizontalOrganizationChart"/>
    <dgm:cxn modelId="{A5555A08-CEE5-D948-9AAD-EBFD550EE99F}" srcId="{1112FB57-E696-FA45-AF72-1E97D2E669FB}" destId="{538AEF0D-98D3-B545-AC4C-DE03138A5DC3}" srcOrd="1" destOrd="0" parTransId="{476D8D70-DBB1-7B41-8CD3-30459D90DC95}" sibTransId="{45338CAF-3244-BA4F-8350-DDE8691A4E16}"/>
    <dgm:cxn modelId="{78F6B928-C096-D943-A01C-2FA781A1DB6A}" type="presOf" srcId="{463752C0-6AF8-0A41-980A-6FFC0AA3C9A3}" destId="{18F9DF53-F5EA-8140-B7D0-A536645FEBAC}" srcOrd="0" destOrd="0" presId="urn:microsoft.com/office/officeart/2009/3/layout/HorizontalOrganizationChart"/>
    <dgm:cxn modelId="{8A5A316D-F31D-7447-82E2-419B04CC87A5}" type="presOf" srcId="{7AC76271-18F2-7A47-B559-2049B3C3C1C8}" destId="{FB213CCC-E8AC-6947-BD68-49391BB3F9AF}" srcOrd="1" destOrd="0" presId="urn:microsoft.com/office/officeart/2009/3/layout/HorizontalOrganizationChart"/>
    <dgm:cxn modelId="{FCD61981-A238-C743-953C-3EC928437943}" type="presOf" srcId="{1112FB57-E696-FA45-AF72-1E97D2E669FB}" destId="{75E11FCC-1C53-604E-88A3-2412EF138EE1}" srcOrd="1" destOrd="0" presId="urn:microsoft.com/office/officeart/2009/3/layout/HorizontalOrganizationChart"/>
    <dgm:cxn modelId="{61945684-4B71-9645-9020-E2943AAFC35C}" type="presOf" srcId="{7AC76271-18F2-7A47-B559-2049B3C3C1C8}" destId="{CC7F5FF6-07F7-9346-AA7E-8310FE435B20}" srcOrd="0" destOrd="0" presId="urn:microsoft.com/office/officeart/2009/3/layout/HorizontalOrganizationChart"/>
    <dgm:cxn modelId="{FF697990-A37E-2449-8013-D434EEBC68A4}" srcId="{1112FB57-E696-FA45-AF72-1E97D2E669FB}" destId="{7AC76271-18F2-7A47-B559-2049B3C3C1C8}" srcOrd="0" destOrd="0" parTransId="{463752C0-6AF8-0A41-980A-6FFC0AA3C9A3}" sibTransId="{F06EECFE-3376-CD4E-83D6-9A23FE860974}"/>
    <dgm:cxn modelId="{6EBE3D96-C775-0342-AB11-925F3FD786DD}" type="presOf" srcId="{538AEF0D-98D3-B545-AC4C-DE03138A5DC3}" destId="{88DD7B1A-A996-264C-AB77-952A0F9A2058}" srcOrd="0" destOrd="0" presId="urn:microsoft.com/office/officeart/2009/3/layout/HorizontalOrganizationChart"/>
    <dgm:cxn modelId="{CF0BD3CB-E53C-E447-8701-B3B04D598C97}" srcId="{19960767-A02E-7541-9D89-B09779251E21}" destId="{1112FB57-E696-FA45-AF72-1E97D2E669FB}" srcOrd="0" destOrd="0" parTransId="{4225BC43-8C04-4B48-AF20-F3FD066062B0}" sibTransId="{7B9A2976-6080-C546-98E3-0293C00E8D4F}"/>
    <dgm:cxn modelId="{289570CC-CDF5-5B40-985C-0A851F83A86A}" type="presOf" srcId="{476D8D70-DBB1-7B41-8CD3-30459D90DC95}" destId="{89C34139-8A26-094B-A977-4576EC34CFCA}" srcOrd="0" destOrd="0" presId="urn:microsoft.com/office/officeart/2009/3/layout/HorizontalOrganizationChart"/>
    <dgm:cxn modelId="{A85A98D6-FA67-1B49-BE72-D1CC95FD6D53}" type="presOf" srcId="{1112FB57-E696-FA45-AF72-1E97D2E669FB}" destId="{A963D848-574A-4243-9F22-D442D719A969}" srcOrd="0" destOrd="0" presId="urn:microsoft.com/office/officeart/2009/3/layout/HorizontalOrganizationChart"/>
    <dgm:cxn modelId="{0C70FCE0-D790-514C-AE5B-55DF466CE64B}" type="presOf" srcId="{19960767-A02E-7541-9D89-B09779251E21}" destId="{E68C5451-ECDD-0045-A198-AF1EEEBB5C90}" srcOrd="0" destOrd="0" presId="urn:microsoft.com/office/officeart/2009/3/layout/HorizontalOrganizationChart"/>
    <dgm:cxn modelId="{6C51B75D-FFE3-0B49-A43D-E4D8275D62F0}" type="presParOf" srcId="{E68C5451-ECDD-0045-A198-AF1EEEBB5C90}" destId="{A019121B-12F3-6B47-9962-0B84BC437CFA}" srcOrd="0" destOrd="0" presId="urn:microsoft.com/office/officeart/2009/3/layout/HorizontalOrganizationChart"/>
    <dgm:cxn modelId="{9BF5939E-95E1-8745-9699-74F3039C0054}" type="presParOf" srcId="{A019121B-12F3-6B47-9962-0B84BC437CFA}" destId="{D7A521E9-1FCF-E44C-8838-A45A68F08133}" srcOrd="0" destOrd="0" presId="urn:microsoft.com/office/officeart/2009/3/layout/HorizontalOrganizationChart"/>
    <dgm:cxn modelId="{FDA0434D-E154-6F49-9577-8567EA5114D8}" type="presParOf" srcId="{D7A521E9-1FCF-E44C-8838-A45A68F08133}" destId="{A963D848-574A-4243-9F22-D442D719A969}" srcOrd="0" destOrd="0" presId="urn:microsoft.com/office/officeart/2009/3/layout/HorizontalOrganizationChart"/>
    <dgm:cxn modelId="{D415F1A1-1845-F44C-8635-2EE30EF75823}" type="presParOf" srcId="{D7A521E9-1FCF-E44C-8838-A45A68F08133}" destId="{75E11FCC-1C53-604E-88A3-2412EF138EE1}" srcOrd="1" destOrd="0" presId="urn:microsoft.com/office/officeart/2009/3/layout/HorizontalOrganizationChart"/>
    <dgm:cxn modelId="{FA85D4E8-E5A9-A640-8CE6-79D83C922F87}" type="presParOf" srcId="{A019121B-12F3-6B47-9962-0B84BC437CFA}" destId="{32C7C9EE-D61B-EA4A-A953-4317B5389533}" srcOrd="1" destOrd="0" presId="urn:microsoft.com/office/officeart/2009/3/layout/HorizontalOrganizationChart"/>
    <dgm:cxn modelId="{E3C1970F-B4A3-3943-BE41-A3D670A0B509}" type="presParOf" srcId="{32C7C9EE-D61B-EA4A-A953-4317B5389533}" destId="{18F9DF53-F5EA-8140-B7D0-A536645FEBAC}" srcOrd="0" destOrd="0" presId="urn:microsoft.com/office/officeart/2009/3/layout/HorizontalOrganizationChart"/>
    <dgm:cxn modelId="{B51F9343-374F-6641-9D27-7483523D9C14}" type="presParOf" srcId="{32C7C9EE-D61B-EA4A-A953-4317B5389533}" destId="{D35AA5AD-566B-4A4B-B49D-F854E6546142}" srcOrd="1" destOrd="0" presId="urn:microsoft.com/office/officeart/2009/3/layout/HorizontalOrganizationChart"/>
    <dgm:cxn modelId="{4C0C38D7-C732-1A49-A2E2-D43F8A5ACB43}" type="presParOf" srcId="{D35AA5AD-566B-4A4B-B49D-F854E6546142}" destId="{BBCBB33F-032F-054E-99D9-E922F164A789}" srcOrd="0" destOrd="0" presId="urn:microsoft.com/office/officeart/2009/3/layout/HorizontalOrganizationChart"/>
    <dgm:cxn modelId="{B080D942-5C93-BE47-9617-CAEFD614C20B}" type="presParOf" srcId="{BBCBB33F-032F-054E-99D9-E922F164A789}" destId="{CC7F5FF6-07F7-9346-AA7E-8310FE435B20}" srcOrd="0" destOrd="0" presId="urn:microsoft.com/office/officeart/2009/3/layout/HorizontalOrganizationChart"/>
    <dgm:cxn modelId="{B18111CD-26C9-F641-8727-08BE7ABC5518}" type="presParOf" srcId="{BBCBB33F-032F-054E-99D9-E922F164A789}" destId="{FB213CCC-E8AC-6947-BD68-49391BB3F9AF}" srcOrd="1" destOrd="0" presId="urn:microsoft.com/office/officeart/2009/3/layout/HorizontalOrganizationChart"/>
    <dgm:cxn modelId="{4938B3AB-7CA5-0748-8FDF-F7C8F43C69A1}" type="presParOf" srcId="{D35AA5AD-566B-4A4B-B49D-F854E6546142}" destId="{8AE3D352-5E15-CA4F-866E-652225CABADC}" srcOrd="1" destOrd="0" presId="urn:microsoft.com/office/officeart/2009/3/layout/HorizontalOrganizationChart"/>
    <dgm:cxn modelId="{7670CB63-7CCE-C743-8404-37681E0C0FA5}" type="presParOf" srcId="{D35AA5AD-566B-4A4B-B49D-F854E6546142}" destId="{91A7E090-7CF2-B24A-B3DB-6BCDAC2835CC}" srcOrd="2" destOrd="0" presId="urn:microsoft.com/office/officeart/2009/3/layout/HorizontalOrganizationChart"/>
    <dgm:cxn modelId="{CD289637-9446-6F42-A69A-94F6CD652C7D}" type="presParOf" srcId="{32C7C9EE-D61B-EA4A-A953-4317B5389533}" destId="{89C34139-8A26-094B-A977-4576EC34CFCA}" srcOrd="2" destOrd="0" presId="urn:microsoft.com/office/officeart/2009/3/layout/HorizontalOrganizationChart"/>
    <dgm:cxn modelId="{B7FA0333-9E42-B146-809E-7719BB9F54D3}" type="presParOf" srcId="{32C7C9EE-D61B-EA4A-A953-4317B5389533}" destId="{95F35713-1B5F-7442-BB79-73820166B778}" srcOrd="3" destOrd="0" presId="urn:microsoft.com/office/officeart/2009/3/layout/HorizontalOrganizationChart"/>
    <dgm:cxn modelId="{D51C8A95-249B-4645-BCA7-5316CF31EEDD}" type="presParOf" srcId="{95F35713-1B5F-7442-BB79-73820166B778}" destId="{B54E6418-8234-C849-99BD-449E8780144B}" srcOrd="0" destOrd="0" presId="urn:microsoft.com/office/officeart/2009/3/layout/HorizontalOrganizationChart"/>
    <dgm:cxn modelId="{93513C22-633F-1149-AA77-C3A14D7F14B3}" type="presParOf" srcId="{B54E6418-8234-C849-99BD-449E8780144B}" destId="{88DD7B1A-A996-264C-AB77-952A0F9A2058}" srcOrd="0" destOrd="0" presId="urn:microsoft.com/office/officeart/2009/3/layout/HorizontalOrganizationChart"/>
    <dgm:cxn modelId="{641DBDDC-8F37-0F40-9DB9-15469382DCBD}" type="presParOf" srcId="{B54E6418-8234-C849-99BD-449E8780144B}" destId="{A1D4D5BF-0720-3140-A557-3799A1127C3E}" srcOrd="1" destOrd="0" presId="urn:microsoft.com/office/officeart/2009/3/layout/HorizontalOrganizationChart"/>
    <dgm:cxn modelId="{17F9D961-1EBA-D04B-90CD-29F564A32787}" type="presParOf" srcId="{95F35713-1B5F-7442-BB79-73820166B778}" destId="{BF83B0BC-A7E1-7342-AA4B-12E99ED5A37B}" srcOrd="1" destOrd="0" presId="urn:microsoft.com/office/officeart/2009/3/layout/HorizontalOrganizationChart"/>
    <dgm:cxn modelId="{223F48EC-7995-B941-9641-E6423F47CC4E}" type="presParOf" srcId="{95F35713-1B5F-7442-BB79-73820166B778}" destId="{26177F9D-419A-1F44-91D4-ED1561C01151}" srcOrd="2" destOrd="0" presId="urn:microsoft.com/office/officeart/2009/3/layout/HorizontalOrganizationChart"/>
    <dgm:cxn modelId="{C8CB0031-BB6C-1B47-9B4A-13922667AEC5}" type="presParOf" srcId="{A019121B-12F3-6B47-9962-0B84BC437CFA}" destId="{757E6D39-2BD1-A04B-86EE-A4A6629B13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EE150-0FB6-5742-9AB9-F5C2C530CF29}">
      <dsp:nvSpPr>
        <dsp:cNvPr id="0" name=""/>
        <dsp:cNvSpPr/>
      </dsp:nvSpPr>
      <dsp:spPr>
        <a:xfrm>
          <a:off x="14583990" y="8962246"/>
          <a:ext cx="647746" cy="696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3873" y="0"/>
              </a:lnTo>
              <a:lnTo>
                <a:pt x="323873" y="696327"/>
              </a:lnTo>
              <a:lnTo>
                <a:pt x="647746" y="696327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D103C-FA96-5847-825B-E8FD81648555}">
      <dsp:nvSpPr>
        <dsp:cNvPr id="0" name=""/>
        <dsp:cNvSpPr/>
      </dsp:nvSpPr>
      <dsp:spPr>
        <a:xfrm>
          <a:off x="14583990" y="8265918"/>
          <a:ext cx="647746" cy="696327"/>
        </a:xfrm>
        <a:custGeom>
          <a:avLst/>
          <a:gdLst/>
          <a:ahLst/>
          <a:cxnLst/>
          <a:rect l="0" t="0" r="0" b="0"/>
          <a:pathLst>
            <a:path>
              <a:moveTo>
                <a:pt x="0" y="696327"/>
              </a:moveTo>
              <a:lnTo>
                <a:pt x="323873" y="696327"/>
              </a:lnTo>
              <a:lnTo>
                <a:pt x="323873" y="0"/>
              </a:lnTo>
              <a:lnTo>
                <a:pt x="647746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2C065-A45E-C844-85F8-8B811EC3D5A7}">
      <dsp:nvSpPr>
        <dsp:cNvPr id="0" name=""/>
        <dsp:cNvSpPr/>
      </dsp:nvSpPr>
      <dsp:spPr>
        <a:xfrm>
          <a:off x="6970534" y="5132443"/>
          <a:ext cx="647746" cy="382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3873" y="0"/>
              </a:lnTo>
              <a:lnTo>
                <a:pt x="323873" y="3829803"/>
              </a:lnTo>
              <a:lnTo>
                <a:pt x="647746" y="3829803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EAE03-F41C-7146-AB64-15BA8CC9EBD5}">
      <dsp:nvSpPr>
        <dsp:cNvPr id="0" name=""/>
        <dsp:cNvSpPr/>
      </dsp:nvSpPr>
      <dsp:spPr>
        <a:xfrm>
          <a:off x="14583990" y="6176934"/>
          <a:ext cx="647746" cy="696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3873" y="0"/>
              </a:lnTo>
              <a:lnTo>
                <a:pt x="323873" y="696327"/>
              </a:lnTo>
              <a:lnTo>
                <a:pt x="647746" y="696327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D7A67-F772-8343-A894-4780A958208B}">
      <dsp:nvSpPr>
        <dsp:cNvPr id="0" name=""/>
        <dsp:cNvSpPr/>
      </dsp:nvSpPr>
      <dsp:spPr>
        <a:xfrm>
          <a:off x="14583990" y="5480607"/>
          <a:ext cx="647746" cy="696327"/>
        </a:xfrm>
        <a:custGeom>
          <a:avLst/>
          <a:gdLst/>
          <a:ahLst/>
          <a:cxnLst/>
          <a:rect l="0" t="0" r="0" b="0"/>
          <a:pathLst>
            <a:path>
              <a:moveTo>
                <a:pt x="0" y="696327"/>
              </a:moveTo>
              <a:lnTo>
                <a:pt x="323873" y="696327"/>
              </a:lnTo>
              <a:lnTo>
                <a:pt x="323873" y="0"/>
              </a:lnTo>
              <a:lnTo>
                <a:pt x="647746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561D3-146B-334F-B51B-C4B4CC66A916}">
      <dsp:nvSpPr>
        <dsp:cNvPr id="0" name=""/>
        <dsp:cNvSpPr/>
      </dsp:nvSpPr>
      <dsp:spPr>
        <a:xfrm>
          <a:off x="6970534" y="5132443"/>
          <a:ext cx="647746" cy="1044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3873" y="0"/>
              </a:lnTo>
              <a:lnTo>
                <a:pt x="323873" y="1044491"/>
              </a:lnTo>
              <a:lnTo>
                <a:pt x="647746" y="104449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9DA0D-EC3D-DF4B-8B28-806B2A054845}">
      <dsp:nvSpPr>
        <dsp:cNvPr id="0" name=""/>
        <dsp:cNvSpPr/>
      </dsp:nvSpPr>
      <dsp:spPr>
        <a:xfrm>
          <a:off x="14583990" y="2695295"/>
          <a:ext cx="647746" cy="1392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3873" y="0"/>
              </a:lnTo>
              <a:lnTo>
                <a:pt x="323873" y="1392655"/>
              </a:lnTo>
              <a:lnTo>
                <a:pt x="647746" y="1392655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E2684-5BE8-9544-9883-1DC0533B4521}">
      <dsp:nvSpPr>
        <dsp:cNvPr id="0" name=""/>
        <dsp:cNvSpPr/>
      </dsp:nvSpPr>
      <dsp:spPr>
        <a:xfrm>
          <a:off x="14583990" y="2649575"/>
          <a:ext cx="6477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7746" y="457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061B0-BE0F-5748-A854-52BD7C31C32D}">
      <dsp:nvSpPr>
        <dsp:cNvPr id="0" name=""/>
        <dsp:cNvSpPr/>
      </dsp:nvSpPr>
      <dsp:spPr>
        <a:xfrm>
          <a:off x="14583990" y="1302639"/>
          <a:ext cx="647746" cy="1392655"/>
        </a:xfrm>
        <a:custGeom>
          <a:avLst/>
          <a:gdLst/>
          <a:ahLst/>
          <a:cxnLst/>
          <a:rect l="0" t="0" r="0" b="0"/>
          <a:pathLst>
            <a:path>
              <a:moveTo>
                <a:pt x="0" y="1392655"/>
              </a:moveTo>
              <a:lnTo>
                <a:pt x="323873" y="1392655"/>
              </a:lnTo>
              <a:lnTo>
                <a:pt x="323873" y="0"/>
              </a:lnTo>
              <a:lnTo>
                <a:pt x="647746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9C7E2-853A-F24D-A60C-C99AFEC796E1}">
      <dsp:nvSpPr>
        <dsp:cNvPr id="0" name=""/>
        <dsp:cNvSpPr/>
      </dsp:nvSpPr>
      <dsp:spPr>
        <a:xfrm>
          <a:off x="6970534" y="2695295"/>
          <a:ext cx="647746" cy="2437147"/>
        </a:xfrm>
        <a:custGeom>
          <a:avLst/>
          <a:gdLst/>
          <a:ahLst/>
          <a:cxnLst/>
          <a:rect l="0" t="0" r="0" b="0"/>
          <a:pathLst>
            <a:path>
              <a:moveTo>
                <a:pt x="0" y="2437147"/>
              </a:moveTo>
              <a:lnTo>
                <a:pt x="323873" y="2437147"/>
              </a:lnTo>
              <a:lnTo>
                <a:pt x="323873" y="0"/>
              </a:lnTo>
              <a:lnTo>
                <a:pt x="647746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BB7B5-D274-1246-BE3C-F75DC787C45A}">
      <dsp:nvSpPr>
        <dsp:cNvPr id="0" name=""/>
        <dsp:cNvSpPr/>
      </dsp:nvSpPr>
      <dsp:spPr>
        <a:xfrm>
          <a:off x="6970534" y="1302639"/>
          <a:ext cx="647746" cy="3829803"/>
        </a:xfrm>
        <a:custGeom>
          <a:avLst/>
          <a:gdLst/>
          <a:ahLst/>
          <a:cxnLst/>
          <a:rect l="0" t="0" r="0" b="0"/>
          <a:pathLst>
            <a:path>
              <a:moveTo>
                <a:pt x="0" y="3829803"/>
              </a:moveTo>
              <a:lnTo>
                <a:pt x="323873" y="3829803"/>
              </a:lnTo>
              <a:lnTo>
                <a:pt x="323873" y="0"/>
              </a:lnTo>
              <a:lnTo>
                <a:pt x="647746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206E0-ACF9-3748-B571-DFA46E1AAF45}">
      <dsp:nvSpPr>
        <dsp:cNvPr id="0" name=""/>
        <dsp:cNvSpPr/>
      </dsp:nvSpPr>
      <dsp:spPr>
        <a:xfrm>
          <a:off x="4825" y="4638535"/>
          <a:ext cx="6965708" cy="987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马克思主义基本原理概论</a:t>
          </a:r>
        </a:p>
      </dsp:txBody>
      <dsp:txXfrm>
        <a:off x="4825" y="4638535"/>
        <a:ext cx="6965708" cy="987814"/>
      </dsp:txXfrm>
    </dsp:sp>
    <dsp:sp modelId="{94BAAB6F-3507-3148-B4EF-E4A7F0E12C55}">
      <dsp:nvSpPr>
        <dsp:cNvPr id="0" name=""/>
        <dsp:cNvSpPr/>
      </dsp:nvSpPr>
      <dsp:spPr>
        <a:xfrm>
          <a:off x="7618281" y="808732"/>
          <a:ext cx="6965708" cy="987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0-</a:t>
          </a:r>
          <a:r>
            <a:rPr lang="zh-CN" altLang="en-US" sz="2400" kern="1200" dirty="0"/>
            <a:t>绪论 马克思主义是关于无产阶级和人类解放的科学</a:t>
          </a:r>
        </a:p>
      </dsp:txBody>
      <dsp:txXfrm>
        <a:off x="7618281" y="808732"/>
        <a:ext cx="6965708" cy="987814"/>
      </dsp:txXfrm>
    </dsp:sp>
    <dsp:sp modelId="{3EAE3FC9-DB19-B440-93BF-715E9C1F18E1}">
      <dsp:nvSpPr>
        <dsp:cNvPr id="0" name=""/>
        <dsp:cNvSpPr/>
      </dsp:nvSpPr>
      <dsp:spPr>
        <a:xfrm>
          <a:off x="7618281" y="2201388"/>
          <a:ext cx="6965708" cy="987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马克思主义哲学</a:t>
          </a:r>
        </a:p>
      </dsp:txBody>
      <dsp:txXfrm>
        <a:off x="7618281" y="2201388"/>
        <a:ext cx="6965708" cy="987814"/>
      </dsp:txXfrm>
    </dsp:sp>
    <dsp:sp modelId="{7C81F546-C67C-7641-B5FA-ED25153F2B88}">
      <dsp:nvSpPr>
        <dsp:cNvPr id="0" name=""/>
        <dsp:cNvSpPr/>
      </dsp:nvSpPr>
      <dsp:spPr>
        <a:xfrm>
          <a:off x="15231737" y="808732"/>
          <a:ext cx="6965708" cy="987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1-</a:t>
          </a:r>
          <a:r>
            <a:rPr lang="zh-CN" altLang="en-US" sz="2400" kern="1200" dirty="0"/>
            <a:t>物质世界及其发展规律</a:t>
          </a:r>
        </a:p>
      </dsp:txBody>
      <dsp:txXfrm>
        <a:off x="15231737" y="808732"/>
        <a:ext cx="6965708" cy="987814"/>
      </dsp:txXfrm>
    </dsp:sp>
    <dsp:sp modelId="{EC278D0D-445C-D746-8646-4870F8348EA1}">
      <dsp:nvSpPr>
        <dsp:cNvPr id="0" name=""/>
        <dsp:cNvSpPr/>
      </dsp:nvSpPr>
      <dsp:spPr>
        <a:xfrm>
          <a:off x="15231737" y="2201388"/>
          <a:ext cx="6965708" cy="987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2-</a:t>
          </a:r>
          <a:r>
            <a:rPr lang="zh-CN" altLang="en-US" sz="2400" kern="1200" dirty="0"/>
            <a:t>认识的本质及其规律</a:t>
          </a:r>
        </a:p>
      </dsp:txBody>
      <dsp:txXfrm>
        <a:off x="15231737" y="2201388"/>
        <a:ext cx="6965708" cy="987814"/>
      </dsp:txXfrm>
    </dsp:sp>
    <dsp:sp modelId="{5D6C6C10-2263-2C42-B208-67AD461215F1}">
      <dsp:nvSpPr>
        <dsp:cNvPr id="0" name=""/>
        <dsp:cNvSpPr/>
      </dsp:nvSpPr>
      <dsp:spPr>
        <a:xfrm>
          <a:off x="15231737" y="3594044"/>
          <a:ext cx="6965708" cy="987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3-</a:t>
          </a:r>
          <a:r>
            <a:rPr lang="zh-CN" altLang="en-US" sz="2400" kern="1200" dirty="0"/>
            <a:t>人类社会及其发展规律</a:t>
          </a:r>
        </a:p>
      </dsp:txBody>
      <dsp:txXfrm>
        <a:off x="15231737" y="3594044"/>
        <a:ext cx="6965708" cy="987814"/>
      </dsp:txXfrm>
    </dsp:sp>
    <dsp:sp modelId="{CC5D83D4-B191-4545-BFB3-4B4A03AD9437}">
      <dsp:nvSpPr>
        <dsp:cNvPr id="0" name=""/>
        <dsp:cNvSpPr/>
      </dsp:nvSpPr>
      <dsp:spPr>
        <a:xfrm>
          <a:off x="7618281" y="5683027"/>
          <a:ext cx="6965708" cy="987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马克思政治经济学</a:t>
          </a:r>
        </a:p>
      </dsp:txBody>
      <dsp:txXfrm>
        <a:off x="7618281" y="5683027"/>
        <a:ext cx="6965708" cy="987814"/>
      </dsp:txXfrm>
    </dsp:sp>
    <dsp:sp modelId="{9461F00E-D047-8745-9A00-E2CDC11ABEF3}">
      <dsp:nvSpPr>
        <dsp:cNvPr id="0" name=""/>
        <dsp:cNvSpPr/>
      </dsp:nvSpPr>
      <dsp:spPr>
        <a:xfrm>
          <a:off x="15231737" y="4986699"/>
          <a:ext cx="6965708" cy="987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4-</a:t>
          </a:r>
          <a:r>
            <a:rPr lang="zh-CN" altLang="en-US" sz="2400" kern="1200" dirty="0"/>
            <a:t>资本主义制度的形成及其本质</a:t>
          </a:r>
        </a:p>
      </dsp:txBody>
      <dsp:txXfrm>
        <a:off x="15231737" y="4986699"/>
        <a:ext cx="6965708" cy="987814"/>
      </dsp:txXfrm>
    </dsp:sp>
    <dsp:sp modelId="{B6D6948A-C46A-4448-8DD6-CCA0DA44B2DB}">
      <dsp:nvSpPr>
        <dsp:cNvPr id="0" name=""/>
        <dsp:cNvSpPr/>
      </dsp:nvSpPr>
      <dsp:spPr>
        <a:xfrm>
          <a:off x="15231737" y="6379355"/>
          <a:ext cx="6965708" cy="987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5-</a:t>
          </a:r>
          <a:r>
            <a:rPr lang="zh-CN" altLang="en-US" sz="2400" kern="1200" dirty="0"/>
            <a:t>资本主义的发展及其规律</a:t>
          </a:r>
        </a:p>
      </dsp:txBody>
      <dsp:txXfrm>
        <a:off x="15231737" y="6379355"/>
        <a:ext cx="6965708" cy="987814"/>
      </dsp:txXfrm>
    </dsp:sp>
    <dsp:sp modelId="{4411DFC6-5730-1040-BE69-C1BF66A8ED0F}">
      <dsp:nvSpPr>
        <dsp:cNvPr id="0" name=""/>
        <dsp:cNvSpPr/>
      </dsp:nvSpPr>
      <dsp:spPr>
        <a:xfrm>
          <a:off x="7618281" y="8468339"/>
          <a:ext cx="6965708" cy="987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科学社会主义</a:t>
          </a:r>
        </a:p>
      </dsp:txBody>
      <dsp:txXfrm>
        <a:off x="7618281" y="8468339"/>
        <a:ext cx="6965708" cy="987814"/>
      </dsp:txXfrm>
    </dsp:sp>
    <dsp:sp modelId="{F3F33104-C3EA-EB44-9053-A1936C3B9232}">
      <dsp:nvSpPr>
        <dsp:cNvPr id="0" name=""/>
        <dsp:cNvSpPr/>
      </dsp:nvSpPr>
      <dsp:spPr>
        <a:xfrm>
          <a:off x="15231737" y="7772011"/>
          <a:ext cx="6965708" cy="987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6-</a:t>
          </a:r>
          <a:r>
            <a:rPr lang="zh-CN" altLang="en-US" sz="2400" kern="1200" dirty="0"/>
            <a:t>社会主义的发展及其规律</a:t>
          </a:r>
        </a:p>
      </dsp:txBody>
      <dsp:txXfrm>
        <a:off x="15231737" y="7772011"/>
        <a:ext cx="6965708" cy="987814"/>
      </dsp:txXfrm>
    </dsp:sp>
    <dsp:sp modelId="{F4E3B5C2-F2E5-1D4C-B5E4-BA2EA6C515CF}">
      <dsp:nvSpPr>
        <dsp:cNvPr id="0" name=""/>
        <dsp:cNvSpPr/>
      </dsp:nvSpPr>
      <dsp:spPr>
        <a:xfrm>
          <a:off x="15231737" y="9164667"/>
          <a:ext cx="6965708" cy="987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7-</a:t>
          </a:r>
          <a:r>
            <a:rPr lang="zh-CN" altLang="en-US" sz="2400" kern="1200" dirty="0"/>
            <a:t>共产主义社会是人类最崇高的社会理想</a:t>
          </a:r>
        </a:p>
      </dsp:txBody>
      <dsp:txXfrm>
        <a:off x="15231737" y="9164667"/>
        <a:ext cx="6965708" cy="98781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34139-8A26-094B-A977-4576EC34CFCA}">
      <dsp:nvSpPr>
        <dsp:cNvPr id="0" name=""/>
        <dsp:cNvSpPr/>
      </dsp:nvSpPr>
      <dsp:spPr>
        <a:xfrm>
          <a:off x="6748297" y="1085937"/>
          <a:ext cx="875391" cy="772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4513" y="0"/>
              </a:lnTo>
              <a:lnTo>
                <a:pt x="394513" y="772527"/>
              </a:lnTo>
              <a:lnTo>
                <a:pt x="875391" y="772527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6748297" y="447574"/>
          <a:ext cx="875391" cy="638362"/>
        </a:xfrm>
        <a:custGeom>
          <a:avLst/>
          <a:gdLst/>
          <a:ahLst/>
          <a:cxnLst/>
          <a:rect l="0" t="0" r="0" b="0"/>
          <a:pathLst>
            <a:path>
              <a:moveTo>
                <a:pt x="0" y="638362"/>
              </a:moveTo>
              <a:lnTo>
                <a:pt x="394513" y="638362"/>
              </a:lnTo>
              <a:lnTo>
                <a:pt x="394513" y="0"/>
              </a:lnTo>
              <a:lnTo>
                <a:pt x="875391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2944257" y="585286"/>
          <a:ext cx="3804040" cy="100130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>
              <a:solidFill>
                <a:schemeClr val="bg1"/>
              </a:solidFill>
            </a:rPr>
            <a:t>1.</a:t>
          </a:r>
          <a:r>
            <a:rPr lang="zh-CN" altLang="en-US" sz="4000" kern="1200" dirty="0">
              <a:solidFill>
                <a:schemeClr val="bg1"/>
              </a:solidFill>
            </a:rPr>
            <a:t>认识的本质</a:t>
          </a:r>
        </a:p>
      </dsp:txBody>
      <dsp:txXfrm>
        <a:off x="2944257" y="585286"/>
        <a:ext cx="3804040" cy="1001302"/>
      </dsp:txXfrm>
    </dsp:sp>
    <dsp:sp modelId="{CC7F5FF6-07F7-9346-AA7E-8310FE435B20}">
      <dsp:nvSpPr>
        <dsp:cNvPr id="0" name=""/>
        <dsp:cNvSpPr/>
      </dsp:nvSpPr>
      <dsp:spPr>
        <a:xfrm>
          <a:off x="7623689" y="2"/>
          <a:ext cx="5166321" cy="895144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solidFill>
                <a:schemeClr val="bg1"/>
              </a:solidFill>
            </a:rPr>
            <a:t>实践是认识的基础</a:t>
          </a:r>
        </a:p>
      </dsp:txBody>
      <dsp:txXfrm>
        <a:off x="7623689" y="2"/>
        <a:ext cx="5166321" cy="895144"/>
      </dsp:txXfrm>
    </dsp:sp>
    <dsp:sp modelId="{88DD7B1A-A996-264C-AB77-952A0F9A2058}">
      <dsp:nvSpPr>
        <dsp:cNvPr id="0" name=""/>
        <dsp:cNvSpPr/>
      </dsp:nvSpPr>
      <dsp:spPr>
        <a:xfrm>
          <a:off x="7623689" y="1496245"/>
          <a:ext cx="3478725" cy="724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认识的本质</a:t>
          </a:r>
        </a:p>
      </dsp:txBody>
      <dsp:txXfrm>
        <a:off x="7623689" y="1496245"/>
        <a:ext cx="3478725" cy="72443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34139-8A26-094B-A977-4576EC34CFCA}">
      <dsp:nvSpPr>
        <dsp:cNvPr id="0" name=""/>
        <dsp:cNvSpPr/>
      </dsp:nvSpPr>
      <dsp:spPr>
        <a:xfrm>
          <a:off x="6748297" y="1085937"/>
          <a:ext cx="875391" cy="772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4513" y="0"/>
              </a:lnTo>
              <a:lnTo>
                <a:pt x="394513" y="772527"/>
              </a:lnTo>
              <a:lnTo>
                <a:pt x="875391" y="772527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6748297" y="447574"/>
          <a:ext cx="875391" cy="638362"/>
        </a:xfrm>
        <a:custGeom>
          <a:avLst/>
          <a:gdLst/>
          <a:ahLst/>
          <a:cxnLst/>
          <a:rect l="0" t="0" r="0" b="0"/>
          <a:pathLst>
            <a:path>
              <a:moveTo>
                <a:pt x="0" y="638362"/>
              </a:moveTo>
              <a:lnTo>
                <a:pt x="394513" y="638362"/>
              </a:lnTo>
              <a:lnTo>
                <a:pt x="394513" y="0"/>
              </a:lnTo>
              <a:lnTo>
                <a:pt x="875391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2944257" y="585286"/>
          <a:ext cx="3804040" cy="100130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>
              <a:solidFill>
                <a:schemeClr val="bg1"/>
              </a:solidFill>
            </a:rPr>
            <a:t>1.</a:t>
          </a:r>
          <a:r>
            <a:rPr lang="zh-CN" altLang="en-US" sz="4000" kern="1200" dirty="0">
              <a:solidFill>
                <a:schemeClr val="bg1"/>
              </a:solidFill>
            </a:rPr>
            <a:t>认识的本质</a:t>
          </a:r>
        </a:p>
      </dsp:txBody>
      <dsp:txXfrm>
        <a:off x="2944257" y="585286"/>
        <a:ext cx="3804040" cy="1001302"/>
      </dsp:txXfrm>
    </dsp:sp>
    <dsp:sp modelId="{CC7F5FF6-07F7-9346-AA7E-8310FE435B20}">
      <dsp:nvSpPr>
        <dsp:cNvPr id="0" name=""/>
        <dsp:cNvSpPr/>
      </dsp:nvSpPr>
      <dsp:spPr>
        <a:xfrm>
          <a:off x="7623689" y="2"/>
          <a:ext cx="5166321" cy="895144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solidFill>
                <a:schemeClr val="bg1"/>
              </a:solidFill>
            </a:rPr>
            <a:t>实践是认识的基础</a:t>
          </a:r>
        </a:p>
      </dsp:txBody>
      <dsp:txXfrm>
        <a:off x="7623689" y="2"/>
        <a:ext cx="5166321" cy="895144"/>
      </dsp:txXfrm>
    </dsp:sp>
    <dsp:sp modelId="{88DD7B1A-A996-264C-AB77-952A0F9A2058}">
      <dsp:nvSpPr>
        <dsp:cNvPr id="0" name=""/>
        <dsp:cNvSpPr/>
      </dsp:nvSpPr>
      <dsp:spPr>
        <a:xfrm>
          <a:off x="7623689" y="1496245"/>
          <a:ext cx="3478725" cy="724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认识的本质</a:t>
          </a:r>
        </a:p>
      </dsp:txBody>
      <dsp:txXfrm>
        <a:off x="7623689" y="1496245"/>
        <a:ext cx="3478725" cy="72443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34139-8A26-094B-A977-4576EC34CFCA}">
      <dsp:nvSpPr>
        <dsp:cNvPr id="0" name=""/>
        <dsp:cNvSpPr/>
      </dsp:nvSpPr>
      <dsp:spPr>
        <a:xfrm>
          <a:off x="6297802" y="6972114"/>
          <a:ext cx="1257440" cy="1351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8720" y="0"/>
              </a:lnTo>
              <a:lnTo>
                <a:pt x="628720" y="1351748"/>
              </a:lnTo>
              <a:lnTo>
                <a:pt x="1257440" y="1351748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D004A-C3F3-6F47-BB9A-840488FF3590}">
      <dsp:nvSpPr>
        <dsp:cNvPr id="0" name=""/>
        <dsp:cNvSpPr/>
      </dsp:nvSpPr>
      <dsp:spPr>
        <a:xfrm>
          <a:off x="14526117" y="5620365"/>
          <a:ext cx="1257440" cy="4055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8720" y="0"/>
              </a:lnTo>
              <a:lnTo>
                <a:pt x="628720" y="4055246"/>
              </a:lnTo>
              <a:lnTo>
                <a:pt x="1257440" y="4055246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A843B-6041-C74F-B81D-6F7F7EF2D481}">
      <dsp:nvSpPr>
        <dsp:cNvPr id="0" name=""/>
        <dsp:cNvSpPr/>
      </dsp:nvSpPr>
      <dsp:spPr>
        <a:xfrm>
          <a:off x="14526117" y="5620365"/>
          <a:ext cx="1257440" cy="1351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8720" y="0"/>
              </a:lnTo>
              <a:lnTo>
                <a:pt x="628720" y="1351748"/>
              </a:lnTo>
              <a:lnTo>
                <a:pt x="1257440" y="1351748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01DF1-C14C-194D-A797-40C16C9AAD9E}">
      <dsp:nvSpPr>
        <dsp:cNvPr id="0" name=""/>
        <dsp:cNvSpPr/>
      </dsp:nvSpPr>
      <dsp:spPr>
        <a:xfrm>
          <a:off x="14526117" y="4268616"/>
          <a:ext cx="1257440" cy="1351748"/>
        </a:xfrm>
        <a:custGeom>
          <a:avLst/>
          <a:gdLst/>
          <a:ahLst/>
          <a:cxnLst/>
          <a:rect l="0" t="0" r="0" b="0"/>
          <a:pathLst>
            <a:path>
              <a:moveTo>
                <a:pt x="0" y="1351748"/>
              </a:moveTo>
              <a:lnTo>
                <a:pt x="628720" y="1351748"/>
              </a:lnTo>
              <a:lnTo>
                <a:pt x="628720" y="0"/>
              </a:lnTo>
              <a:lnTo>
                <a:pt x="1257440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9329B-3E43-7240-BDC5-4C4FCAF40BFF}">
      <dsp:nvSpPr>
        <dsp:cNvPr id="0" name=""/>
        <dsp:cNvSpPr/>
      </dsp:nvSpPr>
      <dsp:spPr>
        <a:xfrm>
          <a:off x="14526117" y="1565119"/>
          <a:ext cx="1257440" cy="4055246"/>
        </a:xfrm>
        <a:custGeom>
          <a:avLst/>
          <a:gdLst/>
          <a:ahLst/>
          <a:cxnLst/>
          <a:rect l="0" t="0" r="0" b="0"/>
          <a:pathLst>
            <a:path>
              <a:moveTo>
                <a:pt x="0" y="4055246"/>
              </a:moveTo>
              <a:lnTo>
                <a:pt x="628720" y="4055246"/>
              </a:lnTo>
              <a:lnTo>
                <a:pt x="628720" y="0"/>
              </a:lnTo>
              <a:lnTo>
                <a:pt x="1257440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6297802" y="5620365"/>
          <a:ext cx="1257440" cy="1351748"/>
        </a:xfrm>
        <a:custGeom>
          <a:avLst/>
          <a:gdLst/>
          <a:ahLst/>
          <a:cxnLst/>
          <a:rect l="0" t="0" r="0" b="0"/>
          <a:pathLst>
            <a:path>
              <a:moveTo>
                <a:pt x="0" y="1351748"/>
              </a:moveTo>
              <a:lnTo>
                <a:pt x="628720" y="1351748"/>
              </a:lnTo>
              <a:lnTo>
                <a:pt x="628720" y="0"/>
              </a:lnTo>
              <a:lnTo>
                <a:pt x="1257440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10598" y="6013315"/>
          <a:ext cx="6287203" cy="1917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1.</a:t>
          </a:r>
          <a:r>
            <a:rPr lang="zh-CN" altLang="en-US" sz="6500" kern="1200" dirty="0"/>
            <a:t>认识的本质</a:t>
          </a:r>
        </a:p>
      </dsp:txBody>
      <dsp:txXfrm>
        <a:off x="10598" y="6013315"/>
        <a:ext cx="6287203" cy="1917597"/>
      </dsp:txXfrm>
    </dsp:sp>
    <dsp:sp modelId="{CC7F5FF6-07F7-9346-AA7E-8310FE435B20}">
      <dsp:nvSpPr>
        <dsp:cNvPr id="0" name=""/>
        <dsp:cNvSpPr/>
      </dsp:nvSpPr>
      <dsp:spPr>
        <a:xfrm>
          <a:off x="7555242" y="4661566"/>
          <a:ext cx="6970874" cy="1917597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>
              <a:solidFill>
                <a:schemeClr val="tx1"/>
              </a:solidFill>
            </a:rPr>
            <a:t>实践是认识的基础</a:t>
          </a:r>
        </a:p>
      </dsp:txBody>
      <dsp:txXfrm>
        <a:off x="7555242" y="4661566"/>
        <a:ext cx="6970874" cy="1917597"/>
      </dsp:txXfrm>
    </dsp:sp>
    <dsp:sp modelId="{5664EA80-05F6-4A4F-AFFB-D49581B6CD8B}">
      <dsp:nvSpPr>
        <dsp:cNvPr id="0" name=""/>
        <dsp:cNvSpPr/>
      </dsp:nvSpPr>
      <dsp:spPr>
        <a:xfrm>
          <a:off x="15783557" y="606320"/>
          <a:ext cx="6287203" cy="1917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来源</a:t>
          </a:r>
        </a:p>
      </dsp:txBody>
      <dsp:txXfrm>
        <a:off x="15783557" y="606320"/>
        <a:ext cx="6287203" cy="1917597"/>
      </dsp:txXfrm>
    </dsp:sp>
    <dsp:sp modelId="{89D2B638-0CD0-7948-B219-9C5C2EE54991}">
      <dsp:nvSpPr>
        <dsp:cNvPr id="0" name=""/>
        <dsp:cNvSpPr/>
      </dsp:nvSpPr>
      <dsp:spPr>
        <a:xfrm>
          <a:off x="15783557" y="3309818"/>
          <a:ext cx="6287203" cy="1917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动力</a:t>
          </a:r>
        </a:p>
      </dsp:txBody>
      <dsp:txXfrm>
        <a:off x="15783557" y="3309818"/>
        <a:ext cx="6287203" cy="1917597"/>
      </dsp:txXfrm>
    </dsp:sp>
    <dsp:sp modelId="{5D71CC55-A555-7649-AD4E-8E2EF05DD40B}">
      <dsp:nvSpPr>
        <dsp:cNvPr id="0" name=""/>
        <dsp:cNvSpPr/>
      </dsp:nvSpPr>
      <dsp:spPr>
        <a:xfrm>
          <a:off x="15783557" y="6013315"/>
          <a:ext cx="6287203" cy="1917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标准</a:t>
          </a:r>
        </a:p>
      </dsp:txBody>
      <dsp:txXfrm>
        <a:off x="15783557" y="6013315"/>
        <a:ext cx="6287203" cy="1917597"/>
      </dsp:txXfrm>
    </dsp:sp>
    <dsp:sp modelId="{61CBE666-8702-9441-BE29-BA99E0E7B87D}">
      <dsp:nvSpPr>
        <dsp:cNvPr id="0" name=""/>
        <dsp:cNvSpPr/>
      </dsp:nvSpPr>
      <dsp:spPr>
        <a:xfrm>
          <a:off x="15783557" y="8716813"/>
          <a:ext cx="6287203" cy="1917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目的</a:t>
          </a:r>
        </a:p>
      </dsp:txBody>
      <dsp:txXfrm>
        <a:off x="15783557" y="8716813"/>
        <a:ext cx="6287203" cy="1917597"/>
      </dsp:txXfrm>
    </dsp:sp>
    <dsp:sp modelId="{88DD7B1A-A996-264C-AB77-952A0F9A2058}">
      <dsp:nvSpPr>
        <dsp:cNvPr id="0" name=""/>
        <dsp:cNvSpPr/>
      </dsp:nvSpPr>
      <dsp:spPr>
        <a:xfrm>
          <a:off x="7555242" y="7365064"/>
          <a:ext cx="6287203" cy="1917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认识的本质</a:t>
          </a:r>
        </a:p>
      </dsp:txBody>
      <dsp:txXfrm>
        <a:off x="7555242" y="7365064"/>
        <a:ext cx="6287203" cy="19175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82F14-D836-394C-91E7-9116A0EF8A0E}">
      <dsp:nvSpPr>
        <dsp:cNvPr id="0" name=""/>
        <dsp:cNvSpPr/>
      </dsp:nvSpPr>
      <dsp:spPr>
        <a:xfrm>
          <a:off x="11660944" y="9555359"/>
          <a:ext cx="915114" cy="983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7557" y="0"/>
              </a:lnTo>
              <a:lnTo>
                <a:pt x="457557" y="983748"/>
              </a:lnTo>
              <a:lnTo>
                <a:pt x="915114" y="983748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0DB9A-7B30-834E-B9CB-773A4B2AD069}">
      <dsp:nvSpPr>
        <dsp:cNvPr id="0" name=""/>
        <dsp:cNvSpPr/>
      </dsp:nvSpPr>
      <dsp:spPr>
        <a:xfrm>
          <a:off x="11660944" y="8571611"/>
          <a:ext cx="915114" cy="983748"/>
        </a:xfrm>
        <a:custGeom>
          <a:avLst/>
          <a:gdLst/>
          <a:ahLst/>
          <a:cxnLst/>
          <a:rect l="0" t="0" r="0" b="0"/>
          <a:pathLst>
            <a:path>
              <a:moveTo>
                <a:pt x="0" y="983748"/>
              </a:moveTo>
              <a:lnTo>
                <a:pt x="457557" y="983748"/>
              </a:lnTo>
              <a:lnTo>
                <a:pt x="457557" y="0"/>
              </a:lnTo>
              <a:lnTo>
                <a:pt x="915114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6170255" y="6604114"/>
          <a:ext cx="915114" cy="2951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7557" y="0"/>
              </a:lnTo>
              <a:lnTo>
                <a:pt x="457557" y="2951245"/>
              </a:lnTo>
              <a:lnTo>
                <a:pt x="915114" y="295124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D004A-C3F3-6F47-BB9A-840488FF3590}">
      <dsp:nvSpPr>
        <dsp:cNvPr id="0" name=""/>
        <dsp:cNvSpPr/>
      </dsp:nvSpPr>
      <dsp:spPr>
        <a:xfrm>
          <a:off x="12158492" y="3652868"/>
          <a:ext cx="915114" cy="2951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7557" y="0"/>
              </a:lnTo>
              <a:lnTo>
                <a:pt x="457557" y="2951245"/>
              </a:lnTo>
              <a:lnTo>
                <a:pt x="915114" y="2951245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A843B-6041-C74F-B81D-6F7F7EF2D481}">
      <dsp:nvSpPr>
        <dsp:cNvPr id="0" name=""/>
        <dsp:cNvSpPr/>
      </dsp:nvSpPr>
      <dsp:spPr>
        <a:xfrm>
          <a:off x="12158492" y="3652868"/>
          <a:ext cx="915114" cy="983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7557" y="0"/>
              </a:lnTo>
              <a:lnTo>
                <a:pt x="457557" y="983748"/>
              </a:lnTo>
              <a:lnTo>
                <a:pt x="915114" y="983748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01DF1-C14C-194D-A797-40C16C9AAD9E}">
      <dsp:nvSpPr>
        <dsp:cNvPr id="0" name=""/>
        <dsp:cNvSpPr/>
      </dsp:nvSpPr>
      <dsp:spPr>
        <a:xfrm>
          <a:off x="12158492" y="2669119"/>
          <a:ext cx="915114" cy="983748"/>
        </a:xfrm>
        <a:custGeom>
          <a:avLst/>
          <a:gdLst/>
          <a:ahLst/>
          <a:cxnLst/>
          <a:rect l="0" t="0" r="0" b="0"/>
          <a:pathLst>
            <a:path>
              <a:moveTo>
                <a:pt x="0" y="983748"/>
              </a:moveTo>
              <a:lnTo>
                <a:pt x="457557" y="983748"/>
              </a:lnTo>
              <a:lnTo>
                <a:pt x="457557" y="0"/>
              </a:lnTo>
              <a:lnTo>
                <a:pt x="915114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9329B-3E43-7240-BDC5-4C4FCAF40BFF}">
      <dsp:nvSpPr>
        <dsp:cNvPr id="0" name=""/>
        <dsp:cNvSpPr/>
      </dsp:nvSpPr>
      <dsp:spPr>
        <a:xfrm>
          <a:off x="12158492" y="701622"/>
          <a:ext cx="915114" cy="2951245"/>
        </a:xfrm>
        <a:custGeom>
          <a:avLst/>
          <a:gdLst/>
          <a:ahLst/>
          <a:cxnLst/>
          <a:rect l="0" t="0" r="0" b="0"/>
          <a:pathLst>
            <a:path>
              <a:moveTo>
                <a:pt x="0" y="2951245"/>
              </a:moveTo>
              <a:lnTo>
                <a:pt x="457557" y="2951245"/>
              </a:lnTo>
              <a:lnTo>
                <a:pt x="457557" y="0"/>
              </a:lnTo>
              <a:lnTo>
                <a:pt x="915114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6170255" y="3652868"/>
          <a:ext cx="915114" cy="2951245"/>
        </a:xfrm>
        <a:custGeom>
          <a:avLst/>
          <a:gdLst/>
          <a:ahLst/>
          <a:cxnLst/>
          <a:rect l="0" t="0" r="0" b="0"/>
          <a:pathLst>
            <a:path>
              <a:moveTo>
                <a:pt x="0" y="2951245"/>
              </a:moveTo>
              <a:lnTo>
                <a:pt x="457557" y="2951245"/>
              </a:lnTo>
              <a:lnTo>
                <a:pt x="457557" y="0"/>
              </a:lnTo>
              <a:lnTo>
                <a:pt x="91511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1594680" y="5906338"/>
          <a:ext cx="4575574" cy="139555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>
              <a:solidFill>
                <a:schemeClr val="tx1"/>
              </a:solidFill>
            </a:rPr>
            <a:t>1.</a:t>
          </a:r>
          <a:r>
            <a:rPr lang="zh-CN" altLang="en-US" sz="4700" kern="1200" dirty="0">
              <a:solidFill>
                <a:schemeClr val="tx1"/>
              </a:solidFill>
            </a:rPr>
            <a:t>认识的本质</a:t>
          </a:r>
        </a:p>
      </dsp:txBody>
      <dsp:txXfrm>
        <a:off x="1594680" y="5906338"/>
        <a:ext cx="4575574" cy="1395550"/>
      </dsp:txXfrm>
    </dsp:sp>
    <dsp:sp modelId="{CC7F5FF6-07F7-9346-AA7E-8310FE435B20}">
      <dsp:nvSpPr>
        <dsp:cNvPr id="0" name=""/>
        <dsp:cNvSpPr/>
      </dsp:nvSpPr>
      <dsp:spPr>
        <a:xfrm>
          <a:off x="7085370" y="2955093"/>
          <a:ext cx="5073122" cy="139555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>
              <a:solidFill>
                <a:schemeClr val="tx1"/>
              </a:solidFill>
            </a:rPr>
            <a:t>实践是认识的基础</a:t>
          </a:r>
        </a:p>
      </dsp:txBody>
      <dsp:txXfrm>
        <a:off x="7085370" y="2955093"/>
        <a:ext cx="5073122" cy="1395550"/>
      </dsp:txXfrm>
    </dsp:sp>
    <dsp:sp modelId="{5664EA80-05F6-4A4F-AFFB-D49581B6CD8B}">
      <dsp:nvSpPr>
        <dsp:cNvPr id="0" name=""/>
        <dsp:cNvSpPr/>
      </dsp:nvSpPr>
      <dsp:spPr>
        <a:xfrm>
          <a:off x="13073607" y="3847"/>
          <a:ext cx="4575574" cy="139555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>
              <a:solidFill>
                <a:schemeClr val="tx1"/>
              </a:solidFill>
            </a:rPr>
            <a:t>来源</a:t>
          </a:r>
        </a:p>
      </dsp:txBody>
      <dsp:txXfrm>
        <a:off x="13073607" y="3847"/>
        <a:ext cx="4575574" cy="1395550"/>
      </dsp:txXfrm>
    </dsp:sp>
    <dsp:sp modelId="{89D2B638-0CD0-7948-B219-9C5C2EE54991}">
      <dsp:nvSpPr>
        <dsp:cNvPr id="0" name=""/>
        <dsp:cNvSpPr/>
      </dsp:nvSpPr>
      <dsp:spPr>
        <a:xfrm>
          <a:off x="13073607" y="1971344"/>
          <a:ext cx="4575574" cy="139555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>
              <a:solidFill>
                <a:schemeClr val="tx1"/>
              </a:solidFill>
            </a:rPr>
            <a:t>动力</a:t>
          </a:r>
        </a:p>
      </dsp:txBody>
      <dsp:txXfrm>
        <a:off x="13073607" y="1971344"/>
        <a:ext cx="4575574" cy="1395550"/>
      </dsp:txXfrm>
    </dsp:sp>
    <dsp:sp modelId="{5D71CC55-A555-7649-AD4E-8E2EF05DD40B}">
      <dsp:nvSpPr>
        <dsp:cNvPr id="0" name=""/>
        <dsp:cNvSpPr/>
      </dsp:nvSpPr>
      <dsp:spPr>
        <a:xfrm>
          <a:off x="13073607" y="3938841"/>
          <a:ext cx="4575574" cy="139555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>
              <a:solidFill>
                <a:schemeClr val="tx1"/>
              </a:solidFill>
            </a:rPr>
            <a:t>标准</a:t>
          </a:r>
        </a:p>
      </dsp:txBody>
      <dsp:txXfrm>
        <a:off x="13073607" y="3938841"/>
        <a:ext cx="4575574" cy="1395550"/>
      </dsp:txXfrm>
    </dsp:sp>
    <dsp:sp modelId="{61CBE666-8702-9441-BE29-BA99E0E7B87D}">
      <dsp:nvSpPr>
        <dsp:cNvPr id="0" name=""/>
        <dsp:cNvSpPr/>
      </dsp:nvSpPr>
      <dsp:spPr>
        <a:xfrm>
          <a:off x="13073607" y="5906338"/>
          <a:ext cx="4575574" cy="139555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>
              <a:solidFill>
                <a:schemeClr val="tx1"/>
              </a:solidFill>
            </a:rPr>
            <a:t>目的</a:t>
          </a:r>
        </a:p>
      </dsp:txBody>
      <dsp:txXfrm>
        <a:off x="13073607" y="5906338"/>
        <a:ext cx="4575574" cy="1395550"/>
      </dsp:txXfrm>
    </dsp:sp>
    <dsp:sp modelId="{88DD7B1A-A996-264C-AB77-952A0F9A2058}">
      <dsp:nvSpPr>
        <dsp:cNvPr id="0" name=""/>
        <dsp:cNvSpPr/>
      </dsp:nvSpPr>
      <dsp:spPr>
        <a:xfrm>
          <a:off x="7085370" y="8857584"/>
          <a:ext cx="4575574" cy="139555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>
              <a:solidFill>
                <a:schemeClr val="tx1"/>
              </a:solidFill>
            </a:rPr>
            <a:t>认识的本质</a:t>
          </a:r>
        </a:p>
      </dsp:txBody>
      <dsp:txXfrm>
        <a:off x="7085370" y="8857584"/>
        <a:ext cx="4575574" cy="1395550"/>
      </dsp:txXfrm>
    </dsp:sp>
    <dsp:sp modelId="{EA9A0B57-3CEC-E246-B306-C94E292C8BC8}">
      <dsp:nvSpPr>
        <dsp:cNvPr id="0" name=""/>
        <dsp:cNvSpPr/>
      </dsp:nvSpPr>
      <dsp:spPr>
        <a:xfrm>
          <a:off x="12576059" y="7873836"/>
          <a:ext cx="6431656" cy="139555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>
              <a:solidFill>
                <a:schemeClr val="tx1"/>
              </a:solidFill>
            </a:rPr>
            <a:t>主客体含义及其关系</a:t>
          </a:r>
        </a:p>
      </dsp:txBody>
      <dsp:txXfrm>
        <a:off x="12576059" y="7873836"/>
        <a:ext cx="6431656" cy="1395550"/>
      </dsp:txXfrm>
    </dsp:sp>
    <dsp:sp modelId="{7C0F6353-99D7-8A49-8F5D-1A30FE6BCD2E}">
      <dsp:nvSpPr>
        <dsp:cNvPr id="0" name=""/>
        <dsp:cNvSpPr/>
      </dsp:nvSpPr>
      <dsp:spPr>
        <a:xfrm>
          <a:off x="12576059" y="9841333"/>
          <a:ext cx="7910619" cy="139555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>
              <a:solidFill>
                <a:schemeClr val="tx1"/>
              </a:solidFill>
            </a:rPr>
            <a:t>本质：主体对客体能动的反映</a:t>
          </a:r>
        </a:p>
      </dsp:txBody>
      <dsp:txXfrm>
        <a:off x="12576059" y="9841333"/>
        <a:ext cx="7910619" cy="139555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73EF-D1C1-9349-AA95-1B390EF5BD86}">
      <dsp:nvSpPr>
        <dsp:cNvPr id="0" name=""/>
        <dsp:cNvSpPr/>
      </dsp:nvSpPr>
      <dsp:spPr>
        <a:xfrm>
          <a:off x="8077818" y="1681730"/>
          <a:ext cx="630149" cy="677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5074" y="0"/>
              </a:lnTo>
              <a:lnTo>
                <a:pt x="315074" y="677410"/>
              </a:lnTo>
              <a:lnTo>
                <a:pt x="630149" y="67741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3E3BB-8A43-B847-B75B-915AC3248080}">
      <dsp:nvSpPr>
        <dsp:cNvPr id="0" name=""/>
        <dsp:cNvSpPr/>
      </dsp:nvSpPr>
      <dsp:spPr>
        <a:xfrm>
          <a:off x="8077818" y="1004319"/>
          <a:ext cx="630149" cy="677410"/>
        </a:xfrm>
        <a:custGeom>
          <a:avLst/>
          <a:gdLst/>
          <a:ahLst/>
          <a:cxnLst/>
          <a:rect l="0" t="0" r="0" b="0"/>
          <a:pathLst>
            <a:path>
              <a:moveTo>
                <a:pt x="0" y="677410"/>
              </a:moveTo>
              <a:lnTo>
                <a:pt x="315074" y="677410"/>
              </a:lnTo>
              <a:lnTo>
                <a:pt x="315074" y="0"/>
              </a:lnTo>
              <a:lnTo>
                <a:pt x="630149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4377298" y="1073860"/>
          <a:ext cx="573561" cy="607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8487" y="0"/>
              </a:lnTo>
              <a:lnTo>
                <a:pt x="258487" y="607869"/>
              </a:lnTo>
              <a:lnTo>
                <a:pt x="573561" y="60786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4377298" y="396498"/>
          <a:ext cx="573561" cy="677362"/>
        </a:xfrm>
        <a:custGeom>
          <a:avLst/>
          <a:gdLst/>
          <a:ahLst/>
          <a:cxnLst/>
          <a:rect l="0" t="0" r="0" b="0"/>
          <a:pathLst>
            <a:path>
              <a:moveTo>
                <a:pt x="0" y="677362"/>
              </a:moveTo>
              <a:lnTo>
                <a:pt x="258487" y="677362"/>
              </a:lnTo>
              <a:lnTo>
                <a:pt x="258487" y="0"/>
              </a:lnTo>
              <a:lnTo>
                <a:pt x="573561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1671469" y="695317"/>
          <a:ext cx="2705829" cy="75708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</a:rPr>
            <a:t>1.</a:t>
          </a:r>
          <a:r>
            <a:rPr lang="zh-CN" altLang="en-US" sz="3200" kern="1200" dirty="0">
              <a:solidFill>
                <a:schemeClr val="bg1"/>
              </a:solidFill>
            </a:rPr>
            <a:t>认识的本质</a:t>
          </a:r>
        </a:p>
      </dsp:txBody>
      <dsp:txXfrm>
        <a:off x="1671469" y="695317"/>
        <a:ext cx="2705829" cy="757086"/>
      </dsp:txXfrm>
    </dsp:sp>
    <dsp:sp modelId="{CC7F5FF6-07F7-9346-AA7E-8310FE435B20}">
      <dsp:nvSpPr>
        <dsp:cNvPr id="0" name=""/>
        <dsp:cNvSpPr/>
      </dsp:nvSpPr>
      <dsp:spPr>
        <a:xfrm>
          <a:off x="4950860" y="1541"/>
          <a:ext cx="3510687" cy="789913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实践是认识的基础</a:t>
          </a:r>
        </a:p>
      </dsp:txBody>
      <dsp:txXfrm>
        <a:off x="4950860" y="1541"/>
        <a:ext cx="3510687" cy="789913"/>
      </dsp:txXfrm>
    </dsp:sp>
    <dsp:sp modelId="{88DD7B1A-A996-264C-AB77-952A0F9A2058}">
      <dsp:nvSpPr>
        <dsp:cNvPr id="0" name=""/>
        <dsp:cNvSpPr/>
      </dsp:nvSpPr>
      <dsp:spPr>
        <a:xfrm>
          <a:off x="4950860" y="1185298"/>
          <a:ext cx="3126957" cy="99286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认识的本质</a:t>
          </a:r>
        </a:p>
      </dsp:txBody>
      <dsp:txXfrm>
        <a:off x="4950860" y="1185298"/>
        <a:ext cx="3126957" cy="992862"/>
      </dsp:txXfrm>
    </dsp:sp>
    <dsp:sp modelId="{2E97D69E-56F0-7542-B7C2-46B338F4754D}">
      <dsp:nvSpPr>
        <dsp:cNvPr id="0" name=""/>
        <dsp:cNvSpPr/>
      </dsp:nvSpPr>
      <dsp:spPr>
        <a:xfrm>
          <a:off x="8707967" y="523831"/>
          <a:ext cx="2502448" cy="96097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主客体及关系</a:t>
          </a:r>
        </a:p>
      </dsp:txBody>
      <dsp:txXfrm>
        <a:off x="8707967" y="523831"/>
        <a:ext cx="2502448" cy="960977"/>
      </dsp:txXfrm>
    </dsp:sp>
    <dsp:sp modelId="{1448598A-D818-7843-89A9-6849EF848CFD}">
      <dsp:nvSpPr>
        <dsp:cNvPr id="0" name=""/>
        <dsp:cNvSpPr/>
      </dsp:nvSpPr>
      <dsp:spPr>
        <a:xfrm>
          <a:off x="8707967" y="1878651"/>
          <a:ext cx="2502448" cy="9609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认识的本质</a:t>
          </a:r>
        </a:p>
      </dsp:txBody>
      <dsp:txXfrm>
        <a:off x="8707967" y="1878651"/>
        <a:ext cx="2502448" cy="96097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73EF-D1C1-9349-AA95-1B390EF5BD86}">
      <dsp:nvSpPr>
        <dsp:cNvPr id="0" name=""/>
        <dsp:cNvSpPr/>
      </dsp:nvSpPr>
      <dsp:spPr>
        <a:xfrm>
          <a:off x="8077818" y="1681730"/>
          <a:ext cx="630149" cy="677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5074" y="0"/>
              </a:lnTo>
              <a:lnTo>
                <a:pt x="315074" y="677410"/>
              </a:lnTo>
              <a:lnTo>
                <a:pt x="630149" y="67741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3E3BB-8A43-B847-B75B-915AC3248080}">
      <dsp:nvSpPr>
        <dsp:cNvPr id="0" name=""/>
        <dsp:cNvSpPr/>
      </dsp:nvSpPr>
      <dsp:spPr>
        <a:xfrm>
          <a:off x="8077818" y="1004319"/>
          <a:ext cx="630149" cy="677410"/>
        </a:xfrm>
        <a:custGeom>
          <a:avLst/>
          <a:gdLst/>
          <a:ahLst/>
          <a:cxnLst/>
          <a:rect l="0" t="0" r="0" b="0"/>
          <a:pathLst>
            <a:path>
              <a:moveTo>
                <a:pt x="0" y="677410"/>
              </a:moveTo>
              <a:lnTo>
                <a:pt x="315074" y="677410"/>
              </a:lnTo>
              <a:lnTo>
                <a:pt x="315074" y="0"/>
              </a:lnTo>
              <a:lnTo>
                <a:pt x="630149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4377298" y="1073860"/>
          <a:ext cx="573561" cy="607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8487" y="0"/>
              </a:lnTo>
              <a:lnTo>
                <a:pt x="258487" y="607869"/>
              </a:lnTo>
              <a:lnTo>
                <a:pt x="573561" y="60786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4377298" y="396498"/>
          <a:ext cx="573561" cy="677362"/>
        </a:xfrm>
        <a:custGeom>
          <a:avLst/>
          <a:gdLst/>
          <a:ahLst/>
          <a:cxnLst/>
          <a:rect l="0" t="0" r="0" b="0"/>
          <a:pathLst>
            <a:path>
              <a:moveTo>
                <a:pt x="0" y="677362"/>
              </a:moveTo>
              <a:lnTo>
                <a:pt x="258487" y="677362"/>
              </a:lnTo>
              <a:lnTo>
                <a:pt x="258487" y="0"/>
              </a:lnTo>
              <a:lnTo>
                <a:pt x="573561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1671469" y="695317"/>
          <a:ext cx="2705829" cy="75708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</a:rPr>
            <a:t>1.</a:t>
          </a:r>
          <a:r>
            <a:rPr lang="zh-CN" altLang="en-US" sz="3200" kern="1200" dirty="0">
              <a:solidFill>
                <a:schemeClr val="bg1"/>
              </a:solidFill>
            </a:rPr>
            <a:t>认识的本质</a:t>
          </a:r>
        </a:p>
      </dsp:txBody>
      <dsp:txXfrm>
        <a:off x="1671469" y="695317"/>
        <a:ext cx="2705829" cy="757086"/>
      </dsp:txXfrm>
    </dsp:sp>
    <dsp:sp modelId="{CC7F5FF6-07F7-9346-AA7E-8310FE435B20}">
      <dsp:nvSpPr>
        <dsp:cNvPr id="0" name=""/>
        <dsp:cNvSpPr/>
      </dsp:nvSpPr>
      <dsp:spPr>
        <a:xfrm>
          <a:off x="4950860" y="1541"/>
          <a:ext cx="3510687" cy="789913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实践是认识的基础</a:t>
          </a:r>
        </a:p>
      </dsp:txBody>
      <dsp:txXfrm>
        <a:off x="4950860" y="1541"/>
        <a:ext cx="3510687" cy="789913"/>
      </dsp:txXfrm>
    </dsp:sp>
    <dsp:sp modelId="{88DD7B1A-A996-264C-AB77-952A0F9A2058}">
      <dsp:nvSpPr>
        <dsp:cNvPr id="0" name=""/>
        <dsp:cNvSpPr/>
      </dsp:nvSpPr>
      <dsp:spPr>
        <a:xfrm>
          <a:off x="4950860" y="1185298"/>
          <a:ext cx="3126957" cy="99286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认识的本质</a:t>
          </a:r>
        </a:p>
      </dsp:txBody>
      <dsp:txXfrm>
        <a:off x="4950860" y="1185298"/>
        <a:ext cx="3126957" cy="992862"/>
      </dsp:txXfrm>
    </dsp:sp>
    <dsp:sp modelId="{2E97D69E-56F0-7542-B7C2-46B338F4754D}">
      <dsp:nvSpPr>
        <dsp:cNvPr id="0" name=""/>
        <dsp:cNvSpPr/>
      </dsp:nvSpPr>
      <dsp:spPr>
        <a:xfrm>
          <a:off x="8707967" y="523831"/>
          <a:ext cx="2502448" cy="96097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主客体及关系</a:t>
          </a:r>
        </a:p>
      </dsp:txBody>
      <dsp:txXfrm>
        <a:off x="8707967" y="523831"/>
        <a:ext cx="2502448" cy="960977"/>
      </dsp:txXfrm>
    </dsp:sp>
    <dsp:sp modelId="{1448598A-D818-7843-89A9-6849EF848CFD}">
      <dsp:nvSpPr>
        <dsp:cNvPr id="0" name=""/>
        <dsp:cNvSpPr/>
      </dsp:nvSpPr>
      <dsp:spPr>
        <a:xfrm>
          <a:off x="8707967" y="1878651"/>
          <a:ext cx="2502448" cy="9609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认识的本质</a:t>
          </a:r>
        </a:p>
      </dsp:txBody>
      <dsp:txXfrm>
        <a:off x="8707967" y="1878651"/>
        <a:ext cx="2502448" cy="96097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82F14-D836-394C-91E7-9116A0EF8A0E}">
      <dsp:nvSpPr>
        <dsp:cNvPr id="0" name=""/>
        <dsp:cNvSpPr/>
      </dsp:nvSpPr>
      <dsp:spPr>
        <a:xfrm>
          <a:off x="11660944" y="9555359"/>
          <a:ext cx="915114" cy="983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7557" y="0"/>
              </a:lnTo>
              <a:lnTo>
                <a:pt x="457557" y="983748"/>
              </a:lnTo>
              <a:lnTo>
                <a:pt x="915114" y="983748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0DB9A-7B30-834E-B9CB-773A4B2AD069}">
      <dsp:nvSpPr>
        <dsp:cNvPr id="0" name=""/>
        <dsp:cNvSpPr/>
      </dsp:nvSpPr>
      <dsp:spPr>
        <a:xfrm>
          <a:off x="11660944" y="8571611"/>
          <a:ext cx="915114" cy="983748"/>
        </a:xfrm>
        <a:custGeom>
          <a:avLst/>
          <a:gdLst/>
          <a:ahLst/>
          <a:cxnLst/>
          <a:rect l="0" t="0" r="0" b="0"/>
          <a:pathLst>
            <a:path>
              <a:moveTo>
                <a:pt x="0" y="983748"/>
              </a:moveTo>
              <a:lnTo>
                <a:pt x="457557" y="983748"/>
              </a:lnTo>
              <a:lnTo>
                <a:pt x="457557" y="0"/>
              </a:lnTo>
              <a:lnTo>
                <a:pt x="915114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6170255" y="6604114"/>
          <a:ext cx="915114" cy="2951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7557" y="0"/>
              </a:lnTo>
              <a:lnTo>
                <a:pt x="457557" y="2951245"/>
              </a:lnTo>
              <a:lnTo>
                <a:pt x="915114" y="295124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D004A-C3F3-6F47-BB9A-840488FF3590}">
      <dsp:nvSpPr>
        <dsp:cNvPr id="0" name=""/>
        <dsp:cNvSpPr/>
      </dsp:nvSpPr>
      <dsp:spPr>
        <a:xfrm>
          <a:off x="12158492" y="3652868"/>
          <a:ext cx="915114" cy="2951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7557" y="0"/>
              </a:lnTo>
              <a:lnTo>
                <a:pt x="457557" y="2951245"/>
              </a:lnTo>
              <a:lnTo>
                <a:pt x="915114" y="2951245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A843B-6041-C74F-B81D-6F7F7EF2D481}">
      <dsp:nvSpPr>
        <dsp:cNvPr id="0" name=""/>
        <dsp:cNvSpPr/>
      </dsp:nvSpPr>
      <dsp:spPr>
        <a:xfrm>
          <a:off x="12158492" y="3652868"/>
          <a:ext cx="915114" cy="983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7557" y="0"/>
              </a:lnTo>
              <a:lnTo>
                <a:pt x="457557" y="983748"/>
              </a:lnTo>
              <a:lnTo>
                <a:pt x="915114" y="983748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01DF1-C14C-194D-A797-40C16C9AAD9E}">
      <dsp:nvSpPr>
        <dsp:cNvPr id="0" name=""/>
        <dsp:cNvSpPr/>
      </dsp:nvSpPr>
      <dsp:spPr>
        <a:xfrm>
          <a:off x="12158492" y="2669119"/>
          <a:ext cx="915114" cy="983748"/>
        </a:xfrm>
        <a:custGeom>
          <a:avLst/>
          <a:gdLst/>
          <a:ahLst/>
          <a:cxnLst/>
          <a:rect l="0" t="0" r="0" b="0"/>
          <a:pathLst>
            <a:path>
              <a:moveTo>
                <a:pt x="0" y="983748"/>
              </a:moveTo>
              <a:lnTo>
                <a:pt x="457557" y="983748"/>
              </a:lnTo>
              <a:lnTo>
                <a:pt x="457557" y="0"/>
              </a:lnTo>
              <a:lnTo>
                <a:pt x="915114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9329B-3E43-7240-BDC5-4C4FCAF40BFF}">
      <dsp:nvSpPr>
        <dsp:cNvPr id="0" name=""/>
        <dsp:cNvSpPr/>
      </dsp:nvSpPr>
      <dsp:spPr>
        <a:xfrm>
          <a:off x="12158492" y="701622"/>
          <a:ext cx="915114" cy="2951245"/>
        </a:xfrm>
        <a:custGeom>
          <a:avLst/>
          <a:gdLst/>
          <a:ahLst/>
          <a:cxnLst/>
          <a:rect l="0" t="0" r="0" b="0"/>
          <a:pathLst>
            <a:path>
              <a:moveTo>
                <a:pt x="0" y="2951245"/>
              </a:moveTo>
              <a:lnTo>
                <a:pt x="457557" y="2951245"/>
              </a:lnTo>
              <a:lnTo>
                <a:pt x="457557" y="0"/>
              </a:lnTo>
              <a:lnTo>
                <a:pt x="915114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6170255" y="3652868"/>
          <a:ext cx="915114" cy="2951245"/>
        </a:xfrm>
        <a:custGeom>
          <a:avLst/>
          <a:gdLst/>
          <a:ahLst/>
          <a:cxnLst/>
          <a:rect l="0" t="0" r="0" b="0"/>
          <a:pathLst>
            <a:path>
              <a:moveTo>
                <a:pt x="0" y="2951245"/>
              </a:moveTo>
              <a:lnTo>
                <a:pt x="457557" y="2951245"/>
              </a:lnTo>
              <a:lnTo>
                <a:pt x="457557" y="0"/>
              </a:lnTo>
              <a:lnTo>
                <a:pt x="91511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1594680" y="5906338"/>
          <a:ext cx="4575574" cy="139555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>
              <a:solidFill>
                <a:schemeClr val="tx1"/>
              </a:solidFill>
            </a:rPr>
            <a:t>1.</a:t>
          </a:r>
          <a:r>
            <a:rPr lang="zh-CN" altLang="en-US" sz="4700" kern="1200" dirty="0">
              <a:solidFill>
                <a:schemeClr val="tx1"/>
              </a:solidFill>
            </a:rPr>
            <a:t>认识的本质</a:t>
          </a:r>
        </a:p>
      </dsp:txBody>
      <dsp:txXfrm>
        <a:off x="1594680" y="5906338"/>
        <a:ext cx="4575574" cy="1395550"/>
      </dsp:txXfrm>
    </dsp:sp>
    <dsp:sp modelId="{CC7F5FF6-07F7-9346-AA7E-8310FE435B20}">
      <dsp:nvSpPr>
        <dsp:cNvPr id="0" name=""/>
        <dsp:cNvSpPr/>
      </dsp:nvSpPr>
      <dsp:spPr>
        <a:xfrm>
          <a:off x="7085370" y="2955093"/>
          <a:ext cx="5073122" cy="139555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>
              <a:solidFill>
                <a:schemeClr val="tx1"/>
              </a:solidFill>
            </a:rPr>
            <a:t>实践是认识的基础</a:t>
          </a:r>
        </a:p>
      </dsp:txBody>
      <dsp:txXfrm>
        <a:off x="7085370" y="2955093"/>
        <a:ext cx="5073122" cy="1395550"/>
      </dsp:txXfrm>
    </dsp:sp>
    <dsp:sp modelId="{5664EA80-05F6-4A4F-AFFB-D49581B6CD8B}">
      <dsp:nvSpPr>
        <dsp:cNvPr id="0" name=""/>
        <dsp:cNvSpPr/>
      </dsp:nvSpPr>
      <dsp:spPr>
        <a:xfrm>
          <a:off x="13073607" y="3847"/>
          <a:ext cx="4575574" cy="139555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>
              <a:solidFill>
                <a:schemeClr val="tx1"/>
              </a:solidFill>
            </a:rPr>
            <a:t>来源</a:t>
          </a:r>
        </a:p>
      </dsp:txBody>
      <dsp:txXfrm>
        <a:off x="13073607" y="3847"/>
        <a:ext cx="4575574" cy="1395550"/>
      </dsp:txXfrm>
    </dsp:sp>
    <dsp:sp modelId="{89D2B638-0CD0-7948-B219-9C5C2EE54991}">
      <dsp:nvSpPr>
        <dsp:cNvPr id="0" name=""/>
        <dsp:cNvSpPr/>
      </dsp:nvSpPr>
      <dsp:spPr>
        <a:xfrm>
          <a:off x="13073607" y="1971344"/>
          <a:ext cx="4575574" cy="139555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>
              <a:solidFill>
                <a:schemeClr val="tx1"/>
              </a:solidFill>
            </a:rPr>
            <a:t>动力</a:t>
          </a:r>
        </a:p>
      </dsp:txBody>
      <dsp:txXfrm>
        <a:off x="13073607" y="1971344"/>
        <a:ext cx="4575574" cy="1395550"/>
      </dsp:txXfrm>
    </dsp:sp>
    <dsp:sp modelId="{5D71CC55-A555-7649-AD4E-8E2EF05DD40B}">
      <dsp:nvSpPr>
        <dsp:cNvPr id="0" name=""/>
        <dsp:cNvSpPr/>
      </dsp:nvSpPr>
      <dsp:spPr>
        <a:xfrm>
          <a:off x="13073607" y="3938841"/>
          <a:ext cx="4575574" cy="139555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>
              <a:solidFill>
                <a:schemeClr val="tx1"/>
              </a:solidFill>
            </a:rPr>
            <a:t>标准</a:t>
          </a:r>
        </a:p>
      </dsp:txBody>
      <dsp:txXfrm>
        <a:off x="13073607" y="3938841"/>
        <a:ext cx="4575574" cy="1395550"/>
      </dsp:txXfrm>
    </dsp:sp>
    <dsp:sp modelId="{61CBE666-8702-9441-BE29-BA99E0E7B87D}">
      <dsp:nvSpPr>
        <dsp:cNvPr id="0" name=""/>
        <dsp:cNvSpPr/>
      </dsp:nvSpPr>
      <dsp:spPr>
        <a:xfrm>
          <a:off x="13073607" y="5906338"/>
          <a:ext cx="4575574" cy="139555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>
              <a:solidFill>
                <a:schemeClr val="tx1"/>
              </a:solidFill>
            </a:rPr>
            <a:t>目的</a:t>
          </a:r>
        </a:p>
      </dsp:txBody>
      <dsp:txXfrm>
        <a:off x="13073607" y="5906338"/>
        <a:ext cx="4575574" cy="1395550"/>
      </dsp:txXfrm>
    </dsp:sp>
    <dsp:sp modelId="{88DD7B1A-A996-264C-AB77-952A0F9A2058}">
      <dsp:nvSpPr>
        <dsp:cNvPr id="0" name=""/>
        <dsp:cNvSpPr/>
      </dsp:nvSpPr>
      <dsp:spPr>
        <a:xfrm>
          <a:off x="7085370" y="8857584"/>
          <a:ext cx="4575574" cy="139555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>
              <a:solidFill>
                <a:schemeClr val="tx1"/>
              </a:solidFill>
            </a:rPr>
            <a:t>认识的本质</a:t>
          </a:r>
        </a:p>
      </dsp:txBody>
      <dsp:txXfrm>
        <a:off x="7085370" y="8857584"/>
        <a:ext cx="4575574" cy="1395550"/>
      </dsp:txXfrm>
    </dsp:sp>
    <dsp:sp modelId="{EA9A0B57-3CEC-E246-B306-C94E292C8BC8}">
      <dsp:nvSpPr>
        <dsp:cNvPr id="0" name=""/>
        <dsp:cNvSpPr/>
      </dsp:nvSpPr>
      <dsp:spPr>
        <a:xfrm>
          <a:off x="12576059" y="7873836"/>
          <a:ext cx="6431656" cy="139555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>
              <a:solidFill>
                <a:schemeClr val="tx1"/>
              </a:solidFill>
            </a:rPr>
            <a:t>主客体含义及其关系</a:t>
          </a:r>
        </a:p>
      </dsp:txBody>
      <dsp:txXfrm>
        <a:off x="12576059" y="7873836"/>
        <a:ext cx="6431656" cy="1395550"/>
      </dsp:txXfrm>
    </dsp:sp>
    <dsp:sp modelId="{7C0F6353-99D7-8A49-8F5D-1A30FE6BCD2E}">
      <dsp:nvSpPr>
        <dsp:cNvPr id="0" name=""/>
        <dsp:cNvSpPr/>
      </dsp:nvSpPr>
      <dsp:spPr>
        <a:xfrm>
          <a:off x="12576059" y="9841333"/>
          <a:ext cx="7910619" cy="139555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>
              <a:solidFill>
                <a:schemeClr val="tx1"/>
              </a:solidFill>
            </a:rPr>
            <a:t>本质：主体对客体能动的反映</a:t>
          </a:r>
        </a:p>
      </dsp:txBody>
      <dsp:txXfrm>
        <a:off x="12576059" y="9841333"/>
        <a:ext cx="7910619" cy="139555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73EF-D1C1-9349-AA95-1B390EF5BD86}">
      <dsp:nvSpPr>
        <dsp:cNvPr id="0" name=""/>
        <dsp:cNvSpPr/>
      </dsp:nvSpPr>
      <dsp:spPr>
        <a:xfrm>
          <a:off x="8077818" y="1681730"/>
          <a:ext cx="630149" cy="677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5074" y="0"/>
              </a:lnTo>
              <a:lnTo>
                <a:pt x="315074" y="677410"/>
              </a:lnTo>
              <a:lnTo>
                <a:pt x="630149" y="67741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3E3BB-8A43-B847-B75B-915AC3248080}">
      <dsp:nvSpPr>
        <dsp:cNvPr id="0" name=""/>
        <dsp:cNvSpPr/>
      </dsp:nvSpPr>
      <dsp:spPr>
        <a:xfrm>
          <a:off x="8077818" y="1004319"/>
          <a:ext cx="630149" cy="677410"/>
        </a:xfrm>
        <a:custGeom>
          <a:avLst/>
          <a:gdLst/>
          <a:ahLst/>
          <a:cxnLst/>
          <a:rect l="0" t="0" r="0" b="0"/>
          <a:pathLst>
            <a:path>
              <a:moveTo>
                <a:pt x="0" y="677410"/>
              </a:moveTo>
              <a:lnTo>
                <a:pt x="315074" y="677410"/>
              </a:lnTo>
              <a:lnTo>
                <a:pt x="315074" y="0"/>
              </a:lnTo>
              <a:lnTo>
                <a:pt x="630149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4377298" y="1073860"/>
          <a:ext cx="573561" cy="607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8487" y="0"/>
              </a:lnTo>
              <a:lnTo>
                <a:pt x="258487" y="607869"/>
              </a:lnTo>
              <a:lnTo>
                <a:pt x="573561" y="60786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4377298" y="396498"/>
          <a:ext cx="573561" cy="677362"/>
        </a:xfrm>
        <a:custGeom>
          <a:avLst/>
          <a:gdLst/>
          <a:ahLst/>
          <a:cxnLst/>
          <a:rect l="0" t="0" r="0" b="0"/>
          <a:pathLst>
            <a:path>
              <a:moveTo>
                <a:pt x="0" y="677362"/>
              </a:moveTo>
              <a:lnTo>
                <a:pt x="258487" y="677362"/>
              </a:lnTo>
              <a:lnTo>
                <a:pt x="258487" y="0"/>
              </a:lnTo>
              <a:lnTo>
                <a:pt x="573561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1671469" y="695317"/>
          <a:ext cx="2705829" cy="75708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</a:rPr>
            <a:t>1.</a:t>
          </a:r>
          <a:r>
            <a:rPr lang="zh-CN" altLang="en-US" sz="3200" kern="1200" dirty="0">
              <a:solidFill>
                <a:schemeClr val="bg1"/>
              </a:solidFill>
            </a:rPr>
            <a:t>认识的本质</a:t>
          </a:r>
        </a:p>
      </dsp:txBody>
      <dsp:txXfrm>
        <a:off x="1671469" y="695317"/>
        <a:ext cx="2705829" cy="757086"/>
      </dsp:txXfrm>
    </dsp:sp>
    <dsp:sp modelId="{CC7F5FF6-07F7-9346-AA7E-8310FE435B20}">
      <dsp:nvSpPr>
        <dsp:cNvPr id="0" name=""/>
        <dsp:cNvSpPr/>
      </dsp:nvSpPr>
      <dsp:spPr>
        <a:xfrm>
          <a:off x="4950860" y="1541"/>
          <a:ext cx="3510687" cy="789913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实践是认识的基础</a:t>
          </a:r>
        </a:p>
      </dsp:txBody>
      <dsp:txXfrm>
        <a:off x="4950860" y="1541"/>
        <a:ext cx="3510687" cy="789913"/>
      </dsp:txXfrm>
    </dsp:sp>
    <dsp:sp modelId="{88DD7B1A-A996-264C-AB77-952A0F9A2058}">
      <dsp:nvSpPr>
        <dsp:cNvPr id="0" name=""/>
        <dsp:cNvSpPr/>
      </dsp:nvSpPr>
      <dsp:spPr>
        <a:xfrm>
          <a:off x="4950860" y="1185298"/>
          <a:ext cx="3126957" cy="99286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认识的本质</a:t>
          </a:r>
        </a:p>
      </dsp:txBody>
      <dsp:txXfrm>
        <a:off x="4950860" y="1185298"/>
        <a:ext cx="3126957" cy="992862"/>
      </dsp:txXfrm>
    </dsp:sp>
    <dsp:sp modelId="{2E97D69E-56F0-7542-B7C2-46B338F4754D}">
      <dsp:nvSpPr>
        <dsp:cNvPr id="0" name=""/>
        <dsp:cNvSpPr/>
      </dsp:nvSpPr>
      <dsp:spPr>
        <a:xfrm>
          <a:off x="8707967" y="523831"/>
          <a:ext cx="2502448" cy="960977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主客体及关系</a:t>
          </a:r>
        </a:p>
      </dsp:txBody>
      <dsp:txXfrm>
        <a:off x="8707967" y="523831"/>
        <a:ext cx="2502448" cy="960977"/>
      </dsp:txXfrm>
    </dsp:sp>
    <dsp:sp modelId="{1448598A-D818-7843-89A9-6849EF848CFD}">
      <dsp:nvSpPr>
        <dsp:cNvPr id="0" name=""/>
        <dsp:cNvSpPr/>
      </dsp:nvSpPr>
      <dsp:spPr>
        <a:xfrm>
          <a:off x="8707967" y="1878651"/>
          <a:ext cx="2502448" cy="96097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认识的本质</a:t>
          </a:r>
        </a:p>
      </dsp:txBody>
      <dsp:txXfrm>
        <a:off x="8707967" y="1878651"/>
        <a:ext cx="2502448" cy="96097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82F14-D836-394C-91E7-9116A0EF8A0E}">
      <dsp:nvSpPr>
        <dsp:cNvPr id="0" name=""/>
        <dsp:cNvSpPr/>
      </dsp:nvSpPr>
      <dsp:spPr>
        <a:xfrm>
          <a:off x="10227274" y="9253829"/>
          <a:ext cx="803220" cy="1726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1610" y="0"/>
              </a:lnTo>
              <a:lnTo>
                <a:pt x="401610" y="1726924"/>
              </a:lnTo>
              <a:lnTo>
                <a:pt x="803220" y="1726924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C5CE2-9B84-4E41-8F62-A0EE4BCEA1A9}">
      <dsp:nvSpPr>
        <dsp:cNvPr id="0" name=""/>
        <dsp:cNvSpPr/>
      </dsp:nvSpPr>
      <dsp:spPr>
        <a:xfrm>
          <a:off x="16675732" y="7526904"/>
          <a:ext cx="803220" cy="1726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1610" y="0"/>
              </a:lnTo>
              <a:lnTo>
                <a:pt x="401610" y="1726924"/>
              </a:lnTo>
              <a:lnTo>
                <a:pt x="803220" y="1726924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6C2CF-395E-6847-ADC7-19EBC76F2EC3}">
      <dsp:nvSpPr>
        <dsp:cNvPr id="0" name=""/>
        <dsp:cNvSpPr/>
      </dsp:nvSpPr>
      <dsp:spPr>
        <a:xfrm>
          <a:off x="16675732" y="7481184"/>
          <a:ext cx="8032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03220" y="457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EB09A-FE37-614E-B266-EE198D19E2F9}">
      <dsp:nvSpPr>
        <dsp:cNvPr id="0" name=""/>
        <dsp:cNvSpPr/>
      </dsp:nvSpPr>
      <dsp:spPr>
        <a:xfrm>
          <a:off x="16675732" y="5799980"/>
          <a:ext cx="803220" cy="1726924"/>
        </a:xfrm>
        <a:custGeom>
          <a:avLst/>
          <a:gdLst/>
          <a:ahLst/>
          <a:cxnLst/>
          <a:rect l="0" t="0" r="0" b="0"/>
          <a:pathLst>
            <a:path>
              <a:moveTo>
                <a:pt x="0" y="1726924"/>
              </a:moveTo>
              <a:lnTo>
                <a:pt x="401610" y="1726924"/>
              </a:lnTo>
              <a:lnTo>
                <a:pt x="401610" y="0"/>
              </a:lnTo>
              <a:lnTo>
                <a:pt x="803220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0DB9A-7B30-834E-B9CB-773A4B2AD069}">
      <dsp:nvSpPr>
        <dsp:cNvPr id="0" name=""/>
        <dsp:cNvSpPr/>
      </dsp:nvSpPr>
      <dsp:spPr>
        <a:xfrm>
          <a:off x="10227274" y="7526904"/>
          <a:ext cx="803220" cy="1726924"/>
        </a:xfrm>
        <a:custGeom>
          <a:avLst/>
          <a:gdLst/>
          <a:ahLst/>
          <a:cxnLst/>
          <a:rect l="0" t="0" r="0" b="0"/>
          <a:pathLst>
            <a:path>
              <a:moveTo>
                <a:pt x="0" y="1726924"/>
              </a:moveTo>
              <a:lnTo>
                <a:pt x="401610" y="1726924"/>
              </a:lnTo>
              <a:lnTo>
                <a:pt x="401610" y="0"/>
              </a:lnTo>
              <a:lnTo>
                <a:pt x="803220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5407950" y="6231711"/>
          <a:ext cx="803220" cy="3022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1610" y="0"/>
              </a:lnTo>
              <a:lnTo>
                <a:pt x="401610" y="3022118"/>
              </a:lnTo>
              <a:lnTo>
                <a:pt x="803220" y="3022118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D004A-C3F3-6F47-BB9A-840488FF3590}">
      <dsp:nvSpPr>
        <dsp:cNvPr id="0" name=""/>
        <dsp:cNvSpPr/>
      </dsp:nvSpPr>
      <dsp:spPr>
        <a:xfrm>
          <a:off x="10663985" y="3209592"/>
          <a:ext cx="803220" cy="2590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1610" y="0"/>
              </a:lnTo>
              <a:lnTo>
                <a:pt x="401610" y="2590387"/>
              </a:lnTo>
              <a:lnTo>
                <a:pt x="803220" y="2590387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A843B-6041-C74F-B81D-6F7F7EF2D481}">
      <dsp:nvSpPr>
        <dsp:cNvPr id="0" name=""/>
        <dsp:cNvSpPr/>
      </dsp:nvSpPr>
      <dsp:spPr>
        <a:xfrm>
          <a:off x="10663985" y="3209592"/>
          <a:ext cx="803220" cy="863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1610" y="0"/>
              </a:lnTo>
              <a:lnTo>
                <a:pt x="401610" y="863462"/>
              </a:lnTo>
              <a:lnTo>
                <a:pt x="803220" y="863462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01DF1-C14C-194D-A797-40C16C9AAD9E}">
      <dsp:nvSpPr>
        <dsp:cNvPr id="0" name=""/>
        <dsp:cNvSpPr/>
      </dsp:nvSpPr>
      <dsp:spPr>
        <a:xfrm>
          <a:off x="10663985" y="2346130"/>
          <a:ext cx="803220" cy="863462"/>
        </a:xfrm>
        <a:custGeom>
          <a:avLst/>
          <a:gdLst/>
          <a:ahLst/>
          <a:cxnLst/>
          <a:rect l="0" t="0" r="0" b="0"/>
          <a:pathLst>
            <a:path>
              <a:moveTo>
                <a:pt x="0" y="863462"/>
              </a:moveTo>
              <a:lnTo>
                <a:pt x="401610" y="863462"/>
              </a:lnTo>
              <a:lnTo>
                <a:pt x="401610" y="0"/>
              </a:lnTo>
              <a:lnTo>
                <a:pt x="803220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9329B-3E43-7240-BDC5-4C4FCAF40BFF}">
      <dsp:nvSpPr>
        <dsp:cNvPr id="0" name=""/>
        <dsp:cNvSpPr/>
      </dsp:nvSpPr>
      <dsp:spPr>
        <a:xfrm>
          <a:off x="10663985" y="619205"/>
          <a:ext cx="803220" cy="2590387"/>
        </a:xfrm>
        <a:custGeom>
          <a:avLst/>
          <a:gdLst/>
          <a:ahLst/>
          <a:cxnLst/>
          <a:rect l="0" t="0" r="0" b="0"/>
          <a:pathLst>
            <a:path>
              <a:moveTo>
                <a:pt x="0" y="2590387"/>
              </a:moveTo>
              <a:lnTo>
                <a:pt x="401610" y="2590387"/>
              </a:lnTo>
              <a:lnTo>
                <a:pt x="401610" y="0"/>
              </a:lnTo>
              <a:lnTo>
                <a:pt x="803220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5407950" y="3209592"/>
          <a:ext cx="803220" cy="3022118"/>
        </a:xfrm>
        <a:custGeom>
          <a:avLst/>
          <a:gdLst/>
          <a:ahLst/>
          <a:cxnLst/>
          <a:rect l="0" t="0" r="0" b="0"/>
          <a:pathLst>
            <a:path>
              <a:moveTo>
                <a:pt x="0" y="3022118"/>
              </a:moveTo>
              <a:lnTo>
                <a:pt x="401610" y="3022118"/>
              </a:lnTo>
              <a:lnTo>
                <a:pt x="401610" y="0"/>
              </a:lnTo>
              <a:lnTo>
                <a:pt x="803220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1391846" y="5619255"/>
          <a:ext cx="4016103" cy="12249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kern="1200" dirty="0"/>
            <a:t>1.</a:t>
          </a:r>
          <a:r>
            <a:rPr lang="zh-CN" altLang="en-US" sz="4100" kern="1200" dirty="0"/>
            <a:t>认识的本质</a:t>
          </a:r>
        </a:p>
      </dsp:txBody>
      <dsp:txXfrm>
        <a:off x="1391846" y="5619255"/>
        <a:ext cx="4016103" cy="1224911"/>
      </dsp:txXfrm>
    </dsp:sp>
    <dsp:sp modelId="{CC7F5FF6-07F7-9346-AA7E-8310FE435B20}">
      <dsp:nvSpPr>
        <dsp:cNvPr id="0" name=""/>
        <dsp:cNvSpPr/>
      </dsp:nvSpPr>
      <dsp:spPr>
        <a:xfrm>
          <a:off x="6211170" y="2597137"/>
          <a:ext cx="4452815" cy="1224911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>
              <a:solidFill>
                <a:schemeClr val="tx1"/>
              </a:solidFill>
            </a:rPr>
            <a:t>实践是认识的基础</a:t>
          </a:r>
        </a:p>
      </dsp:txBody>
      <dsp:txXfrm>
        <a:off x="6211170" y="2597137"/>
        <a:ext cx="4452815" cy="1224911"/>
      </dsp:txXfrm>
    </dsp:sp>
    <dsp:sp modelId="{5664EA80-05F6-4A4F-AFFB-D49581B6CD8B}">
      <dsp:nvSpPr>
        <dsp:cNvPr id="0" name=""/>
        <dsp:cNvSpPr/>
      </dsp:nvSpPr>
      <dsp:spPr>
        <a:xfrm>
          <a:off x="11467206" y="6750"/>
          <a:ext cx="4016103" cy="12249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来源</a:t>
          </a:r>
        </a:p>
      </dsp:txBody>
      <dsp:txXfrm>
        <a:off x="11467206" y="6750"/>
        <a:ext cx="4016103" cy="1224911"/>
      </dsp:txXfrm>
    </dsp:sp>
    <dsp:sp modelId="{89D2B638-0CD0-7948-B219-9C5C2EE54991}">
      <dsp:nvSpPr>
        <dsp:cNvPr id="0" name=""/>
        <dsp:cNvSpPr/>
      </dsp:nvSpPr>
      <dsp:spPr>
        <a:xfrm>
          <a:off x="11467206" y="1733674"/>
          <a:ext cx="4016103" cy="12249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动力</a:t>
          </a:r>
        </a:p>
      </dsp:txBody>
      <dsp:txXfrm>
        <a:off x="11467206" y="1733674"/>
        <a:ext cx="4016103" cy="1224911"/>
      </dsp:txXfrm>
    </dsp:sp>
    <dsp:sp modelId="{5D71CC55-A555-7649-AD4E-8E2EF05DD40B}">
      <dsp:nvSpPr>
        <dsp:cNvPr id="0" name=""/>
        <dsp:cNvSpPr/>
      </dsp:nvSpPr>
      <dsp:spPr>
        <a:xfrm>
          <a:off x="11467206" y="3460599"/>
          <a:ext cx="4016103" cy="12249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标准</a:t>
          </a:r>
        </a:p>
      </dsp:txBody>
      <dsp:txXfrm>
        <a:off x="11467206" y="3460599"/>
        <a:ext cx="4016103" cy="1224911"/>
      </dsp:txXfrm>
    </dsp:sp>
    <dsp:sp modelId="{61CBE666-8702-9441-BE29-BA99E0E7B87D}">
      <dsp:nvSpPr>
        <dsp:cNvPr id="0" name=""/>
        <dsp:cNvSpPr/>
      </dsp:nvSpPr>
      <dsp:spPr>
        <a:xfrm>
          <a:off x="11467206" y="5187524"/>
          <a:ext cx="4016103" cy="12249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/>
            <a:t>目的</a:t>
          </a:r>
        </a:p>
      </dsp:txBody>
      <dsp:txXfrm>
        <a:off x="11467206" y="5187524"/>
        <a:ext cx="4016103" cy="1224911"/>
      </dsp:txXfrm>
    </dsp:sp>
    <dsp:sp modelId="{88DD7B1A-A996-264C-AB77-952A0F9A2058}">
      <dsp:nvSpPr>
        <dsp:cNvPr id="0" name=""/>
        <dsp:cNvSpPr/>
      </dsp:nvSpPr>
      <dsp:spPr>
        <a:xfrm>
          <a:off x="6211170" y="8641373"/>
          <a:ext cx="4016103" cy="1224911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>
              <a:solidFill>
                <a:schemeClr val="tx1"/>
              </a:solidFill>
            </a:rPr>
            <a:t>认识的本质</a:t>
          </a:r>
        </a:p>
      </dsp:txBody>
      <dsp:txXfrm>
        <a:off x="6211170" y="8641373"/>
        <a:ext cx="4016103" cy="1224911"/>
      </dsp:txXfrm>
    </dsp:sp>
    <dsp:sp modelId="{EA9A0B57-3CEC-E246-B306-C94E292C8BC8}">
      <dsp:nvSpPr>
        <dsp:cNvPr id="0" name=""/>
        <dsp:cNvSpPr/>
      </dsp:nvSpPr>
      <dsp:spPr>
        <a:xfrm>
          <a:off x="11030495" y="6914448"/>
          <a:ext cx="5645236" cy="1224911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>
              <a:solidFill>
                <a:schemeClr val="tx1"/>
              </a:solidFill>
            </a:rPr>
            <a:t>主客体含义及其关系</a:t>
          </a:r>
        </a:p>
      </dsp:txBody>
      <dsp:txXfrm>
        <a:off x="11030495" y="6914448"/>
        <a:ext cx="5645236" cy="1224911"/>
      </dsp:txXfrm>
    </dsp:sp>
    <dsp:sp modelId="{6AB17374-89D6-9B4F-B50F-E48C243B9033}">
      <dsp:nvSpPr>
        <dsp:cNvPr id="0" name=""/>
        <dsp:cNvSpPr/>
      </dsp:nvSpPr>
      <dsp:spPr>
        <a:xfrm>
          <a:off x="17478952" y="5187524"/>
          <a:ext cx="4016103" cy="12249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主体：人</a:t>
          </a:r>
        </a:p>
      </dsp:txBody>
      <dsp:txXfrm>
        <a:off x="17478952" y="5187524"/>
        <a:ext cx="4016103" cy="1224911"/>
      </dsp:txXfrm>
    </dsp:sp>
    <dsp:sp modelId="{AC0E07BF-A050-A048-A6D8-9B62F5C572BF}">
      <dsp:nvSpPr>
        <dsp:cNvPr id="0" name=""/>
        <dsp:cNvSpPr/>
      </dsp:nvSpPr>
      <dsp:spPr>
        <a:xfrm>
          <a:off x="17478952" y="6914448"/>
          <a:ext cx="4016103" cy="12249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客体：指向对象</a:t>
          </a:r>
        </a:p>
      </dsp:txBody>
      <dsp:txXfrm>
        <a:off x="17478952" y="6914448"/>
        <a:ext cx="4016103" cy="1224911"/>
      </dsp:txXfrm>
    </dsp:sp>
    <dsp:sp modelId="{2ED3DD59-3B44-3D42-A95B-45221D6FA48D}">
      <dsp:nvSpPr>
        <dsp:cNvPr id="0" name=""/>
        <dsp:cNvSpPr/>
      </dsp:nvSpPr>
      <dsp:spPr>
        <a:xfrm>
          <a:off x="17478952" y="8641373"/>
          <a:ext cx="4016103" cy="12249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关系</a:t>
          </a:r>
        </a:p>
      </dsp:txBody>
      <dsp:txXfrm>
        <a:off x="17478952" y="8641373"/>
        <a:ext cx="4016103" cy="1224911"/>
      </dsp:txXfrm>
    </dsp:sp>
    <dsp:sp modelId="{7C0F6353-99D7-8A49-8F5D-1A30FE6BCD2E}">
      <dsp:nvSpPr>
        <dsp:cNvPr id="0" name=""/>
        <dsp:cNvSpPr/>
      </dsp:nvSpPr>
      <dsp:spPr>
        <a:xfrm>
          <a:off x="11030495" y="10368298"/>
          <a:ext cx="6943361" cy="1224911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>
              <a:solidFill>
                <a:schemeClr val="tx1"/>
              </a:solidFill>
            </a:rPr>
            <a:t>本质：主体对客体能动的反映</a:t>
          </a:r>
        </a:p>
      </dsp:txBody>
      <dsp:txXfrm>
        <a:off x="11030495" y="10368298"/>
        <a:ext cx="6943361" cy="122491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9C666-41CC-2C47-B2A4-0D0D1A48D416}">
      <dsp:nvSpPr>
        <dsp:cNvPr id="0" name=""/>
        <dsp:cNvSpPr/>
      </dsp:nvSpPr>
      <dsp:spPr>
        <a:xfrm>
          <a:off x="5586200" y="1404257"/>
          <a:ext cx="448621" cy="1031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4310" y="0"/>
              </a:lnTo>
              <a:lnTo>
                <a:pt x="224310" y="1031311"/>
              </a:lnTo>
              <a:lnTo>
                <a:pt x="448621" y="103131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B0B81-3CA6-ED4B-8E46-40AD08EE8F7D}">
      <dsp:nvSpPr>
        <dsp:cNvPr id="0" name=""/>
        <dsp:cNvSpPr/>
      </dsp:nvSpPr>
      <dsp:spPr>
        <a:xfrm>
          <a:off x="5586200" y="1343968"/>
          <a:ext cx="4200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0288"/>
              </a:moveTo>
              <a:lnTo>
                <a:pt x="195778" y="60288"/>
              </a:lnTo>
              <a:lnTo>
                <a:pt x="195778" y="45720"/>
              </a:lnTo>
              <a:lnTo>
                <a:pt x="420088" y="457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F73EF-D1C1-9349-AA95-1B390EF5BD86}">
      <dsp:nvSpPr>
        <dsp:cNvPr id="0" name=""/>
        <dsp:cNvSpPr/>
      </dsp:nvSpPr>
      <dsp:spPr>
        <a:xfrm>
          <a:off x="5586200" y="388615"/>
          <a:ext cx="448621" cy="1015641"/>
        </a:xfrm>
        <a:custGeom>
          <a:avLst/>
          <a:gdLst/>
          <a:ahLst/>
          <a:cxnLst/>
          <a:rect l="0" t="0" r="0" b="0"/>
          <a:pathLst>
            <a:path>
              <a:moveTo>
                <a:pt x="0" y="1015641"/>
              </a:moveTo>
              <a:lnTo>
                <a:pt x="224310" y="1015641"/>
              </a:lnTo>
              <a:lnTo>
                <a:pt x="224310" y="0"/>
              </a:lnTo>
              <a:lnTo>
                <a:pt x="448621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B3394-8BDB-074C-820B-FE227230B6C5}">
      <dsp:nvSpPr>
        <dsp:cNvPr id="0" name=""/>
        <dsp:cNvSpPr/>
      </dsp:nvSpPr>
      <dsp:spPr>
        <a:xfrm>
          <a:off x="1828796" y="1054924"/>
          <a:ext cx="3757404" cy="698664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马克思主义认识论</a:t>
          </a:r>
        </a:p>
      </dsp:txBody>
      <dsp:txXfrm>
        <a:off x="1828796" y="1054924"/>
        <a:ext cx="3757404" cy="698664"/>
      </dsp:txXfrm>
    </dsp:sp>
    <dsp:sp modelId="{1448598A-D818-7843-89A9-6849EF848CFD}">
      <dsp:nvSpPr>
        <dsp:cNvPr id="0" name=""/>
        <dsp:cNvSpPr/>
      </dsp:nvSpPr>
      <dsp:spPr>
        <a:xfrm>
          <a:off x="6034822" y="2387"/>
          <a:ext cx="6199675" cy="77245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唯物论的反映论和唯心主义认识论</a:t>
          </a:r>
        </a:p>
      </dsp:txBody>
      <dsp:txXfrm>
        <a:off x="6034822" y="2387"/>
        <a:ext cx="6199675" cy="772457"/>
      </dsp:txXfrm>
    </dsp:sp>
    <dsp:sp modelId="{D9A318B1-6411-1444-B1C0-E063AA20FFE6}">
      <dsp:nvSpPr>
        <dsp:cNvPr id="0" name=""/>
        <dsp:cNvSpPr/>
      </dsp:nvSpPr>
      <dsp:spPr>
        <a:xfrm>
          <a:off x="6006289" y="1024993"/>
          <a:ext cx="3808771" cy="7293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可知论和不可知论</a:t>
          </a:r>
        </a:p>
      </dsp:txBody>
      <dsp:txXfrm>
        <a:off x="6006289" y="1024993"/>
        <a:ext cx="3808771" cy="729389"/>
      </dsp:txXfrm>
    </dsp:sp>
    <dsp:sp modelId="{B56CF7C4-CA46-5449-837B-41B47116CEDD}">
      <dsp:nvSpPr>
        <dsp:cNvPr id="0" name=""/>
        <dsp:cNvSpPr/>
      </dsp:nvSpPr>
      <dsp:spPr>
        <a:xfrm>
          <a:off x="6034822" y="2065010"/>
          <a:ext cx="6244268" cy="7411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能动的反映论与机械的反映论</a:t>
          </a:r>
        </a:p>
      </dsp:txBody>
      <dsp:txXfrm>
        <a:off x="6034822" y="2065010"/>
        <a:ext cx="6244268" cy="741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F3FB6-1987-8743-A279-7437DE2ABA51}">
      <dsp:nvSpPr>
        <dsp:cNvPr id="0" name=""/>
        <dsp:cNvSpPr/>
      </dsp:nvSpPr>
      <dsp:spPr>
        <a:xfrm>
          <a:off x="15368523" y="9854030"/>
          <a:ext cx="531809" cy="571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5904" y="0"/>
              </a:lnTo>
              <a:lnTo>
                <a:pt x="265904" y="571695"/>
              </a:lnTo>
              <a:lnTo>
                <a:pt x="531809" y="571695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468F8-97B4-5E4D-B016-88A5035596A2}">
      <dsp:nvSpPr>
        <dsp:cNvPr id="0" name=""/>
        <dsp:cNvSpPr/>
      </dsp:nvSpPr>
      <dsp:spPr>
        <a:xfrm>
          <a:off x="15368523" y="9282334"/>
          <a:ext cx="531809" cy="571695"/>
        </a:xfrm>
        <a:custGeom>
          <a:avLst/>
          <a:gdLst/>
          <a:ahLst/>
          <a:cxnLst/>
          <a:rect l="0" t="0" r="0" b="0"/>
          <a:pathLst>
            <a:path>
              <a:moveTo>
                <a:pt x="0" y="571695"/>
              </a:moveTo>
              <a:lnTo>
                <a:pt x="265904" y="571695"/>
              </a:lnTo>
              <a:lnTo>
                <a:pt x="265904" y="0"/>
              </a:lnTo>
              <a:lnTo>
                <a:pt x="531809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F318B-1948-324C-9AB9-D1330091C25C}">
      <dsp:nvSpPr>
        <dsp:cNvPr id="0" name=""/>
        <dsp:cNvSpPr/>
      </dsp:nvSpPr>
      <dsp:spPr>
        <a:xfrm>
          <a:off x="6787264" y="5566312"/>
          <a:ext cx="531809" cy="4287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5904" y="0"/>
              </a:lnTo>
              <a:lnTo>
                <a:pt x="265904" y="4287717"/>
              </a:lnTo>
              <a:lnTo>
                <a:pt x="531809" y="4287717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71FA7-9422-E942-81FB-AF7BE76100CA}">
      <dsp:nvSpPr>
        <dsp:cNvPr id="0" name=""/>
        <dsp:cNvSpPr/>
      </dsp:nvSpPr>
      <dsp:spPr>
        <a:xfrm>
          <a:off x="10769112" y="7567247"/>
          <a:ext cx="531809" cy="1143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5904" y="0"/>
              </a:lnTo>
              <a:lnTo>
                <a:pt x="265904" y="1143391"/>
              </a:lnTo>
              <a:lnTo>
                <a:pt x="531809" y="1143391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EE3E4-B67D-004D-9609-AEA4B27ECAF8}">
      <dsp:nvSpPr>
        <dsp:cNvPr id="0" name=""/>
        <dsp:cNvSpPr/>
      </dsp:nvSpPr>
      <dsp:spPr>
        <a:xfrm>
          <a:off x="10769112" y="7521527"/>
          <a:ext cx="5318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809" y="457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E2441-9970-B145-AA85-B6E2E416B41E}">
      <dsp:nvSpPr>
        <dsp:cNvPr id="0" name=""/>
        <dsp:cNvSpPr/>
      </dsp:nvSpPr>
      <dsp:spPr>
        <a:xfrm>
          <a:off x="10769112" y="6423856"/>
          <a:ext cx="531809" cy="1143391"/>
        </a:xfrm>
        <a:custGeom>
          <a:avLst/>
          <a:gdLst/>
          <a:ahLst/>
          <a:cxnLst/>
          <a:rect l="0" t="0" r="0" b="0"/>
          <a:pathLst>
            <a:path>
              <a:moveTo>
                <a:pt x="0" y="1143391"/>
              </a:moveTo>
              <a:lnTo>
                <a:pt x="265904" y="1143391"/>
              </a:lnTo>
              <a:lnTo>
                <a:pt x="265904" y="0"/>
              </a:lnTo>
              <a:lnTo>
                <a:pt x="531809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49DE-051C-1C4B-86C4-FDD3AA7D157F}">
      <dsp:nvSpPr>
        <dsp:cNvPr id="0" name=""/>
        <dsp:cNvSpPr/>
      </dsp:nvSpPr>
      <dsp:spPr>
        <a:xfrm>
          <a:off x="6787264" y="5566312"/>
          <a:ext cx="531809" cy="2000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5904" y="0"/>
              </a:lnTo>
              <a:lnTo>
                <a:pt x="265904" y="2000934"/>
              </a:lnTo>
              <a:lnTo>
                <a:pt x="531809" y="2000934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24FF1-C98D-224B-BB41-05AA9D4FF564}">
      <dsp:nvSpPr>
        <dsp:cNvPr id="0" name=""/>
        <dsp:cNvSpPr/>
      </dsp:nvSpPr>
      <dsp:spPr>
        <a:xfrm>
          <a:off x="12071381" y="4137073"/>
          <a:ext cx="531809" cy="1143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5904" y="0"/>
              </a:lnTo>
              <a:lnTo>
                <a:pt x="265904" y="1143391"/>
              </a:lnTo>
              <a:lnTo>
                <a:pt x="531809" y="1143391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6DC9B-0EFA-D142-A5D6-733604F595C8}">
      <dsp:nvSpPr>
        <dsp:cNvPr id="0" name=""/>
        <dsp:cNvSpPr/>
      </dsp:nvSpPr>
      <dsp:spPr>
        <a:xfrm>
          <a:off x="12071381" y="4091353"/>
          <a:ext cx="5318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809" y="457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438BE-DB27-DC4D-827F-DDB834282D04}">
      <dsp:nvSpPr>
        <dsp:cNvPr id="0" name=""/>
        <dsp:cNvSpPr/>
      </dsp:nvSpPr>
      <dsp:spPr>
        <a:xfrm>
          <a:off x="12071381" y="2993681"/>
          <a:ext cx="531809" cy="1143391"/>
        </a:xfrm>
        <a:custGeom>
          <a:avLst/>
          <a:gdLst/>
          <a:ahLst/>
          <a:cxnLst/>
          <a:rect l="0" t="0" r="0" b="0"/>
          <a:pathLst>
            <a:path>
              <a:moveTo>
                <a:pt x="0" y="1143391"/>
              </a:moveTo>
              <a:lnTo>
                <a:pt x="265904" y="1143391"/>
              </a:lnTo>
              <a:lnTo>
                <a:pt x="265904" y="0"/>
              </a:lnTo>
              <a:lnTo>
                <a:pt x="531809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8040C-F24B-E243-A505-684B8261A6F2}">
      <dsp:nvSpPr>
        <dsp:cNvPr id="0" name=""/>
        <dsp:cNvSpPr/>
      </dsp:nvSpPr>
      <dsp:spPr>
        <a:xfrm>
          <a:off x="6787264" y="4137073"/>
          <a:ext cx="531809" cy="1429239"/>
        </a:xfrm>
        <a:custGeom>
          <a:avLst/>
          <a:gdLst/>
          <a:ahLst/>
          <a:cxnLst/>
          <a:rect l="0" t="0" r="0" b="0"/>
          <a:pathLst>
            <a:path>
              <a:moveTo>
                <a:pt x="0" y="1429239"/>
              </a:moveTo>
              <a:lnTo>
                <a:pt x="265904" y="1429239"/>
              </a:lnTo>
              <a:lnTo>
                <a:pt x="265904" y="0"/>
              </a:lnTo>
              <a:lnTo>
                <a:pt x="531809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9AE1D-24A9-7141-8B33-344BEC6D5DC1}">
      <dsp:nvSpPr>
        <dsp:cNvPr id="0" name=""/>
        <dsp:cNvSpPr/>
      </dsp:nvSpPr>
      <dsp:spPr>
        <a:xfrm>
          <a:off x="10860024" y="1278594"/>
          <a:ext cx="531809" cy="571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5904" y="0"/>
              </a:lnTo>
              <a:lnTo>
                <a:pt x="265904" y="571695"/>
              </a:lnTo>
              <a:lnTo>
                <a:pt x="531809" y="571695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032B5-8E6A-E14A-9112-5C08890AFF8F}">
      <dsp:nvSpPr>
        <dsp:cNvPr id="0" name=""/>
        <dsp:cNvSpPr/>
      </dsp:nvSpPr>
      <dsp:spPr>
        <a:xfrm>
          <a:off x="10860024" y="706899"/>
          <a:ext cx="531809" cy="571695"/>
        </a:xfrm>
        <a:custGeom>
          <a:avLst/>
          <a:gdLst/>
          <a:ahLst/>
          <a:cxnLst/>
          <a:rect l="0" t="0" r="0" b="0"/>
          <a:pathLst>
            <a:path>
              <a:moveTo>
                <a:pt x="0" y="571695"/>
              </a:moveTo>
              <a:lnTo>
                <a:pt x="265904" y="571695"/>
              </a:lnTo>
              <a:lnTo>
                <a:pt x="265904" y="0"/>
              </a:lnTo>
              <a:lnTo>
                <a:pt x="531809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8E7F0-2872-024D-A18E-9C49EC3C2D05}">
      <dsp:nvSpPr>
        <dsp:cNvPr id="0" name=""/>
        <dsp:cNvSpPr/>
      </dsp:nvSpPr>
      <dsp:spPr>
        <a:xfrm>
          <a:off x="6787264" y="1278594"/>
          <a:ext cx="531809" cy="4287717"/>
        </a:xfrm>
        <a:custGeom>
          <a:avLst/>
          <a:gdLst/>
          <a:ahLst/>
          <a:cxnLst/>
          <a:rect l="0" t="0" r="0" b="0"/>
          <a:pathLst>
            <a:path>
              <a:moveTo>
                <a:pt x="0" y="4287717"/>
              </a:moveTo>
              <a:lnTo>
                <a:pt x="265904" y="4287717"/>
              </a:lnTo>
              <a:lnTo>
                <a:pt x="265904" y="0"/>
              </a:lnTo>
              <a:lnTo>
                <a:pt x="531809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1ED53-6553-9748-9A05-3941276FC28C}">
      <dsp:nvSpPr>
        <dsp:cNvPr id="0" name=""/>
        <dsp:cNvSpPr/>
      </dsp:nvSpPr>
      <dsp:spPr>
        <a:xfrm>
          <a:off x="15037" y="5160807"/>
          <a:ext cx="6772227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>
              <a:latin typeface="Microsoft YaHei" charset="-122"/>
              <a:ea typeface="Microsoft YaHei" charset="-122"/>
              <a:cs typeface="Microsoft YaHei" charset="-122"/>
            </a:rPr>
            <a:t>2-</a:t>
          </a: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认识的本质及其规律</a:t>
          </a:r>
        </a:p>
      </dsp:txBody>
      <dsp:txXfrm>
        <a:off x="15037" y="5160807"/>
        <a:ext cx="6772227" cy="811010"/>
      </dsp:txXfrm>
    </dsp:sp>
    <dsp:sp modelId="{37506B08-582C-544D-801A-E041C0026030}">
      <dsp:nvSpPr>
        <dsp:cNvPr id="0" name=""/>
        <dsp:cNvSpPr/>
      </dsp:nvSpPr>
      <dsp:spPr>
        <a:xfrm>
          <a:off x="7319074" y="873089"/>
          <a:ext cx="3540950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>
              <a:latin typeface="Microsoft YaHei" charset="-122"/>
              <a:ea typeface="Microsoft YaHei" charset="-122"/>
              <a:cs typeface="Microsoft YaHei" charset="-122"/>
            </a:rPr>
            <a:t>1.</a:t>
          </a: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认识的本质</a:t>
          </a:r>
        </a:p>
      </dsp:txBody>
      <dsp:txXfrm>
        <a:off x="7319074" y="873089"/>
        <a:ext cx="3540950" cy="811010"/>
      </dsp:txXfrm>
    </dsp:sp>
    <dsp:sp modelId="{42A5C67A-A6F4-3542-A303-30B8DD65057D}">
      <dsp:nvSpPr>
        <dsp:cNvPr id="0" name=""/>
        <dsp:cNvSpPr/>
      </dsp:nvSpPr>
      <dsp:spPr>
        <a:xfrm>
          <a:off x="11391834" y="301394"/>
          <a:ext cx="5693823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实践是认识的基础</a:t>
          </a:r>
        </a:p>
      </dsp:txBody>
      <dsp:txXfrm>
        <a:off x="11391834" y="301394"/>
        <a:ext cx="5693823" cy="811010"/>
      </dsp:txXfrm>
    </dsp:sp>
    <dsp:sp modelId="{1A63EF55-B5BE-084D-AD0E-4AEAA20BF751}">
      <dsp:nvSpPr>
        <dsp:cNvPr id="0" name=""/>
        <dsp:cNvSpPr/>
      </dsp:nvSpPr>
      <dsp:spPr>
        <a:xfrm>
          <a:off x="11391834" y="1444785"/>
          <a:ext cx="5693823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认识的本质</a:t>
          </a:r>
        </a:p>
      </dsp:txBody>
      <dsp:txXfrm>
        <a:off x="11391834" y="1444785"/>
        <a:ext cx="5693823" cy="811010"/>
      </dsp:txXfrm>
    </dsp:sp>
    <dsp:sp modelId="{77107B53-FB4C-9245-B353-6DD5F08DDE3A}">
      <dsp:nvSpPr>
        <dsp:cNvPr id="0" name=""/>
        <dsp:cNvSpPr/>
      </dsp:nvSpPr>
      <dsp:spPr>
        <a:xfrm>
          <a:off x="7319074" y="3645309"/>
          <a:ext cx="4752306" cy="9835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认识的辩证运动</a:t>
          </a:r>
        </a:p>
      </dsp:txBody>
      <dsp:txXfrm>
        <a:off x="7319074" y="3645309"/>
        <a:ext cx="4752306" cy="983528"/>
      </dsp:txXfrm>
    </dsp:sp>
    <dsp:sp modelId="{44146955-DF52-0048-957F-F1C23A87364F}">
      <dsp:nvSpPr>
        <dsp:cNvPr id="0" name=""/>
        <dsp:cNvSpPr/>
      </dsp:nvSpPr>
      <dsp:spPr>
        <a:xfrm>
          <a:off x="12603191" y="2588176"/>
          <a:ext cx="6113953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第一次飞跃：感性到理性</a:t>
          </a:r>
        </a:p>
      </dsp:txBody>
      <dsp:txXfrm>
        <a:off x="12603191" y="2588176"/>
        <a:ext cx="6113953" cy="811010"/>
      </dsp:txXfrm>
    </dsp:sp>
    <dsp:sp modelId="{EF7D11B6-DF90-3B48-9FD5-866F2F1BD667}">
      <dsp:nvSpPr>
        <dsp:cNvPr id="0" name=""/>
        <dsp:cNvSpPr/>
      </dsp:nvSpPr>
      <dsp:spPr>
        <a:xfrm>
          <a:off x="12603191" y="3731568"/>
          <a:ext cx="6371854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第二次飞跃：理性到实践</a:t>
          </a:r>
        </a:p>
      </dsp:txBody>
      <dsp:txXfrm>
        <a:off x="12603191" y="3731568"/>
        <a:ext cx="6371854" cy="811010"/>
      </dsp:txXfrm>
    </dsp:sp>
    <dsp:sp modelId="{8F3AD517-7D70-DB41-B54C-0A69DAE4F5A6}">
      <dsp:nvSpPr>
        <dsp:cNvPr id="0" name=""/>
        <dsp:cNvSpPr/>
      </dsp:nvSpPr>
      <dsp:spPr>
        <a:xfrm>
          <a:off x="12603191" y="4874959"/>
          <a:ext cx="9101794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认识过程是多次反复和有限与无限的统一</a:t>
          </a:r>
        </a:p>
      </dsp:txBody>
      <dsp:txXfrm>
        <a:off x="12603191" y="4874959"/>
        <a:ext cx="9101794" cy="811010"/>
      </dsp:txXfrm>
    </dsp:sp>
    <dsp:sp modelId="{3316B8D6-135C-004F-A70F-E0D972AAABDD}">
      <dsp:nvSpPr>
        <dsp:cNvPr id="0" name=""/>
        <dsp:cNvSpPr/>
      </dsp:nvSpPr>
      <dsp:spPr>
        <a:xfrm>
          <a:off x="7319074" y="7161742"/>
          <a:ext cx="3450037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sp:txBody>
      <dsp:txXfrm>
        <a:off x="7319074" y="7161742"/>
        <a:ext cx="3450037" cy="811010"/>
      </dsp:txXfrm>
    </dsp:sp>
    <dsp:sp modelId="{0521AD6E-A59E-2349-B7E4-256BCF2E856E}">
      <dsp:nvSpPr>
        <dsp:cNvPr id="0" name=""/>
        <dsp:cNvSpPr/>
      </dsp:nvSpPr>
      <dsp:spPr>
        <a:xfrm>
          <a:off x="11300921" y="6018350"/>
          <a:ext cx="2659049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11300921" y="6018350"/>
        <a:ext cx="2659049" cy="811010"/>
      </dsp:txXfrm>
    </dsp:sp>
    <dsp:sp modelId="{22BF5FDA-19FF-A34F-A9CF-B5DE4A07D1CB}">
      <dsp:nvSpPr>
        <dsp:cNvPr id="0" name=""/>
        <dsp:cNvSpPr/>
      </dsp:nvSpPr>
      <dsp:spPr>
        <a:xfrm>
          <a:off x="11300921" y="7161742"/>
          <a:ext cx="2659049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sp:txBody>
      <dsp:txXfrm>
        <a:off x="11300921" y="7161742"/>
        <a:ext cx="2659049" cy="811010"/>
      </dsp:txXfrm>
    </dsp:sp>
    <dsp:sp modelId="{E93650D3-F8AA-7E4A-A69B-42511559E964}">
      <dsp:nvSpPr>
        <dsp:cNvPr id="0" name=""/>
        <dsp:cNvSpPr/>
      </dsp:nvSpPr>
      <dsp:spPr>
        <a:xfrm>
          <a:off x="11300921" y="8305133"/>
          <a:ext cx="2659049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11300921" y="8305133"/>
        <a:ext cx="2659049" cy="811010"/>
      </dsp:txXfrm>
    </dsp:sp>
    <dsp:sp modelId="{477E4014-6FE7-5F42-906A-AFE45E9F3D74}">
      <dsp:nvSpPr>
        <dsp:cNvPr id="0" name=""/>
        <dsp:cNvSpPr/>
      </dsp:nvSpPr>
      <dsp:spPr>
        <a:xfrm>
          <a:off x="7319074" y="9448525"/>
          <a:ext cx="8049448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>
              <a:latin typeface="Microsoft YaHei" charset="-122"/>
              <a:ea typeface="Microsoft YaHei" charset="-122"/>
              <a:cs typeface="Microsoft YaHei" charset="-122"/>
            </a:rPr>
            <a:t>4.</a:t>
          </a: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认识世界与改造世界的统一</a:t>
          </a:r>
        </a:p>
      </dsp:txBody>
      <dsp:txXfrm>
        <a:off x="7319074" y="9448525"/>
        <a:ext cx="8049448" cy="811010"/>
      </dsp:txXfrm>
    </dsp:sp>
    <dsp:sp modelId="{688306B8-CFF9-124C-A2D4-0A2704393A3B}">
      <dsp:nvSpPr>
        <dsp:cNvPr id="0" name=""/>
        <dsp:cNvSpPr/>
      </dsp:nvSpPr>
      <dsp:spPr>
        <a:xfrm>
          <a:off x="15900333" y="8876829"/>
          <a:ext cx="6320933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认识的目的在于运用</a:t>
          </a:r>
        </a:p>
      </dsp:txBody>
      <dsp:txXfrm>
        <a:off x="15900333" y="8876829"/>
        <a:ext cx="6320933" cy="811010"/>
      </dsp:txXfrm>
    </dsp:sp>
    <dsp:sp modelId="{EA9EA0DB-E7FD-6D4B-8811-B0CA103F67C5}">
      <dsp:nvSpPr>
        <dsp:cNvPr id="0" name=""/>
        <dsp:cNvSpPr/>
      </dsp:nvSpPr>
      <dsp:spPr>
        <a:xfrm>
          <a:off x="15900333" y="10020220"/>
          <a:ext cx="7826248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一切从实际出发，实事求是</a:t>
          </a:r>
        </a:p>
      </dsp:txBody>
      <dsp:txXfrm>
        <a:off x="15900333" y="10020220"/>
        <a:ext cx="7826248" cy="81101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9C666-41CC-2C47-B2A4-0D0D1A48D416}">
      <dsp:nvSpPr>
        <dsp:cNvPr id="0" name=""/>
        <dsp:cNvSpPr/>
      </dsp:nvSpPr>
      <dsp:spPr>
        <a:xfrm>
          <a:off x="5586200" y="1404257"/>
          <a:ext cx="448621" cy="1031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4310" y="0"/>
              </a:lnTo>
              <a:lnTo>
                <a:pt x="224310" y="1031311"/>
              </a:lnTo>
              <a:lnTo>
                <a:pt x="448621" y="103131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B0B81-3CA6-ED4B-8E46-40AD08EE8F7D}">
      <dsp:nvSpPr>
        <dsp:cNvPr id="0" name=""/>
        <dsp:cNvSpPr/>
      </dsp:nvSpPr>
      <dsp:spPr>
        <a:xfrm>
          <a:off x="5586200" y="1343968"/>
          <a:ext cx="4200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0288"/>
              </a:moveTo>
              <a:lnTo>
                <a:pt x="195778" y="60288"/>
              </a:lnTo>
              <a:lnTo>
                <a:pt x="195778" y="45720"/>
              </a:lnTo>
              <a:lnTo>
                <a:pt x="420088" y="457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F73EF-D1C1-9349-AA95-1B390EF5BD86}">
      <dsp:nvSpPr>
        <dsp:cNvPr id="0" name=""/>
        <dsp:cNvSpPr/>
      </dsp:nvSpPr>
      <dsp:spPr>
        <a:xfrm>
          <a:off x="5586200" y="388615"/>
          <a:ext cx="448621" cy="1015641"/>
        </a:xfrm>
        <a:custGeom>
          <a:avLst/>
          <a:gdLst/>
          <a:ahLst/>
          <a:cxnLst/>
          <a:rect l="0" t="0" r="0" b="0"/>
          <a:pathLst>
            <a:path>
              <a:moveTo>
                <a:pt x="0" y="1015641"/>
              </a:moveTo>
              <a:lnTo>
                <a:pt x="224310" y="1015641"/>
              </a:lnTo>
              <a:lnTo>
                <a:pt x="224310" y="0"/>
              </a:lnTo>
              <a:lnTo>
                <a:pt x="448621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B3394-8BDB-074C-820B-FE227230B6C5}">
      <dsp:nvSpPr>
        <dsp:cNvPr id="0" name=""/>
        <dsp:cNvSpPr/>
      </dsp:nvSpPr>
      <dsp:spPr>
        <a:xfrm>
          <a:off x="1828796" y="1027216"/>
          <a:ext cx="3757404" cy="75408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马克思主义认识论</a:t>
          </a:r>
        </a:p>
      </dsp:txBody>
      <dsp:txXfrm>
        <a:off x="1828796" y="1027216"/>
        <a:ext cx="3757404" cy="754080"/>
      </dsp:txXfrm>
    </dsp:sp>
    <dsp:sp modelId="{1448598A-D818-7843-89A9-6849EF848CFD}">
      <dsp:nvSpPr>
        <dsp:cNvPr id="0" name=""/>
        <dsp:cNvSpPr/>
      </dsp:nvSpPr>
      <dsp:spPr>
        <a:xfrm>
          <a:off x="6034822" y="2387"/>
          <a:ext cx="6199675" cy="772457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唯物论的反映论和唯心主义认识论</a:t>
          </a:r>
        </a:p>
      </dsp:txBody>
      <dsp:txXfrm>
        <a:off x="6034822" y="2387"/>
        <a:ext cx="6199675" cy="772457"/>
      </dsp:txXfrm>
    </dsp:sp>
    <dsp:sp modelId="{D9A318B1-6411-1444-B1C0-E063AA20FFE6}">
      <dsp:nvSpPr>
        <dsp:cNvPr id="0" name=""/>
        <dsp:cNvSpPr/>
      </dsp:nvSpPr>
      <dsp:spPr>
        <a:xfrm>
          <a:off x="6006289" y="1024993"/>
          <a:ext cx="3808771" cy="72938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可知论和不可知论</a:t>
          </a:r>
        </a:p>
      </dsp:txBody>
      <dsp:txXfrm>
        <a:off x="6006289" y="1024993"/>
        <a:ext cx="3808771" cy="729389"/>
      </dsp:txXfrm>
    </dsp:sp>
    <dsp:sp modelId="{B56CF7C4-CA46-5449-837B-41B47116CEDD}">
      <dsp:nvSpPr>
        <dsp:cNvPr id="0" name=""/>
        <dsp:cNvSpPr/>
      </dsp:nvSpPr>
      <dsp:spPr>
        <a:xfrm>
          <a:off x="6034822" y="2065010"/>
          <a:ext cx="6244268" cy="7411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能动的反映论与机械的反映论</a:t>
          </a:r>
        </a:p>
      </dsp:txBody>
      <dsp:txXfrm>
        <a:off x="6034822" y="2065010"/>
        <a:ext cx="6244268" cy="74111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9C666-41CC-2C47-B2A4-0D0D1A48D416}">
      <dsp:nvSpPr>
        <dsp:cNvPr id="0" name=""/>
        <dsp:cNvSpPr/>
      </dsp:nvSpPr>
      <dsp:spPr>
        <a:xfrm>
          <a:off x="5586200" y="1404257"/>
          <a:ext cx="448621" cy="1031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4310" y="0"/>
              </a:lnTo>
              <a:lnTo>
                <a:pt x="224310" y="1031311"/>
              </a:lnTo>
              <a:lnTo>
                <a:pt x="448621" y="103131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B0B81-3CA6-ED4B-8E46-40AD08EE8F7D}">
      <dsp:nvSpPr>
        <dsp:cNvPr id="0" name=""/>
        <dsp:cNvSpPr/>
      </dsp:nvSpPr>
      <dsp:spPr>
        <a:xfrm>
          <a:off x="5586200" y="1343968"/>
          <a:ext cx="4200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0288"/>
              </a:moveTo>
              <a:lnTo>
                <a:pt x="195778" y="60288"/>
              </a:lnTo>
              <a:lnTo>
                <a:pt x="195778" y="45720"/>
              </a:lnTo>
              <a:lnTo>
                <a:pt x="420088" y="457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F73EF-D1C1-9349-AA95-1B390EF5BD86}">
      <dsp:nvSpPr>
        <dsp:cNvPr id="0" name=""/>
        <dsp:cNvSpPr/>
      </dsp:nvSpPr>
      <dsp:spPr>
        <a:xfrm>
          <a:off x="5586200" y="388615"/>
          <a:ext cx="448621" cy="1015641"/>
        </a:xfrm>
        <a:custGeom>
          <a:avLst/>
          <a:gdLst/>
          <a:ahLst/>
          <a:cxnLst/>
          <a:rect l="0" t="0" r="0" b="0"/>
          <a:pathLst>
            <a:path>
              <a:moveTo>
                <a:pt x="0" y="1015641"/>
              </a:moveTo>
              <a:lnTo>
                <a:pt x="224310" y="1015641"/>
              </a:lnTo>
              <a:lnTo>
                <a:pt x="224310" y="0"/>
              </a:lnTo>
              <a:lnTo>
                <a:pt x="448621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B3394-8BDB-074C-820B-FE227230B6C5}">
      <dsp:nvSpPr>
        <dsp:cNvPr id="0" name=""/>
        <dsp:cNvSpPr/>
      </dsp:nvSpPr>
      <dsp:spPr>
        <a:xfrm>
          <a:off x="1828796" y="977735"/>
          <a:ext cx="3757404" cy="85304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马克思主义认识论</a:t>
          </a:r>
        </a:p>
      </dsp:txBody>
      <dsp:txXfrm>
        <a:off x="1828796" y="977735"/>
        <a:ext cx="3757404" cy="853042"/>
      </dsp:txXfrm>
    </dsp:sp>
    <dsp:sp modelId="{1448598A-D818-7843-89A9-6849EF848CFD}">
      <dsp:nvSpPr>
        <dsp:cNvPr id="0" name=""/>
        <dsp:cNvSpPr/>
      </dsp:nvSpPr>
      <dsp:spPr>
        <a:xfrm>
          <a:off x="6034822" y="2387"/>
          <a:ext cx="6199675" cy="772457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唯物论的反映论和唯心主义认识论</a:t>
          </a:r>
        </a:p>
      </dsp:txBody>
      <dsp:txXfrm>
        <a:off x="6034822" y="2387"/>
        <a:ext cx="6199675" cy="772457"/>
      </dsp:txXfrm>
    </dsp:sp>
    <dsp:sp modelId="{D9A318B1-6411-1444-B1C0-E063AA20FFE6}">
      <dsp:nvSpPr>
        <dsp:cNvPr id="0" name=""/>
        <dsp:cNvSpPr/>
      </dsp:nvSpPr>
      <dsp:spPr>
        <a:xfrm>
          <a:off x="6006289" y="1024993"/>
          <a:ext cx="3808771" cy="729389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可知论和不可知论</a:t>
          </a:r>
        </a:p>
      </dsp:txBody>
      <dsp:txXfrm>
        <a:off x="6006289" y="1024993"/>
        <a:ext cx="3808771" cy="729389"/>
      </dsp:txXfrm>
    </dsp:sp>
    <dsp:sp modelId="{B56CF7C4-CA46-5449-837B-41B47116CEDD}">
      <dsp:nvSpPr>
        <dsp:cNvPr id="0" name=""/>
        <dsp:cNvSpPr/>
      </dsp:nvSpPr>
      <dsp:spPr>
        <a:xfrm>
          <a:off x="6034822" y="2065010"/>
          <a:ext cx="6244268" cy="74111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能动的反映论与机械的反映论</a:t>
          </a:r>
        </a:p>
      </dsp:txBody>
      <dsp:txXfrm>
        <a:off x="6034822" y="2065010"/>
        <a:ext cx="6244268" cy="74111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82F14-D836-394C-91E7-9116A0EF8A0E}">
      <dsp:nvSpPr>
        <dsp:cNvPr id="0" name=""/>
        <dsp:cNvSpPr/>
      </dsp:nvSpPr>
      <dsp:spPr>
        <a:xfrm>
          <a:off x="12083503" y="9860505"/>
          <a:ext cx="944308" cy="1015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2154" y="0"/>
              </a:lnTo>
              <a:lnTo>
                <a:pt x="472154" y="1015131"/>
              </a:lnTo>
              <a:lnTo>
                <a:pt x="944308" y="1015131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0DB9A-7B30-834E-B9CB-773A4B2AD069}">
      <dsp:nvSpPr>
        <dsp:cNvPr id="0" name=""/>
        <dsp:cNvSpPr/>
      </dsp:nvSpPr>
      <dsp:spPr>
        <a:xfrm>
          <a:off x="12083503" y="8845374"/>
          <a:ext cx="944308" cy="1015131"/>
        </a:xfrm>
        <a:custGeom>
          <a:avLst/>
          <a:gdLst/>
          <a:ahLst/>
          <a:cxnLst/>
          <a:rect l="0" t="0" r="0" b="0"/>
          <a:pathLst>
            <a:path>
              <a:moveTo>
                <a:pt x="0" y="1015131"/>
              </a:moveTo>
              <a:lnTo>
                <a:pt x="472154" y="1015131"/>
              </a:lnTo>
              <a:lnTo>
                <a:pt x="472154" y="0"/>
              </a:lnTo>
              <a:lnTo>
                <a:pt x="944308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6417654" y="6815111"/>
          <a:ext cx="944308" cy="3045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2154" y="0"/>
              </a:lnTo>
              <a:lnTo>
                <a:pt x="472154" y="3045394"/>
              </a:lnTo>
              <a:lnTo>
                <a:pt x="944308" y="3045394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D004A-C3F3-6F47-BB9A-840488FF3590}">
      <dsp:nvSpPr>
        <dsp:cNvPr id="0" name=""/>
        <dsp:cNvSpPr/>
      </dsp:nvSpPr>
      <dsp:spPr>
        <a:xfrm>
          <a:off x="12596924" y="3769717"/>
          <a:ext cx="944308" cy="3045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2154" y="0"/>
              </a:lnTo>
              <a:lnTo>
                <a:pt x="472154" y="3045394"/>
              </a:lnTo>
              <a:lnTo>
                <a:pt x="944308" y="3045394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A843B-6041-C74F-B81D-6F7F7EF2D481}">
      <dsp:nvSpPr>
        <dsp:cNvPr id="0" name=""/>
        <dsp:cNvSpPr/>
      </dsp:nvSpPr>
      <dsp:spPr>
        <a:xfrm>
          <a:off x="12596924" y="3769717"/>
          <a:ext cx="944308" cy="1015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2154" y="0"/>
              </a:lnTo>
              <a:lnTo>
                <a:pt x="472154" y="1015131"/>
              </a:lnTo>
              <a:lnTo>
                <a:pt x="944308" y="1015131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01DF1-C14C-194D-A797-40C16C9AAD9E}">
      <dsp:nvSpPr>
        <dsp:cNvPr id="0" name=""/>
        <dsp:cNvSpPr/>
      </dsp:nvSpPr>
      <dsp:spPr>
        <a:xfrm>
          <a:off x="12596924" y="2754585"/>
          <a:ext cx="944308" cy="1015131"/>
        </a:xfrm>
        <a:custGeom>
          <a:avLst/>
          <a:gdLst/>
          <a:ahLst/>
          <a:cxnLst/>
          <a:rect l="0" t="0" r="0" b="0"/>
          <a:pathLst>
            <a:path>
              <a:moveTo>
                <a:pt x="0" y="1015131"/>
              </a:moveTo>
              <a:lnTo>
                <a:pt x="472154" y="1015131"/>
              </a:lnTo>
              <a:lnTo>
                <a:pt x="472154" y="0"/>
              </a:lnTo>
              <a:lnTo>
                <a:pt x="944308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9329B-3E43-7240-BDC5-4C4FCAF40BFF}">
      <dsp:nvSpPr>
        <dsp:cNvPr id="0" name=""/>
        <dsp:cNvSpPr/>
      </dsp:nvSpPr>
      <dsp:spPr>
        <a:xfrm>
          <a:off x="12596924" y="724323"/>
          <a:ext cx="944308" cy="3045394"/>
        </a:xfrm>
        <a:custGeom>
          <a:avLst/>
          <a:gdLst/>
          <a:ahLst/>
          <a:cxnLst/>
          <a:rect l="0" t="0" r="0" b="0"/>
          <a:pathLst>
            <a:path>
              <a:moveTo>
                <a:pt x="0" y="3045394"/>
              </a:moveTo>
              <a:lnTo>
                <a:pt x="472154" y="3045394"/>
              </a:lnTo>
              <a:lnTo>
                <a:pt x="472154" y="0"/>
              </a:lnTo>
              <a:lnTo>
                <a:pt x="944308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6417654" y="3769717"/>
          <a:ext cx="944308" cy="3045394"/>
        </a:xfrm>
        <a:custGeom>
          <a:avLst/>
          <a:gdLst/>
          <a:ahLst/>
          <a:cxnLst/>
          <a:rect l="0" t="0" r="0" b="0"/>
          <a:pathLst>
            <a:path>
              <a:moveTo>
                <a:pt x="0" y="3045394"/>
              </a:moveTo>
              <a:lnTo>
                <a:pt x="472154" y="3045394"/>
              </a:lnTo>
              <a:lnTo>
                <a:pt x="472154" y="0"/>
              </a:lnTo>
              <a:lnTo>
                <a:pt x="944308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1696112" y="6095076"/>
          <a:ext cx="4721541" cy="14400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/>
            <a:t>1.</a:t>
          </a:r>
          <a:r>
            <a:rPr lang="zh-CN" altLang="en-US" sz="4900" kern="1200" dirty="0"/>
            <a:t>认识的本质</a:t>
          </a:r>
        </a:p>
      </dsp:txBody>
      <dsp:txXfrm>
        <a:off x="1696112" y="6095076"/>
        <a:ext cx="4721541" cy="1440070"/>
      </dsp:txXfrm>
    </dsp:sp>
    <dsp:sp modelId="{CC7F5FF6-07F7-9346-AA7E-8310FE435B20}">
      <dsp:nvSpPr>
        <dsp:cNvPr id="0" name=""/>
        <dsp:cNvSpPr/>
      </dsp:nvSpPr>
      <dsp:spPr>
        <a:xfrm>
          <a:off x="7361962" y="3049682"/>
          <a:ext cx="5234961" cy="144007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>
              <a:solidFill>
                <a:schemeClr val="tx1"/>
              </a:solidFill>
            </a:rPr>
            <a:t>实践是认识的基础</a:t>
          </a:r>
        </a:p>
      </dsp:txBody>
      <dsp:txXfrm>
        <a:off x="7361962" y="3049682"/>
        <a:ext cx="5234961" cy="1440070"/>
      </dsp:txXfrm>
    </dsp:sp>
    <dsp:sp modelId="{5664EA80-05F6-4A4F-AFFB-D49581B6CD8B}">
      <dsp:nvSpPr>
        <dsp:cNvPr id="0" name=""/>
        <dsp:cNvSpPr/>
      </dsp:nvSpPr>
      <dsp:spPr>
        <a:xfrm>
          <a:off x="13541232" y="4288"/>
          <a:ext cx="4721541" cy="14400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/>
            <a:t>来源</a:t>
          </a:r>
        </a:p>
      </dsp:txBody>
      <dsp:txXfrm>
        <a:off x="13541232" y="4288"/>
        <a:ext cx="4721541" cy="1440070"/>
      </dsp:txXfrm>
    </dsp:sp>
    <dsp:sp modelId="{89D2B638-0CD0-7948-B219-9C5C2EE54991}">
      <dsp:nvSpPr>
        <dsp:cNvPr id="0" name=""/>
        <dsp:cNvSpPr/>
      </dsp:nvSpPr>
      <dsp:spPr>
        <a:xfrm>
          <a:off x="13541232" y="2034550"/>
          <a:ext cx="4721541" cy="14400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/>
            <a:t>动力</a:t>
          </a:r>
        </a:p>
      </dsp:txBody>
      <dsp:txXfrm>
        <a:off x="13541232" y="2034550"/>
        <a:ext cx="4721541" cy="1440070"/>
      </dsp:txXfrm>
    </dsp:sp>
    <dsp:sp modelId="{5D71CC55-A555-7649-AD4E-8E2EF05DD40B}">
      <dsp:nvSpPr>
        <dsp:cNvPr id="0" name=""/>
        <dsp:cNvSpPr/>
      </dsp:nvSpPr>
      <dsp:spPr>
        <a:xfrm>
          <a:off x="13541232" y="4064813"/>
          <a:ext cx="4721541" cy="14400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/>
            <a:t>标准</a:t>
          </a:r>
        </a:p>
      </dsp:txBody>
      <dsp:txXfrm>
        <a:off x="13541232" y="4064813"/>
        <a:ext cx="4721541" cy="1440070"/>
      </dsp:txXfrm>
    </dsp:sp>
    <dsp:sp modelId="{61CBE666-8702-9441-BE29-BA99E0E7B87D}">
      <dsp:nvSpPr>
        <dsp:cNvPr id="0" name=""/>
        <dsp:cNvSpPr/>
      </dsp:nvSpPr>
      <dsp:spPr>
        <a:xfrm>
          <a:off x="13541232" y="6095076"/>
          <a:ext cx="4721541" cy="14400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/>
            <a:t>目的</a:t>
          </a:r>
        </a:p>
      </dsp:txBody>
      <dsp:txXfrm>
        <a:off x="13541232" y="6095076"/>
        <a:ext cx="4721541" cy="1440070"/>
      </dsp:txXfrm>
    </dsp:sp>
    <dsp:sp modelId="{88DD7B1A-A996-264C-AB77-952A0F9A2058}">
      <dsp:nvSpPr>
        <dsp:cNvPr id="0" name=""/>
        <dsp:cNvSpPr/>
      </dsp:nvSpPr>
      <dsp:spPr>
        <a:xfrm>
          <a:off x="7361962" y="9140470"/>
          <a:ext cx="4721541" cy="144007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>
              <a:solidFill>
                <a:schemeClr val="tx1"/>
              </a:solidFill>
            </a:rPr>
            <a:t>认识的本质</a:t>
          </a:r>
        </a:p>
      </dsp:txBody>
      <dsp:txXfrm>
        <a:off x="7361962" y="9140470"/>
        <a:ext cx="4721541" cy="1440070"/>
      </dsp:txXfrm>
    </dsp:sp>
    <dsp:sp modelId="{EA9A0B57-3CEC-E246-B306-C94E292C8BC8}">
      <dsp:nvSpPr>
        <dsp:cNvPr id="0" name=""/>
        <dsp:cNvSpPr/>
      </dsp:nvSpPr>
      <dsp:spPr>
        <a:xfrm>
          <a:off x="13027811" y="8125339"/>
          <a:ext cx="6636834" cy="144007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>
              <a:solidFill>
                <a:schemeClr val="tx1"/>
              </a:solidFill>
            </a:rPr>
            <a:t>主客体含义及其关系</a:t>
          </a:r>
        </a:p>
      </dsp:txBody>
      <dsp:txXfrm>
        <a:off x="13027811" y="8125339"/>
        <a:ext cx="6636834" cy="1440070"/>
      </dsp:txXfrm>
    </dsp:sp>
    <dsp:sp modelId="{7C0F6353-99D7-8A49-8F5D-1A30FE6BCD2E}">
      <dsp:nvSpPr>
        <dsp:cNvPr id="0" name=""/>
        <dsp:cNvSpPr/>
      </dsp:nvSpPr>
      <dsp:spPr>
        <a:xfrm>
          <a:off x="13027811" y="10155601"/>
          <a:ext cx="8162978" cy="144007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>
              <a:solidFill>
                <a:schemeClr val="tx1"/>
              </a:solidFill>
            </a:rPr>
            <a:t>本质：主体对客体能动的反映</a:t>
          </a:r>
        </a:p>
      </dsp:txBody>
      <dsp:txXfrm>
        <a:off x="13027811" y="10155601"/>
        <a:ext cx="8162978" cy="144007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4EDCC-1B84-CF45-AE4C-F2FD55F322EF}">
      <dsp:nvSpPr>
        <dsp:cNvPr id="0" name=""/>
        <dsp:cNvSpPr/>
      </dsp:nvSpPr>
      <dsp:spPr>
        <a:xfrm>
          <a:off x="5610547" y="7089949"/>
          <a:ext cx="1463021" cy="27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1510" y="0"/>
              </a:lnTo>
              <a:lnTo>
                <a:pt x="731510" y="2702439"/>
              </a:lnTo>
              <a:lnTo>
                <a:pt x="1463021" y="270243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5610547" y="6556226"/>
          <a:ext cx="1463021" cy="533723"/>
        </a:xfrm>
        <a:custGeom>
          <a:avLst/>
          <a:gdLst/>
          <a:ahLst/>
          <a:cxnLst/>
          <a:rect l="0" t="0" r="0" b="0"/>
          <a:pathLst>
            <a:path>
              <a:moveTo>
                <a:pt x="0" y="533723"/>
              </a:moveTo>
              <a:lnTo>
                <a:pt x="731510" y="533723"/>
              </a:lnTo>
              <a:lnTo>
                <a:pt x="731510" y="0"/>
              </a:lnTo>
              <a:lnTo>
                <a:pt x="1463021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96467-B8C1-2149-AB1E-C3D013D1FE44}">
      <dsp:nvSpPr>
        <dsp:cNvPr id="0" name=""/>
        <dsp:cNvSpPr/>
      </dsp:nvSpPr>
      <dsp:spPr>
        <a:xfrm>
          <a:off x="16316277" y="4360123"/>
          <a:ext cx="1463021" cy="3249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1510" y="0"/>
              </a:lnTo>
              <a:lnTo>
                <a:pt x="731510" y="3249929"/>
              </a:lnTo>
              <a:lnTo>
                <a:pt x="1463021" y="3249929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16316277" y="4360123"/>
          <a:ext cx="1463021" cy="1083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1510" y="0"/>
              </a:lnTo>
              <a:lnTo>
                <a:pt x="731510" y="1083755"/>
              </a:lnTo>
              <a:lnTo>
                <a:pt x="1463021" y="1083755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C5344-AE58-D149-81C2-6083B364BDE1}">
      <dsp:nvSpPr>
        <dsp:cNvPr id="0" name=""/>
        <dsp:cNvSpPr/>
      </dsp:nvSpPr>
      <dsp:spPr>
        <a:xfrm>
          <a:off x="16316277" y="3277705"/>
          <a:ext cx="1463021" cy="1082417"/>
        </a:xfrm>
        <a:custGeom>
          <a:avLst/>
          <a:gdLst/>
          <a:ahLst/>
          <a:cxnLst/>
          <a:rect l="0" t="0" r="0" b="0"/>
          <a:pathLst>
            <a:path>
              <a:moveTo>
                <a:pt x="0" y="1082417"/>
              </a:moveTo>
              <a:lnTo>
                <a:pt x="731510" y="1082417"/>
              </a:lnTo>
              <a:lnTo>
                <a:pt x="731510" y="0"/>
              </a:lnTo>
              <a:lnTo>
                <a:pt x="1463021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16316277" y="1110863"/>
          <a:ext cx="1463021" cy="3249259"/>
        </a:xfrm>
        <a:custGeom>
          <a:avLst/>
          <a:gdLst/>
          <a:ahLst/>
          <a:cxnLst/>
          <a:rect l="0" t="0" r="0" b="0"/>
          <a:pathLst>
            <a:path>
              <a:moveTo>
                <a:pt x="0" y="3249259"/>
              </a:moveTo>
              <a:lnTo>
                <a:pt x="731510" y="3249259"/>
              </a:lnTo>
              <a:lnTo>
                <a:pt x="731510" y="0"/>
              </a:lnTo>
              <a:lnTo>
                <a:pt x="1463021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5610547" y="4360123"/>
          <a:ext cx="1463021" cy="2729826"/>
        </a:xfrm>
        <a:custGeom>
          <a:avLst/>
          <a:gdLst/>
          <a:ahLst/>
          <a:cxnLst/>
          <a:rect l="0" t="0" r="0" b="0"/>
          <a:pathLst>
            <a:path>
              <a:moveTo>
                <a:pt x="0" y="2729826"/>
              </a:moveTo>
              <a:lnTo>
                <a:pt x="731510" y="2729826"/>
              </a:lnTo>
              <a:lnTo>
                <a:pt x="731510" y="0"/>
              </a:lnTo>
              <a:lnTo>
                <a:pt x="1463021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15077" y="6385009"/>
          <a:ext cx="5595470" cy="14098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4400" kern="1200" dirty="0">
              <a:latin typeface="Microsoft YaHei" charset="-122"/>
              <a:ea typeface="Microsoft YaHei" charset="-122"/>
              <a:cs typeface="Microsoft YaHei" charset="-122"/>
            </a:rPr>
            <a:t>认识的辩证运动</a:t>
          </a:r>
        </a:p>
      </dsp:txBody>
      <dsp:txXfrm>
        <a:off x="15077" y="6385009"/>
        <a:ext cx="5595470" cy="1409881"/>
      </dsp:txXfrm>
    </dsp:sp>
    <dsp:sp modelId="{CC7F5FF6-07F7-9346-AA7E-8310FE435B20}">
      <dsp:nvSpPr>
        <dsp:cNvPr id="0" name=""/>
        <dsp:cNvSpPr/>
      </dsp:nvSpPr>
      <dsp:spPr>
        <a:xfrm>
          <a:off x="7073568" y="3745453"/>
          <a:ext cx="9242708" cy="12293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sp:txBody>
      <dsp:txXfrm>
        <a:off x="7073568" y="3745453"/>
        <a:ext cx="9242708" cy="1229340"/>
      </dsp:txXfrm>
    </dsp:sp>
    <dsp:sp modelId="{7E7B88D0-C116-C74A-9D9E-930F14CC97DE}">
      <dsp:nvSpPr>
        <dsp:cNvPr id="0" name=""/>
        <dsp:cNvSpPr/>
      </dsp:nvSpPr>
      <dsp:spPr>
        <a:xfrm>
          <a:off x="17779298" y="484301"/>
          <a:ext cx="3722803" cy="1253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latin typeface="Microsoft YaHei" charset="-122"/>
              <a:ea typeface="Microsoft YaHei" charset="-122"/>
              <a:cs typeface="Microsoft YaHei" charset="-122"/>
            </a:rPr>
            <a:t>感性认识</a:t>
          </a:r>
        </a:p>
      </dsp:txBody>
      <dsp:txXfrm>
        <a:off x="17779298" y="484301"/>
        <a:ext cx="3722803" cy="1253123"/>
      </dsp:txXfrm>
    </dsp:sp>
    <dsp:sp modelId="{6FA4B490-2D19-EB42-9218-D264827DBFCD}">
      <dsp:nvSpPr>
        <dsp:cNvPr id="0" name=""/>
        <dsp:cNvSpPr/>
      </dsp:nvSpPr>
      <dsp:spPr>
        <a:xfrm>
          <a:off x="17779298" y="2651813"/>
          <a:ext cx="3720170" cy="12517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latin typeface="Microsoft YaHei" charset="-122"/>
              <a:ea typeface="Microsoft YaHei" charset="-122"/>
              <a:cs typeface="Microsoft YaHei" charset="-122"/>
            </a:rPr>
            <a:t>理性认识</a:t>
          </a:r>
        </a:p>
      </dsp:txBody>
      <dsp:txXfrm>
        <a:off x="17779298" y="2651813"/>
        <a:ext cx="3720170" cy="1251784"/>
      </dsp:txXfrm>
    </dsp:sp>
    <dsp:sp modelId="{0D7020A8-F76A-C14D-8D34-0E9828086E9C}">
      <dsp:nvSpPr>
        <dsp:cNvPr id="0" name=""/>
        <dsp:cNvSpPr/>
      </dsp:nvSpPr>
      <dsp:spPr>
        <a:xfrm>
          <a:off x="17779298" y="4817986"/>
          <a:ext cx="3720170" cy="12517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17779298" y="4817986"/>
        <a:ext cx="3720170" cy="1251784"/>
      </dsp:txXfrm>
    </dsp:sp>
    <dsp:sp modelId="{561A0B61-1A67-E94A-A996-26E1EF068B45}">
      <dsp:nvSpPr>
        <dsp:cNvPr id="0" name=""/>
        <dsp:cNvSpPr/>
      </dsp:nvSpPr>
      <dsp:spPr>
        <a:xfrm>
          <a:off x="17779298" y="6984159"/>
          <a:ext cx="3719438" cy="12517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latin typeface="Microsoft YaHei" charset="-122"/>
              <a:ea typeface="Microsoft YaHei" charset="-122"/>
              <a:cs typeface="Microsoft YaHei" charset="-122"/>
            </a:rPr>
            <a:t>两个条件</a:t>
          </a:r>
        </a:p>
      </dsp:txBody>
      <dsp:txXfrm>
        <a:off x="17779298" y="6984159"/>
        <a:ext cx="3719438" cy="1251784"/>
      </dsp:txXfrm>
    </dsp:sp>
    <dsp:sp modelId="{88DD7B1A-A996-264C-AB77-952A0F9A2058}">
      <dsp:nvSpPr>
        <dsp:cNvPr id="0" name=""/>
        <dsp:cNvSpPr/>
      </dsp:nvSpPr>
      <dsp:spPr>
        <a:xfrm>
          <a:off x="7073568" y="5889181"/>
          <a:ext cx="7885976" cy="13340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latin typeface="Microsoft YaHei" charset="-122"/>
              <a:ea typeface="Microsoft YaHei" charset="-122"/>
              <a:cs typeface="Microsoft YaHei" charset="-122"/>
            </a:rPr>
            <a:t>第二次飞跃：理性认识到实践</a:t>
          </a:r>
        </a:p>
      </dsp:txBody>
      <dsp:txXfrm>
        <a:off x="7073568" y="5889181"/>
        <a:ext cx="7885976" cy="1334090"/>
      </dsp:txXfrm>
    </dsp:sp>
    <dsp:sp modelId="{A49C9E26-07EB-924F-9AA5-6C3510FC5567}">
      <dsp:nvSpPr>
        <dsp:cNvPr id="0" name=""/>
        <dsp:cNvSpPr/>
      </dsp:nvSpPr>
      <dsp:spPr>
        <a:xfrm>
          <a:off x="7073568" y="9150332"/>
          <a:ext cx="13026666" cy="1284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latin typeface="Microsoft YaHei" charset="-122"/>
              <a:ea typeface="Microsoft YaHei" charset="-122"/>
              <a:cs typeface="Microsoft YaHei" charset="-122"/>
            </a:rPr>
            <a:t>认识的过程是多次反复和有限与无限的辩证统一</a:t>
          </a:r>
        </a:p>
      </dsp:txBody>
      <dsp:txXfrm>
        <a:off x="7073568" y="9150332"/>
        <a:ext cx="13026666" cy="128411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96467-B8C1-2149-AB1E-C3D013D1FE44}">
      <dsp:nvSpPr>
        <dsp:cNvPr id="0" name=""/>
        <dsp:cNvSpPr/>
      </dsp:nvSpPr>
      <dsp:spPr>
        <a:xfrm>
          <a:off x="5153880" y="1883417"/>
          <a:ext cx="709862" cy="1576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4931" y="0"/>
              </a:lnTo>
              <a:lnTo>
                <a:pt x="354931" y="1576875"/>
              </a:lnTo>
              <a:lnTo>
                <a:pt x="709862" y="157687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5153880" y="1883417"/>
          <a:ext cx="709862" cy="525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4931" y="0"/>
              </a:lnTo>
              <a:lnTo>
                <a:pt x="354931" y="525841"/>
              </a:lnTo>
              <a:lnTo>
                <a:pt x="709862" y="52584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C5344-AE58-D149-81C2-6083B364BDE1}">
      <dsp:nvSpPr>
        <dsp:cNvPr id="0" name=""/>
        <dsp:cNvSpPr/>
      </dsp:nvSpPr>
      <dsp:spPr>
        <a:xfrm>
          <a:off x="5153880" y="1358224"/>
          <a:ext cx="709862" cy="525192"/>
        </a:xfrm>
        <a:custGeom>
          <a:avLst/>
          <a:gdLst/>
          <a:ahLst/>
          <a:cxnLst/>
          <a:rect l="0" t="0" r="0" b="0"/>
          <a:pathLst>
            <a:path>
              <a:moveTo>
                <a:pt x="0" y="525192"/>
              </a:moveTo>
              <a:lnTo>
                <a:pt x="354931" y="525192"/>
              </a:lnTo>
              <a:lnTo>
                <a:pt x="354931" y="0"/>
              </a:lnTo>
              <a:lnTo>
                <a:pt x="70986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5153880" y="306866"/>
          <a:ext cx="709862" cy="1576550"/>
        </a:xfrm>
        <a:custGeom>
          <a:avLst/>
          <a:gdLst/>
          <a:ahLst/>
          <a:cxnLst/>
          <a:rect l="0" t="0" r="0" b="0"/>
          <a:pathLst>
            <a:path>
              <a:moveTo>
                <a:pt x="0" y="1576550"/>
              </a:moveTo>
              <a:lnTo>
                <a:pt x="354931" y="1576550"/>
              </a:lnTo>
              <a:lnTo>
                <a:pt x="354931" y="0"/>
              </a:lnTo>
              <a:lnTo>
                <a:pt x="70986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0BADF-96B5-9343-8EF1-6FBACF4DAA57}">
      <dsp:nvSpPr>
        <dsp:cNvPr id="0" name=""/>
        <dsp:cNvSpPr/>
      </dsp:nvSpPr>
      <dsp:spPr>
        <a:xfrm>
          <a:off x="1604569" y="1342147"/>
          <a:ext cx="3549311" cy="1082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sp:txBody>
      <dsp:txXfrm>
        <a:off x="1604569" y="1342147"/>
        <a:ext cx="3549311" cy="1082539"/>
      </dsp:txXfrm>
    </dsp:sp>
    <dsp:sp modelId="{7E7B88D0-C116-C74A-9D9E-930F14CC97DE}">
      <dsp:nvSpPr>
        <dsp:cNvPr id="0" name=""/>
        <dsp:cNvSpPr/>
      </dsp:nvSpPr>
      <dsp:spPr>
        <a:xfrm>
          <a:off x="5863743" y="2856"/>
          <a:ext cx="1806315" cy="60801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感性认识</a:t>
          </a:r>
        </a:p>
      </dsp:txBody>
      <dsp:txXfrm>
        <a:off x="5863743" y="2856"/>
        <a:ext cx="1806315" cy="608019"/>
      </dsp:txXfrm>
    </dsp:sp>
    <dsp:sp modelId="{6FA4B490-2D19-EB42-9218-D264827DBFCD}">
      <dsp:nvSpPr>
        <dsp:cNvPr id="0" name=""/>
        <dsp:cNvSpPr/>
      </dsp:nvSpPr>
      <dsp:spPr>
        <a:xfrm>
          <a:off x="5863743" y="1054539"/>
          <a:ext cx="1805037" cy="6073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Microsoft YaHei" charset="-122"/>
              <a:ea typeface="Microsoft YaHei" charset="-122"/>
              <a:cs typeface="Microsoft YaHei" charset="-122"/>
            </a:rPr>
            <a:t>理性认识</a:t>
          </a:r>
        </a:p>
      </dsp:txBody>
      <dsp:txXfrm>
        <a:off x="5863743" y="1054539"/>
        <a:ext cx="1805037" cy="607369"/>
      </dsp:txXfrm>
    </dsp:sp>
    <dsp:sp modelId="{0D7020A8-F76A-C14D-8D34-0E9828086E9C}">
      <dsp:nvSpPr>
        <dsp:cNvPr id="0" name=""/>
        <dsp:cNvSpPr/>
      </dsp:nvSpPr>
      <dsp:spPr>
        <a:xfrm>
          <a:off x="5863743" y="2105573"/>
          <a:ext cx="1805037" cy="6073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5863743" y="2105573"/>
        <a:ext cx="1805037" cy="607369"/>
      </dsp:txXfrm>
    </dsp:sp>
    <dsp:sp modelId="{561A0B61-1A67-E94A-A996-26E1EF068B45}">
      <dsp:nvSpPr>
        <dsp:cNvPr id="0" name=""/>
        <dsp:cNvSpPr/>
      </dsp:nvSpPr>
      <dsp:spPr>
        <a:xfrm>
          <a:off x="5863743" y="3156607"/>
          <a:ext cx="1804682" cy="6073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Microsoft YaHei" charset="-122"/>
              <a:ea typeface="Microsoft YaHei" charset="-122"/>
              <a:cs typeface="Microsoft YaHei" charset="-122"/>
            </a:rPr>
            <a:t>两个条件</a:t>
          </a:r>
        </a:p>
      </dsp:txBody>
      <dsp:txXfrm>
        <a:off x="5863743" y="3156607"/>
        <a:ext cx="1804682" cy="60736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96467-B8C1-2149-AB1E-C3D013D1FE44}">
      <dsp:nvSpPr>
        <dsp:cNvPr id="0" name=""/>
        <dsp:cNvSpPr/>
      </dsp:nvSpPr>
      <dsp:spPr>
        <a:xfrm>
          <a:off x="5153880" y="1883417"/>
          <a:ext cx="709862" cy="1576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4931" y="0"/>
              </a:lnTo>
              <a:lnTo>
                <a:pt x="354931" y="1576875"/>
              </a:lnTo>
              <a:lnTo>
                <a:pt x="709862" y="157687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5153880" y="1883417"/>
          <a:ext cx="709862" cy="525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4931" y="0"/>
              </a:lnTo>
              <a:lnTo>
                <a:pt x="354931" y="525841"/>
              </a:lnTo>
              <a:lnTo>
                <a:pt x="709862" y="52584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C5344-AE58-D149-81C2-6083B364BDE1}">
      <dsp:nvSpPr>
        <dsp:cNvPr id="0" name=""/>
        <dsp:cNvSpPr/>
      </dsp:nvSpPr>
      <dsp:spPr>
        <a:xfrm>
          <a:off x="5153880" y="1358224"/>
          <a:ext cx="709862" cy="525192"/>
        </a:xfrm>
        <a:custGeom>
          <a:avLst/>
          <a:gdLst/>
          <a:ahLst/>
          <a:cxnLst/>
          <a:rect l="0" t="0" r="0" b="0"/>
          <a:pathLst>
            <a:path>
              <a:moveTo>
                <a:pt x="0" y="525192"/>
              </a:moveTo>
              <a:lnTo>
                <a:pt x="354931" y="525192"/>
              </a:lnTo>
              <a:lnTo>
                <a:pt x="354931" y="0"/>
              </a:lnTo>
              <a:lnTo>
                <a:pt x="70986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5153880" y="306866"/>
          <a:ext cx="709862" cy="1576550"/>
        </a:xfrm>
        <a:custGeom>
          <a:avLst/>
          <a:gdLst/>
          <a:ahLst/>
          <a:cxnLst/>
          <a:rect l="0" t="0" r="0" b="0"/>
          <a:pathLst>
            <a:path>
              <a:moveTo>
                <a:pt x="0" y="1576550"/>
              </a:moveTo>
              <a:lnTo>
                <a:pt x="354931" y="1576550"/>
              </a:lnTo>
              <a:lnTo>
                <a:pt x="354931" y="0"/>
              </a:lnTo>
              <a:lnTo>
                <a:pt x="70986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0BADF-96B5-9343-8EF1-6FBACF4DAA57}">
      <dsp:nvSpPr>
        <dsp:cNvPr id="0" name=""/>
        <dsp:cNvSpPr/>
      </dsp:nvSpPr>
      <dsp:spPr>
        <a:xfrm>
          <a:off x="1604569" y="1342147"/>
          <a:ext cx="3549311" cy="1082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sp:txBody>
      <dsp:txXfrm>
        <a:off x="1604569" y="1342147"/>
        <a:ext cx="3549311" cy="1082539"/>
      </dsp:txXfrm>
    </dsp:sp>
    <dsp:sp modelId="{7E7B88D0-C116-C74A-9D9E-930F14CC97DE}">
      <dsp:nvSpPr>
        <dsp:cNvPr id="0" name=""/>
        <dsp:cNvSpPr/>
      </dsp:nvSpPr>
      <dsp:spPr>
        <a:xfrm>
          <a:off x="5863743" y="2856"/>
          <a:ext cx="1806315" cy="608019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感性认识</a:t>
          </a:r>
        </a:p>
      </dsp:txBody>
      <dsp:txXfrm>
        <a:off x="5863743" y="2856"/>
        <a:ext cx="1806315" cy="608019"/>
      </dsp:txXfrm>
    </dsp:sp>
    <dsp:sp modelId="{6FA4B490-2D19-EB42-9218-D264827DBFCD}">
      <dsp:nvSpPr>
        <dsp:cNvPr id="0" name=""/>
        <dsp:cNvSpPr/>
      </dsp:nvSpPr>
      <dsp:spPr>
        <a:xfrm>
          <a:off x="5863743" y="1054539"/>
          <a:ext cx="1805037" cy="60736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理性认识</a:t>
          </a:r>
        </a:p>
      </dsp:txBody>
      <dsp:txXfrm>
        <a:off x="5863743" y="1054539"/>
        <a:ext cx="1805037" cy="607369"/>
      </dsp:txXfrm>
    </dsp:sp>
    <dsp:sp modelId="{0D7020A8-F76A-C14D-8D34-0E9828086E9C}">
      <dsp:nvSpPr>
        <dsp:cNvPr id="0" name=""/>
        <dsp:cNvSpPr/>
      </dsp:nvSpPr>
      <dsp:spPr>
        <a:xfrm>
          <a:off x="5863743" y="2105573"/>
          <a:ext cx="1805037" cy="6073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5863743" y="2105573"/>
        <a:ext cx="1805037" cy="607369"/>
      </dsp:txXfrm>
    </dsp:sp>
    <dsp:sp modelId="{561A0B61-1A67-E94A-A996-26E1EF068B45}">
      <dsp:nvSpPr>
        <dsp:cNvPr id="0" name=""/>
        <dsp:cNvSpPr/>
      </dsp:nvSpPr>
      <dsp:spPr>
        <a:xfrm>
          <a:off x="5863743" y="3156607"/>
          <a:ext cx="1804682" cy="6073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Microsoft YaHei" charset="-122"/>
              <a:ea typeface="Microsoft YaHei" charset="-122"/>
              <a:cs typeface="Microsoft YaHei" charset="-122"/>
            </a:rPr>
            <a:t>两个条件</a:t>
          </a:r>
        </a:p>
      </dsp:txBody>
      <dsp:txXfrm>
        <a:off x="5863743" y="3156607"/>
        <a:ext cx="1804682" cy="607369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96467-B8C1-2149-AB1E-C3D013D1FE44}">
      <dsp:nvSpPr>
        <dsp:cNvPr id="0" name=""/>
        <dsp:cNvSpPr/>
      </dsp:nvSpPr>
      <dsp:spPr>
        <a:xfrm>
          <a:off x="8501058" y="5543510"/>
          <a:ext cx="1696417" cy="3939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8208" y="0"/>
              </a:lnTo>
              <a:lnTo>
                <a:pt x="848208" y="3939336"/>
              </a:lnTo>
              <a:lnTo>
                <a:pt x="1696417" y="3939336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8501058" y="5543510"/>
          <a:ext cx="1696417" cy="1427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8208" y="0"/>
              </a:lnTo>
              <a:lnTo>
                <a:pt x="848208" y="1427592"/>
              </a:lnTo>
              <a:lnTo>
                <a:pt x="1696417" y="142759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012E2-CA04-024A-87AE-E3A6F8922338}">
      <dsp:nvSpPr>
        <dsp:cNvPr id="0" name=""/>
        <dsp:cNvSpPr/>
      </dsp:nvSpPr>
      <dsp:spPr>
        <a:xfrm>
          <a:off x="14511125" y="4413640"/>
          <a:ext cx="16964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96417" y="457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C5344-AE58-D149-81C2-6083B364BDE1}">
      <dsp:nvSpPr>
        <dsp:cNvPr id="0" name=""/>
        <dsp:cNvSpPr/>
      </dsp:nvSpPr>
      <dsp:spPr>
        <a:xfrm>
          <a:off x="8501058" y="4459360"/>
          <a:ext cx="1696417" cy="1084150"/>
        </a:xfrm>
        <a:custGeom>
          <a:avLst/>
          <a:gdLst/>
          <a:ahLst/>
          <a:cxnLst/>
          <a:rect l="0" t="0" r="0" b="0"/>
          <a:pathLst>
            <a:path>
              <a:moveTo>
                <a:pt x="0" y="1084150"/>
              </a:moveTo>
              <a:lnTo>
                <a:pt x="848208" y="1084150"/>
              </a:lnTo>
              <a:lnTo>
                <a:pt x="848208" y="0"/>
              </a:lnTo>
              <a:lnTo>
                <a:pt x="169641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0F123-8F72-7D45-B730-CCCCB157AEDE}">
      <dsp:nvSpPr>
        <dsp:cNvPr id="0" name=""/>
        <dsp:cNvSpPr/>
      </dsp:nvSpPr>
      <dsp:spPr>
        <a:xfrm>
          <a:off x="14513500" y="1560834"/>
          <a:ext cx="16964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96417" y="457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8501058" y="1606554"/>
          <a:ext cx="1696417" cy="3936956"/>
        </a:xfrm>
        <a:custGeom>
          <a:avLst/>
          <a:gdLst/>
          <a:ahLst/>
          <a:cxnLst/>
          <a:rect l="0" t="0" r="0" b="0"/>
          <a:pathLst>
            <a:path>
              <a:moveTo>
                <a:pt x="0" y="3936956"/>
              </a:moveTo>
              <a:lnTo>
                <a:pt x="848208" y="3936956"/>
              </a:lnTo>
              <a:lnTo>
                <a:pt x="848208" y="0"/>
              </a:lnTo>
              <a:lnTo>
                <a:pt x="169641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F601D-0253-BC49-B7CD-4DA64F2FD37C}">
      <dsp:nvSpPr>
        <dsp:cNvPr id="0" name=""/>
        <dsp:cNvSpPr/>
      </dsp:nvSpPr>
      <dsp:spPr>
        <a:xfrm>
          <a:off x="18971" y="4249992"/>
          <a:ext cx="8482086" cy="2587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sp:txBody>
      <dsp:txXfrm>
        <a:off x="18971" y="4249992"/>
        <a:ext cx="8482086" cy="2587036"/>
      </dsp:txXfrm>
    </dsp:sp>
    <dsp:sp modelId="{7E7B88D0-C116-C74A-9D9E-930F14CC97DE}">
      <dsp:nvSpPr>
        <dsp:cNvPr id="0" name=""/>
        <dsp:cNvSpPr/>
      </dsp:nvSpPr>
      <dsp:spPr>
        <a:xfrm>
          <a:off x="10197475" y="878433"/>
          <a:ext cx="4316025" cy="14562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感性认识</a:t>
          </a:r>
        </a:p>
      </dsp:txBody>
      <dsp:txXfrm>
        <a:off x="10197475" y="878433"/>
        <a:ext cx="4316025" cy="1456242"/>
      </dsp:txXfrm>
    </dsp:sp>
    <dsp:sp modelId="{E6C21237-1170-F240-8C04-85E3F3B689F6}">
      <dsp:nvSpPr>
        <dsp:cNvPr id="0" name=""/>
        <dsp:cNvSpPr/>
      </dsp:nvSpPr>
      <dsp:spPr>
        <a:xfrm>
          <a:off x="16209918" y="710159"/>
          <a:ext cx="7088310" cy="1792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感觉、知觉、表象</a:t>
          </a:r>
        </a:p>
      </dsp:txBody>
      <dsp:txXfrm>
        <a:off x="16209918" y="710159"/>
        <a:ext cx="7088310" cy="1792790"/>
      </dsp:txXfrm>
    </dsp:sp>
    <dsp:sp modelId="{6FA4B490-2D19-EB42-9218-D264827DBFCD}">
      <dsp:nvSpPr>
        <dsp:cNvPr id="0" name=""/>
        <dsp:cNvSpPr/>
      </dsp:nvSpPr>
      <dsp:spPr>
        <a:xfrm>
          <a:off x="10197475" y="3733618"/>
          <a:ext cx="4313650" cy="1451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理性认识</a:t>
          </a:r>
        </a:p>
      </dsp:txBody>
      <dsp:txXfrm>
        <a:off x="10197475" y="3733618"/>
        <a:ext cx="4313650" cy="1451482"/>
      </dsp:txXfrm>
    </dsp:sp>
    <dsp:sp modelId="{B430ADE0-A23C-0444-BDE6-2694DA7F1B90}">
      <dsp:nvSpPr>
        <dsp:cNvPr id="0" name=""/>
        <dsp:cNvSpPr/>
      </dsp:nvSpPr>
      <dsp:spPr>
        <a:xfrm>
          <a:off x="16207543" y="3563210"/>
          <a:ext cx="7090176" cy="1792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概念、判断、推理</a:t>
          </a:r>
        </a:p>
      </dsp:txBody>
      <dsp:txXfrm>
        <a:off x="16207543" y="3563210"/>
        <a:ext cx="7090176" cy="1792298"/>
      </dsp:txXfrm>
    </dsp:sp>
    <dsp:sp modelId="{0D7020A8-F76A-C14D-8D34-0E9828086E9C}">
      <dsp:nvSpPr>
        <dsp:cNvPr id="0" name=""/>
        <dsp:cNvSpPr/>
      </dsp:nvSpPr>
      <dsp:spPr>
        <a:xfrm>
          <a:off x="10197475" y="6245362"/>
          <a:ext cx="4313650" cy="1451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10197475" y="6245362"/>
        <a:ext cx="4313650" cy="1451482"/>
      </dsp:txXfrm>
    </dsp:sp>
    <dsp:sp modelId="{561A0B61-1A67-E94A-A996-26E1EF068B45}">
      <dsp:nvSpPr>
        <dsp:cNvPr id="0" name=""/>
        <dsp:cNvSpPr/>
      </dsp:nvSpPr>
      <dsp:spPr>
        <a:xfrm>
          <a:off x="10197475" y="8757105"/>
          <a:ext cx="4312801" cy="1451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两个条件</a:t>
          </a:r>
        </a:p>
      </dsp:txBody>
      <dsp:txXfrm>
        <a:off x="10197475" y="8757105"/>
        <a:ext cx="4312801" cy="145148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96467-B8C1-2149-AB1E-C3D013D1FE44}">
      <dsp:nvSpPr>
        <dsp:cNvPr id="0" name=""/>
        <dsp:cNvSpPr/>
      </dsp:nvSpPr>
      <dsp:spPr>
        <a:xfrm>
          <a:off x="5153880" y="1883417"/>
          <a:ext cx="709862" cy="1576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4931" y="0"/>
              </a:lnTo>
              <a:lnTo>
                <a:pt x="354931" y="1576875"/>
              </a:lnTo>
              <a:lnTo>
                <a:pt x="709862" y="157687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5153880" y="1883417"/>
          <a:ext cx="709862" cy="525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4931" y="0"/>
              </a:lnTo>
              <a:lnTo>
                <a:pt x="354931" y="525841"/>
              </a:lnTo>
              <a:lnTo>
                <a:pt x="709862" y="52584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C5344-AE58-D149-81C2-6083B364BDE1}">
      <dsp:nvSpPr>
        <dsp:cNvPr id="0" name=""/>
        <dsp:cNvSpPr/>
      </dsp:nvSpPr>
      <dsp:spPr>
        <a:xfrm>
          <a:off x="5153880" y="1358224"/>
          <a:ext cx="709862" cy="525192"/>
        </a:xfrm>
        <a:custGeom>
          <a:avLst/>
          <a:gdLst/>
          <a:ahLst/>
          <a:cxnLst/>
          <a:rect l="0" t="0" r="0" b="0"/>
          <a:pathLst>
            <a:path>
              <a:moveTo>
                <a:pt x="0" y="525192"/>
              </a:moveTo>
              <a:lnTo>
                <a:pt x="354931" y="525192"/>
              </a:lnTo>
              <a:lnTo>
                <a:pt x="354931" y="0"/>
              </a:lnTo>
              <a:lnTo>
                <a:pt x="70986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5153880" y="306866"/>
          <a:ext cx="709862" cy="1576550"/>
        </a:xfrm>
        <a:custGeom>
          <a:avLst/>
          <a:gdLst/>
          <a:ahLst/>
          <a:cxnLst/>
          <a:rect l="0" t="0" r="0" b="0"/>
          <a:pathLst>
            <a:path>
              <a:moveTo>
                <a:pt x="0" y="1576550"/>
              </a:moveTo>
              <a:lnTo>
                <a:pt x="354931" y="1576550"/>
              </a:lnTo>
              <a:lnTo>
                <a:pt x="354931" y="0"/>
              </a:lnTo>
              <a:lnTo>
                <a:pt x="70986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0BADF-96B5-9343-8EF1-6FBACF4DAA57}">
      <dsp:nvSpPr>
        <dsp:cNvPr id="0" name=""/>
        <dsp:cNvSpPr/>
      </dsp:nvSpPr>
      <dsp:spPr>
        <a:xfrm>
          <a:off x="1604569" y="1342147"/>
          <a:ext cx="3549311" cy="1082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sp:txBody>
      <dsp:txXfrm>
        <a:off x="1604569" y="1342147"/>
        <a:ext cx="3549311" cy="1082539"/>
      </dsp:txXfrm>
    </dsp:sp>
    <dsp:sp modelId="{7E7B88D0-C116-C74A-9D9E-930F14CC97DE}">
      <dsp:nvSpPr>
        <dsp:cNvPr id="0" name=""/>
        <dsp:cNvSpPr/>
      </dsp:nvSpPr>
      <dsp:spPr>
        <a:xfrm>
          <a:off x="5863743" y="2856"/>
          <a:ext cx="1806315" cy="608019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感性认识</a:t>
          </a:r>
        </a:p>
      </dsp:txBody>
      <dsp:txXfrm>
        <a:off x="5863743" y="2856"/>
        <a:ext cx="1806315" cy="608019"/>
      </dsp:txXfrm>
    </dsp:sp>
    <dsp:sp modelId="{6FA4B490-2D19-EB42-9218-D264827DBFCD}">
      <dsp:nvSpPr>
        <dsp:cNvPr id="0" name=""/>
        <dsp:cNvSpPr/>
      </dsp:nvSpPr>
      <dsp:spPr>
        <a:xfrm>
          <a:off x="5863743" y="1054539"/>
          <a:ext cx="1805037" cy="607369"/>
        </a:xfrm>
        <a:prstGeom prst="rect">
          <a:avLst/>
        </a:pr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理性认识</a:t>
          </a:r>
        </a:p>
      </dsp:txBody>
      <dsp:txXfrm>
        <a:off x="5863743" y="1054539"/>
        <a:ext cx="1805037" cy="607369"/>
      </dsp:txXfrm>
    </dsp:sp>
    <dsp:sp modelId="{0D7020A8-F76A-C14D-8D34-0E9828086E9C}">
      <dsp:nvSpPr>
        <dsp:cNvPr id="0" name=""/>
        <dsp:cNvSpPr/>
      </dsp:nvSpPr>
      <dsp:spPr>
        <a:xfrm>
          <a:off x="5863743" y="2105573"/>
          <a:ext cx="1805037" cy="60736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5863743" y="2105573"/>
        <a:ext cx="1805037" cy="607369"/>
      </dsp:txXfrm>
    </dsp:sp>
    <dsp:sp modelId="{561A0B61-1A67-E94A-A996-26E1EF068B45}">
      <dsp:nvSpPr>
        <dsp:cNvPr id="0" name=""/>
        <dsp:cNvSpPr/>
      </dsp:nvSpPr>
      <dsp:spPr>
        <a:xfrm>
          <a:off x="5863743" y="3156607"/>
          <a:ext cx="1804682" cy="6073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Microsoft YaHei" charset="-122"/>
              <a:ea typeface="Microsoft YaHei" charset="-122"/>
              <a:cs typeface="Microsoft YaHei" charset="-122"/>
            </a:rPr>
            <a:t>两个条件</a:t>
          </a:r>
        </a:p>
      </dsp:txBody>
      <dsp:txXfrm>
        <a:off x="5863743" y="3156607"/>
        <a:ext cx="1804682" cy="60736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96467-B8C1-2149-AB1E-C3D013D1FE44}">
      <dsp:nvSpPr>
        <dsp:cNvPr id="0" name=""/>
        <dsp:cNvSpPr/>
      </dsp:nvSpPr>
      <dsp:spPr>
        <a:xfrm>
          <a:off x="5153880" y="1883417"/>
          <a:ext cx="709862" cy="1576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4931" y="0"/>
              </a:lnTo>
              <a:lnTo>
                <a:pt x="354931" y="1576875"/>
              </a:lnTo>
              <a:lnTo>
                <a:pt x="709862" y="157687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5153880" y="1883417"/>
          <a:ext cx="709862" cy="525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4931" y="0"/>
              </a:lnTo>
              <a:lnTo>
                <a:pt x="354931" y="525841"/>
              </a:lnTo>
              <a:lnTo>
                <a:pt x="709862" y="52584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C5344-AE58-D149-81C2-6083B364BDE1}">
      <dsp:nvSpPr>
        <dsp:cNvPr id="0" name=""/>
        <dsp:cNvSpPr/>
      </dsp:nvSpPr>
      <dsp:spPr>
        <a:xfrm>
          <a:off x="5153880" y="1358224"/>
          <a:ext cx="709862" cy="525192"/>
        </a:xfrm>
        <a:custGeom>
          <a:avLst/>
          <a:gdLst/>
          <a:ahLst/>
          <a:cxnLst/>
          <a:rect l="0" t="0" r="0" b="0"/>
          <a:pathLst>
            <a:path>
              <a:moveTo>
                <a:pt x="0" y="525192"/>
              </a:moveTo>
              <a:lnTo>
                <a:pt x="354931" y="525192"/>
              </a:lnTo>
              <a:lnTo>
                <a:pt x="354931" y="0"/>
              </a:lnTo>
              <a:lnTo>
                <a:pt x="70986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5153880" y="306866"/>
          <a:ext cx="709862" cy="1576550"/>
        </a:xfrm>
        <a:custGeom>
          <a:avLst/>
          <a:gdLst/>
          <a:ahLst/>
          <a:cxnLst/>
          <a:rect l="0" t="0" r="0" b="0"/>
          <a:pathLst>
            <a:path>
              <a:moveTo>
                <a:pt x="0" y="1576550"/>
              </a:moveTo>
              <a:lnTo>
                <a:pt x="354931" y="1576550"/>
              </a:lnTo>
              <a:lnTo>
                <a:pt x="354931" y="0"/>
              </a:lnTo>
              <a:lnTo>
                <a:pt x="70986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0BADF-96B5-9343-8EF1-6FBACF4DAA57}">
      <dsp:nvSpPr>
        <dsp:cNvPr id="0" name=""/>
        <dsp:cNvSpPr/>
      </dsp:nvSpPr>
      <dsp:spPr>
        <a:xfrm>
          <a:off x="1604569" y="1342147"/>
          <a:ext cx="3549311" cy="1082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sp:txBody>
      <dsp:txXfrm>
        <a:off x="1604569" y="1342147"/>
        <a:ext cx="3549311" cy="1082539"/>
      </dsp:txXfrm>
    </dsp:sp>
    <dsp:sp modelId="{7E7B88D0-C116-C74A-9D9E-930F14CC97DE}">
      <dsp:nvSpPr>
        <dsp:cNvPr id="0" name=""/>
        <dsp:cNvSpPr/>
      </dsp:nvSpPr>
      <dsp:spPr>
        <a:xfrm>
          <a:off x="5863743" y="2856"/>
          <a:ext cx="1806315" cy="608019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感性认识</a:t>
          </a:r>
        </a:p>
      </dsp:txBody>
      <dsp:txXfrm>
        <a:off x="5863743" y="2856"/>
        <a:ext cx="1806315" cy="608019"/>
      </dsp:txXfrm>
    </dsp:sp>
    <dsp:sp modelId="{6FA4B490-2D19-EB42-9218-D264827DBFCD}">
      <dsp:nvSpPr>
        <dsp:cNvPr id="0" name=""/>
        <dsp:cNvSpPr/>
      </dsp:nvSpPr>
      <dsp:spPr>
        <a:xfrm>
          <a:off x="5863743" y="1054539"/>
          <a:ext cx="1805037" cy="607369"/>
        </a:xfrm>
        <a:prstGeom prst="rect">
          <a:avLst/>
        </a:pr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理性认识</a:t>
          </a:r>
        </a:p>
      </dsp:txBody>
      <dsp:txXfrm>
        <a:off x="5863743" y="1054539"/>
        <a:ext cx="1805037" cy="607369"/>
      </dsp:txXfrm>
    </dsp:sp>
    <dsp:sp modelId="{0D7020A8-F76A-C14D-8D34-0E9828086E9C}">
      <dsp:nvSpPr>
        <dsp:cNvPr id="0" name=""/>
        <dsp:cNvSpPr/>
      </dsp:nvSpPr>
      <dsp:spPr>
        <a:xfrm>
          <a:off x="5863743" y="2105573"/>
          <a:ext cx="1805037" cy="60736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5863743" y="2105573"/>
        <a:ext cx="1805037" cy="607369"/>
      </dsp:txXfrm>
    </dsp:sp>
    <dsp:sp modelId="{561A0B61-1A67-E94A-A996-26E1EF068B45}">
      <dsp:nvSpPr>
        <dsp:cNvPr id="0" name=""/>
        <dsp:cNvSpPr/>
      </dsp:nvSpPr>
      <dsp:spPr>
        <a:xfrm>
          <a:off x="5863743" y="3156607"/>
          <a:ext cx="1804682" cy="6073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Microsoft YaHei" charset="-122"/>
              <a:ea typeface="Microsoft YaHei" charset="-122"/>
              <a:cs typeface="Microsoft YaHei" charset="-122"/>
            </a:rPr>
            <a:t>两个条件</a:t>
          </a:r>
        </a:p>
      </dsp:txBody>
      <dsp:txXfrm>
        <a:off x="5863743" y="3156607"/>
        <a:ext cx="1804682" cy="607369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96467-B8C1-2149-AB1E-C3D013D1FE44}">
      <dsp:nvSpPr>
        <dsp:cNvPr id="0" name=""/>
        <dsp:cNvSpPr/>
      </dsp:nvSpPr>
      <dsp:spPr>
        <a:xfrm>
          <a:off x="5153880" y="1883417"/>
          <a:ext cx="709862" cy="1576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4931" y="0"/>
              </a:lnTo>
              <a:lnTo>
                <a:pt x="354931" y="1576875"/>
              </a:lnTo>
              <a:lnTo>
                <a:pt x="709862" y="157687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5153880" y="1883417"/>
          <a:ext cx="709862" cy="525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4931" y="0"/>
              </a:lnTo>
              <a:lnTo>
                <a:pt x="354931" y="525841"/>
              </a:lnTo>
              <a:lnTo>
                <a:pt x="709862" y="52584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C5344-AE58-D149-81C2-6083B364BDE1}">
      <dsp:nvSpPr>
        <dsp:cNvPr id="0" name=""/>
        <dsp:cNvSpPr/>
      </dsp:nvSpPr>
      <dsp:spPr>
        <a:xfrm>
          <a:off x="5153880" y="1358224"/>
          <a:ext cx="709862" cy="525192"/>
        </a:xfrm>
        <a:custGeom>
          <a:avLst/>
          <a:gdLst/>
          <a:ahLst/>
          <a:cxnLst/>
          <a:rect l="0" t="0" r="0" b="0"/>
          <a:pathLst>
            <a:path>
              <a:moveTo>
                <a:pt x="0" y="525192"/>
              </a:moveTo>
              <a:lnTo>
                <a:pt x="354931" y="525192"/>
              </a:lnTo>
              <a:lnTo>
                <a:pt x="354931" y="0"/>
              </a:lnTo>
              <a:lnTo>
                <a:pt x="70986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5153880" y="306866"/>
          <a:ext cx="709862" cy="1576550"/>
        </a:xfrm>
        <a:custGeom>
          <a:avLst/>
          <a:gdLst/>
          <a:ahLst/>
          <a:cxnLst/>
          <a:rect l="0" t="0" r="0" b="0"/>
          <a:pathLst>
            <a:path>
              <a:moveTo>
                <a:pt x="0" y="1576550"/>
              </a:moveTo>
              <a:lnTo>
                <a:pt x="354931" y="1576550"/>
              </a:lnTo>
              <a:lnTo>
                <a:pt x="354931" y="0"/>
              </a:lnTo>
              <a:lnTo>
                <a:pt x="70986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0BADF-96B5-9343-8EF1-6FBACF4DAA57}">
      <dsp:nvSpPr>
        <dsp:cNvPr id="0" name=""/>
        <dsp:cNvSpPr/>
      </dsp:nvSpPr>
      <dsp:spPr>
        <a:xfrm>
          <a:off x="1604569" y="1342147"/>
          <a:ext cx="3549311" cy="1082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sp:txBody>
      <dsp:txXfrm>
        <a:off x="1604569" y="1342147"/>
        <a:ext cx="3549311" cy="1082539"/>
      </dsp:txXfrm>
    </dsp:sp>
    <dsp:sp modelId="{7E7B88D0-C116-C74A-9D9E-930F14CC97DE}">
      <dsp:nvSpPr>
        <dsp:cNvPr id="0" name=""/>
        <dsp:cNvSpPr/>
      </dsp:nvSpPr>
      <dsp:spPr>
        <a:xfrm>
          <a:off x="5863743" y="2856"/>
          <a:ext cx="1806315" cy="608019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感性认识</a:t>
          </a:r>
        </a:p>
      </dsp:txBody>
      <dsp:txXfrm>
        <a:off x="5863743" y="2856"/>
        <a:ext cx="1806315" cy="608019"/>
      </dsp:txXfrm>
    </dsp:sp>
    <dsp:sp modelId="{6FA4B490-2D19-EB42-9218-D264827DBFCD}">
      <dsp:nvSpPr>
        <dsp:cNvPr id="0" name=""/>
        <dsp:cNvSpPr/>
      </dsp:nvSpPr>
      <dsp:spPr>
        <a:xfrm>
          <a:off x="5863743" y="1054539"/>
          <a:ext cx="1805037" cy="607369"/>
        </a:xfrm>
        <a:prstGeom prst="rect">
          <a:avLst/>
        </a:pr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理性认识</a:t>
          </a:r>
        </a:p>
      </dsp:txBody>
      <dsp:txXfrm>
        <a:off x="5863743" y="1054539"/>
        <a:ext cx="1805037" cy="607369"/>
      </dsp:txXfrm>
    </dsp:sp>
    <dsp:sp modelId="{0D7020A8-F76A-C14D-8D34-0E9828086E9C}">
      <dsp:nvSpPr>
        <dsp:cNvPr id="0" name=""/>
        <dsp:cNvSpPr/>
      </dsp:nvSpPr>
      <dsp:spPr>
        <a:xfrm>
          <a:off x="5863743" y="2105573"/>
          <a:ext cx="1805037" cy="60736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5863743" y="2105573"/>
        <a:ext cx="1805037" cy="607369"/>
      </dsp:txXfrm>
    </dsp:sp>
    <dsp:sp modelId="{561A0B61-1A67-E94A-A996-26E1EF068B45}">
      <dsp:nvSpPr>
        <dsp:cNvPr id="0" name=""/>
        <dsp:cNvSpPr/>
      </dsp:nvSpPr>
      <dsp:spPr>
        <a:xfrm>
          <a:off x="5863743" y="3156607"/>
          <a:ext cx="1804682" cy="6073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Microsoft YaHei" charset="-122"/>
              <a:ea typeface="Microsoft YaHei" charset="-122"/>
              <a:cs typeface="Microsoft YaHei" charset="-122"/>
            </a:rPr>
            <a:t>两个条件</a:t>
          </a:r>
        </a:p>
      </dsp:txBody>
      <dsp:txXfrm>
        <a:off x="5863743" y="3156607"/>
        <a:ext cx="1804682" cy="607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34139-8A26-094B-A977-4576EC34CFCA}">
      <dsp:nvSpPr>
        <dsp:cNvPr id="0" name=""/>
        <dsp:cNvSpPr/>
      </dsp:nvSpPr>
      <dsp:spPr>
        <a:xfrm>
          <a:off x="9565601" y="5620365"/>
          <a:ext cx="1911094" cy="2054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5547" y="0"/>
              </a:lnTo>
              <a:lnTo>
                <a:pt x="955547" y="2054426"/>
              </a:lnTo>
              <a:lnTo>
                <a:pt x="1911094" y="2054426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9565601" y="3565939"/>
          <a:ext cx="1911094" cy="2054426"/>
        </a:xfrm>
        <a:custGeom>
          <a:avLst/>
          <a:gdLst/>
          <a:ahLst/>
          <a:cxnLst/>
          <a:rect l="0" t="0" r="0" b="0"/>
          <a:pathLst>
            <a:path>
              <a:moveTo>
                <a:pt x="0" y="2054426"/>
              </a:moveTo>
              <a:lnTo>
                <a:pt x="955547" y="2054426"/>
              </a:lnTo>
              <a:lnTo>
                <a:pt x="955547" y="0"/>
              </a:lnTo>
              <a:lnTo>
                <a:pt x="191109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10130" y="4163156"/>
          <a:ext cx="9555471" cy="2914418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2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1.</a:t>
          </a:r>
          <a:r>
            <a:rPr lang="zh-CN" altLang="en-US" sz="72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认识的本质</a:t>
          </a:r>
        </a:p>
      </dsp:txBody>
      <dsp:txXfrm>
        <a:off x="10130" y="4163156"/>
        <a:ext cx="9555471" cy="2914418"/>
      </dsp:txXfrm>
    </dsp:sp>
    <dsp:sp modelId="{CC7F5FF6-07F7-9346-AA7E-8310FE435B20}">
      <dsp:nvSpPr>
        <dsp:cNvPr id="0" name=""/>
        <dsp:cNvSpPr/>
      </dsp:nvSpPr>
      <dsp:spPr>
        <a:xfrm>
          <a:off x="11476696" y="2108729"/>
          <a:ext cx="10594533" cy="2914418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2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实践是认识的基础</a:t>
          </a:r>
        </a:p>
      </dsp:txBody>
      <dsp:txXfrm>
        <a:off x="11476696" y="2108729"/>
        <a:ext cx="10594533" cy="2914418"/>
      </dsp:txXfrm>
    </dsp:sp>
    <dsp:sp modelId="{88DD7B1A-A996-264C-AB77-952A0F9A2058}">
      <dsp:nvSpPr>
        <dsp:cNvPr id="0" name=""/>
        <dsp:cNvSpPr/>
      </dsp:nvSpPr>
      <dsp:spPr>
        <a:xfrm>
          <a:off x="11476696" y="6217582"/>
          <a:ext cx="10537104" cy="2914418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2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认识的本质</a:t>
          </a:r>
        </a:p>
      </dsp:txBody>
      <dsp:txXfrm>
        <a:off x="11476696" y="6217582"/>
        <a:ext cx="10537104" cy="291441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96467-B8C1-2149-AB1E-C3D013D1FE44}">
      <dsp:nvSpPr>
        <dsp:cNvPr id="0" name=""/>
        <dsp:cNvSpPr/>
      </dsp:nvSpPr>
      <dsp:spPr>
        <a:xfrm>
          <a:off x="8980207" y="4791747"/>
          <a:ext cx="1332086" cy="4089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6043" y="0"/>
              </a:lnTo>
              <a:lnTo>
                <a:pt x="666043" y="4089504"/>
              </a:lnTo>
              <a:lnTo>
                <a:pt x="1332086" y="4089504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C95FD-BCB9-A045-8A40-E96B2661FA48}">
      <dsp:nvSpPr>
        <dsp:cNvPr id="0" name=""/>
        <dsp:cNvSpPr/>
      </dsp:nvSpPr>
      <dsp:spPr>
        <a:xfrm>
          <a:off x="13699522" y="6908943"/>
          <a:ext cx="1332086" cy="1901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6043" y="0"/>
              </a:lnTo>
              <a:lnTo>
                <a:pt x="666043" y="1901594"/>
              </a:lnTo>
              <a:lnTo>
                <a:pt x="1332086" y="1901594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5387C-5A04-6741-BEDA-18C9CC5AE20A}">
      <dsp:nvSpPr>
        <dsp:cNvPr id="0" name=""/>
        <dsp:cNvSpPr/>
      </dsp:nvSpPr>
      <dsp:spPr>
        <a:xfrm>
          <a:off x="13699522" y="6841913"/>
          <a:ext cx="13320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7029"/>
              </a:moveTo>
              <a:lnTo>
                <a:pt x="666043" y="67029"/>
              </a:lnTo>
              <a:lnTo>
                <a:pt x="666043" y="45720"/>
              </a:lnTo>
              <a:lnTo>
                <a:pt x="1332086" y="457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59FB2-A27D-B74A-A845-67A93D0D2E35}">
      <dsp:nvSpPr>
        <dsp:cNvPr id="0" name=""/>
        <dsp:cNvSpPr/>
      </dsp:nvSpPr>
      <dsp:spPr>
        <a:xfrm>
          <a:off x="13699522" y="4986038"/>
          <a:ext cx="1332086" cy="1922904"/>
        </a:xfrm>
        <a:custGeom>
          <a:avLst/>
          <a:gdLst/>
          <a:ahLst/>
          <a:cxnLst/>
          <a:rect l="0" t="0" r="0" b="0"/>
          <a:pathLst>
            <a:path>
              <a:moveTo>
                <a:pt x="0" y="1922904"/>
              </a:moveTo>
              <a:lnTo>
                <a:pt x="666043" y="1922904"/>
              </a:lnTo>
              <a:lnTo>
                <a:pt x="666043" y="0"/>
              </a:lnTo>
              <a:lnTo>
                <a:pt x="1332086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8980207" y="4791747"/>
          <a:ext cx="1332086" cy="2117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6043" y="0"/>
              </a:lnTo>
              <a:lnTo>
                <a:pt x="666043" y="2117195"/>
              </a:lnTo>
              <a:lnTo>
                <a:pt x="1332086" y="211719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012E2-CA04-024A-87AE-E3A6F8922338}">
      <dsp:nvSpPr>
        <dsp:cNvPr id="0" name=""/>
        <dsp:cNvSpPr/>
      </dsp:nvSpPr>
      <dsp:spPr>
        <a:xfrm>
          <a:off x="13699522" y="2898514"/>
          <a:ext cx="13320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32086" y="457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C5344-AE58-D149-81C2-6083B364BDE1}">
      <dsp:nvSpPr>
        <dsp:cNvPr id="0" name=""/>
        <dsp:cNvSpPr/>
      </dsp:nvSpPr>
      <dsp:spPr>
        <a:xfrm>
          <a:off x="8980207" y="2944234"/>
          <a:ext cx="1332086" cy="1847512"/>
        </a:xfrm>
        <a:custGeom>
          <a:avLst/>
          <a:gdLst/>
          <a:ahLst/>
          <a:cxnLst/>
          <a:rect l="0" t="0" r="0" b="0"/>
          <a:pathLst>
            <a:path>
              <a:moveTo>
                <a:pt x="0" y="1847512"/>
              </a:moveTo>
              <a:lnTo>
                <a:pt x="666043" y="1847512"/>
              </a:lnTo>
              <a:lnTo>
                <a:pt x="666043" y="0"/>
              </a:lnTo>
              <a:lnTo>
                <a:pt x="1332086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0F123-8F72-7D45-B730-CCCCB157AEDE}">
      <dsp:nvSpPr>
        <dsp:cNvPr id="0" name=""/>
        <dsp:cNvSpPr/>
      </dsp:nvSpPr>
      <dsp:spPr>
        <a:xfrm>
          <a:off x="13701387" y="658392"/>
          <a:ext cx="13320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32086" y="457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8980207" y="704112"/>
          <a:ext cx="1332086" cy="4087635"/>
        </a:xfrm>
        <a:custGeom>
          <a:avLst/>
          <a:gdLst/>
          <a:ahLst/>
          <a:cxnLst/>
          <a:rect l="0" t="0" r="0" b="0"/>
          <a:pathLst>
            <a:path>
              <a:moveTo>
                <a:pt x="0" y="4087635"/>
              </a:moveTo>
              <a:lnTo>
                <a:pt x="666043" y="4087635"/>
              </a:lnTo>
              <a:lnTo>
                <a:pt x="666043" y="0"/>
              </a:lnTo>
              <a:lnTo>
                <a:pt x="1332086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E986D-36A4-4647-9C64-93A7B53FAB2F}">
      <dsp:nvSpPr>
        <dsp:cNvPr id="0" name=""/>
        <dsp:cNvSpPr/>
      </dsp:nvSpPr>
      <dsp:spPr>
        <a:xfrm>
          <a:off x="1625160" y="3776032"/>
          <a:ext cx="7355046" cy="20314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sp:txBody>
      <dsp:txXfrm>
        <a:off x="1625160" y="3776032"/>
        <a:ext cx="7355046" cy="2031431"/>
      </dsp:txXfrm>
    </dsp:sp>
    <dsp:sp modelId="{7E7B88D0-C116-C74A-9D9E-930F14CC97DE}">
      <dsp:nvSpPr>
        <dsp:cNvPr id="0" name=""/>
        <dsp:cNvSpPr/>
      </dsp:nvSpPr>
      <dsp:spPr>
        <a:xfrm>
          <a:off x="10312293" y="132366"/>
          <a:ext cx="3389093" cy="11434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感性认识</a:t>
          </a:r>
        </a:p>
      </dsp:txBody>
      <dsp:txXfrm>
        <a:off x="10312293" y="132366"/>
        <a:ext cx="3389093" cy="1143492"/>
      </dsp:txXfrm>
    </dsp:sp>
    <dsp:sp modelId="{E6C21237-1170-F240-8C04-85E3F3B689F6}">
      <dsp:nvSpPr>
        <dsp:cNvPr id="0" name=""/>
        <dsp:cNvSpPr/>
      </dsp:nvSpPr>
      <dsp:spPr>
        <a:xfrm>
          <a:off x="15033473" y="231"/>
          <a:ext cx="5565988" cy="1407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感觉、知觉、表象</a:t>
          </a:r>
        </a:p>
      </dsp:txBody>
      <dsp:txXfrm>
        <a:off x="15033473" y="231"/>
        <a:ext cx="5565988" cy="1407761"/>
      </dsp:txXfrm>
    </dsp:sp>
    <dsp:sp modelId="{6FA4B490-2D19-EB42-9218-D264827DBFCD}">
      <dsp:nvSpPr>
        <dsp:cNvPr id="0" name=""/>
        <dsp:cNvSpPr/>
      </dsp:nvSpPr>
      <dsp:spPr>
        <a:xfrm>
          <a:off x="10312293" y="2374357"/>
          <a:ext cx="3387228" cy="11397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理性认识</a:t>
          </a:r>
        </a:p>
      </dsp:txBody>
      <dsp:txXfrm>
        <a:off x="10312293" y="2374357"/>
        <a:ext cx="3387228" cy="1139754"/>
      </dsp:txXfrm>
    </dsp:sp>
    <dsp:sp modelId="{B430ADE0-A23C-0444-BDE6-2694DA7F1B90}">
      <dsp:nvSpPr>
        <dsp:cNvPr id="0" name=""/>
        <dsp:cNvSpPr/>
      </dsp:nvSpPr>
      <dsp:spPr>
        <a:xfrm>
          <a:off x="15031608" y="2240547"/>
          <a:ext cx="5567453" cy="14073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概念、判断、推理</a:t>
          </a:r>
        </a:p>
      </dsp:txBody>
      <dsp:txXfrm>
        <a:off x="15031608" y="2240547"/>
        <a:ext cx="5567453" cy="1407375"/>
      </dsp:txXfrm>
    </dsp:sp>
    <dsp:sp modelId="{0D7020A8-F76A-C14D-8D34-0E9828086E9C}">
      <dsp:nvSpPr>
        <dsp:cNvPr id="0" name=""/>
        <dsp:cNvSpPr/>
      </dsp:nvSpPr>
      <dsp:spPr>
        <a:xfrm>
          <a:off x="10312293" y="6339065"/>
          <a:ext cx="3387228" cy="11397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10312293" y="6339065"/>
        <a:ext cx="3387228" cy="1139754"/>
      </dsp:txXfrm>
    </dsp:sp>
    <dsp:sp modelId="{576F552B-6466-E040-973B-9103D557E677}">
      <dsp:nvSpPr>
        <dsp:cNvPr id="0" name=""/>
        <dsp:cNvSpPr/>
      </dsp:nvSpPr>
      <dsp:spPr>
        <a:xfrm>
          <a:off x="15031608" y="4480476"/>
          <a:ext cx="6660430" cy="10111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理性依赖感性</a:t>
          </a:r>
        </a:p>
      </dsp:txBody>
      <dsp:txXfrm>
        <a:off x="15031608" y="4480476"/>
        <a:ext cx="6660430" cy="1011124"/>
      </dsp:txXfrm>
    </dsp:sp>
    <dsp:sp modelId="{6C9335AA-071E-154D-919B-6DD60BF55FE8}">
      <dsp:nvSpPr>
        <dsp:cNvPr id="0" name=""/>
        <dsp:cNvSpPr/>
      </dsp:nvSpPr>
      <dsp:spPr>
        <a:xfrm>
          <a:off x="15031608" y="6324155"/>
          <a:ext cx="6660430" cy="11269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感性有待于上升到理性</a:t>
          </a:r>
        </a:p>
      </dsp:txBody>
      <dsp:txXfrm>
        <a:off x="15031608" y="6324155"/>
        <a:ext cx="6660430" cy="1126956"/>
      </dsp:txXfrm>
    </dsp:sp>
    <dsp:sp modelId="{CF555DD8-6564-9044-90F2-A0AA79856CA8}">
      <dsp:nvSpPr>
        <dsp:cNvPr id="0" name=""/>
        <dsp:cNvSpPr/>
      </dsp:nvSpPr>
      <dsp:spPr>
        <a:xfrm>
          <a:off x="15031608" y="8283665"/>
          <a:ext cx="6660430" cy="1053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相互渗透</a:t>
          </a:r>
        </a:p>
      </dsp:txBody>
      <dsp:txXfrm>
        <a:off x="15031608" y="8283665"/>
        <a:ext cx="6660430" cy="1053744"/>
      </dsp:txXfrm>
    </dsp:sp>
    <dsp:sp modelId="{561A0B61-1A67-E94A-A996-26E1EF068B45}">
      <dsp:nvSpPr>
        <dsp:cNvPr id="0" name=""/>
        <dsp:cNvSpPr/>
      </dsp:nvSpPr>
      <dsp:spPr>
        <a:xfrm>
          <a:off x="10312293" y="8311374"/>
          <a:ext cx="3386562" cy="11397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两个条件</a:t>
          </a:r>
        </a:p>
      </dsp:txBody>
      <dsp:txXfrm>
        <a:off x="10312293" y="8311374"/>
        <a:ext cx="3386562" cy="113975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96467-B8C1-2149-AB1E-C3D013D1FE44}">
      <dsp:nvSpPr>
        <dsp:cNvPr id="0" name=""/>
        <dsp:cNvSpPr/>
      </dsp:nvSpPr>
      <dsp:spPr>
        <a:xfrm>
          <a:off x="5153880" y="1883417"/>
          <a:ext cx="709862" cy="1576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4931" y="0"/>
              </a:lnTo>
              <a:lnTo>
                <a:pt x="354931" y="1576875"/>
              </a:lnTo>
              <a:lnTo>
                <a:pt x="709862" y="157687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5153880" y="1883417"/>
          <a:ext cx="709862" cy="525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4931" y="0"/>
              </a:lnTo>
              <a:lnTo>
                <a:pt x="354931" y="525841"/>
              </a:lnTo>
              <a:lnTo>
                <a:pt x="709862" y="52584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C5344-AE58-D149-81C2-6083B364BDE1}">
      <dsp:nvSpPr>
        <dsp:cNvPr id="0" name=""/>
        <dsp:cNvSpPr/>
      </dsp:nvSpPr>
      <dsp:spPr>
        <a:xfrm>
          <a:off x="5153880" y="1358224"/>
          <a:ext cx="709862" cy="525192"/>
        </a:xfrm>
        <a:custGeom>
          <a:avLst/>
          <a:gdLst/>
          <a:ahLst/>
          <a:cxnLst/>
          <a:rect l="0" t="0" r="0" b="0"/>
          <a:pathLst>
            <a:path>
              <a:moveTo>
                <a:pt x="0" y="525192"/>
              </a:moveTo>
              <a:lnTo>
                <a:pt x="354931" y="525192"/>
              </a:lnTo>
              <a:lnTo>
                <a:pt x="354931" y="0"/>
              </a:lnTo>
              <a:lnTo>
                <a:pt x="70986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5153880" y="306866"/>
          <a:ext cx="709862" cy="1576550"/>
        </a:xfrm>
        <a:custGeom>
          <a:avLst/>
          <a:gdLst/>
          <a:ahLst/>
          <a:cxnLst/>
          <a:rect l="0" t="0" r="0" b="0"/>
          <a:pathLst>
            <a:path>
              <a:moveTo>
                <a:pt x="0" y="1576550"/>
              </a:moveTo>
              <a:lnTo>
                <a:pt x="354931" y="1576550"/>
              </a:lnTo>
              <a:lnTo>
                <a:pt x="354931" y="0"/>
              </a:lnTo>
              <a:lnTo>
                <a:pt x="70986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0BADF-96B5-9343-8EF1-6FBACF4DAA57}">
      <dsp:nvSpPr>
        <dsp:cNvPr id="0" name=""/>
        <dsp:cNvSpPr/>
      </dsp:nvSpPr>
      <dsp:spPr>
        <a:xfrm>
          <a:off x="1604569" y="1342147"/>
          <a:ext cx="3549311" cy="1082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sp:txBody>
      <dsp:txXfrm>
        <a:off x="1604569" y="1342147"/>
        <a:ext cx="3549311" cy="1082539"/>
      </dsp:txXfrm>
    </dsp:sp>
    <dsp:sp modelId="{7E7B88D0-C116-C74A-9D9E-930F14CC97DE}">
      <dsp:nvSpPr>
        <dsp:cNvPr id="0" name=""/>
        <dsp:cNvSpPr/>
      </dsp:nvSpPr>
      <dsp:spPr>
        <a:xfrm>
          <a:off x="5863743" y="2856"/>
          <a:ext cx="1806315" cy="608019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感性认识</a:t>
          </a:r>
        </a:p>
      </dsp:txBody>
      <dsp:txXfrm>
        <a:off x="5863743" y="2856"/>
        <a:ext cx="1806315" cy="608019"/>
      </dsp:txXfrm>
    </dsp:sp>
    <dsp:sp modelId="{6FA4B490-2D19-EB42-9218-D264827DBFCD}">
      <dsp:nvSpPr>
        <dsp:cNvPr id="0" name=""/>
        <dsp:cNvSpPr/>
      </dsp:nvSpPr>
      <dsp:spPr>
        <a:xfrm>
          <a:off x="5863743" y="1054539"/>
          <a:ext cx="1805037" cy="607369"/>
        </a:xfrm>
        <a:prstGeom prst="rect">
          <a:avLst/>
        </a:pr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理性认识</a:t>
          </a:r>
        </a:p>
      </dsp:txBody>
      <dsp:txXfrm>
        <a:off x="5863743" y="1054539"/>
        <a:ext cx="1805037" cy="607369"/>
      </dsp:txXfrm>
    </dsp:sp>
    <dsp:sp modelId="{0D7020A8-F76A-C14D-8D34-0E9828086E9C}">
      <dsp:nvSpPr>
        <dsp:cNvPr id="0" name=""/>
        <dsp:cNvSpPr/>
      </dsp:nvSpPr>
      <dsp:spPr>
        <a:xfrm>
          <a:off x="5863743" y="2105573"/>
          <a:ext cx="1805037" cy="607369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5863743" y="2105573"/>
        <a:ext cx="1805037" cy="607369"/>
      </dsp:txXfrm>
    </dsp:sp>
    <dsp:sp modelId="{561A0B61-1A67-E94A-A996-26E1EF068B45}">
      <dsp:nvSpPr>
        <dsp:cNvPr id="0" name=""/>
        <dsp:cNvSpPr/>
      </dsp:nvSpPr>
      <dsp:spPr>
        <a:xfrm>
          <a:off x="5863743" y="3156607"/>
          <a:ext cx="1804682" cy="60736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两个条件</a:t>
          </a:r>
        </a:p>
      </dsp:txBody>
      <dsp:txXfrm>
        <a:off x="5863743" y="3156607"/>
        <a:ext cx="1804682" cy="607369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04125-E757-1E4C-8259-F9A955367C94}">
      <dsp:nvSpPr>
        <dsp:cNvPr id="0" name=""/>
        <dsp:cNvSpPr/>
      </dsp:nvSpPr>
      <dsp:spPr>
        <a:xfrm>
          <a:off x="13058537" y="9664167"/>
          <a:ext cx="1101532" cy="828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0766" y="0"/>
              </a:lnTo>
              <a:lnTo>
                <a:pt x="550766" y="828702"/>
              </a:lnTo>
              <a:lnTo>
                <a:pt x="1101532" y="828702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C0387-0BA9-C240-BF03-CDAEADE25AF5}">
      <dsp:nvSpPr>
        <dsp:cNvPr id="0" name=""/>
        <dsp:cNvSpPr/>
      </dsp:nvSpPr>
      <dsp:spPr>
        <a:xfrm>
          <a:off x="13058537" y="8894678"/>
          <a:ext cx="1101532" cy="769488"/>
        </a:xfrm>
        <a:custGeom>
          <a:avLst/>
          <a:gdLst/>
          <a:ahLst/>
          <a:cxnLst/>
          <a:rect l="0" t="0" r="0" b="0"/>
          <a:pathLst>
            <a:path>
              <a:moveTo>
                <a:pt x="0" y="769488"/>
              </a:moveTo>
              <a:lnTo>
                <a:pt x="550766" y="769488"/>
              </a:lnTo>
              <a:lnTo>
                <a:pt x="550766" y="0"/>
              </a:lnTo>
              <a:lnTo>
                <a:pt x="1101532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96467-B8C1-2149-AB1E-C3D013D1FE44}">
      <dsp:nvSpPr>
        <dsp:cNvPr id="0" name=""/>
        <dsp:cNvSpPr/>
      </dsp:nvSpPr>
      <dsp:spPr>
        <a:xfrm>
          <a:off x="9156578" y="5122648"/>
          <a:ext cx="1101532" cy="4541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0766" y="0"/>
              </a:lnTo>
              <a:lnTo>
                <a:pt x="550766" y="4541519"/>
              </a:lnTo>
              <a:lnTo>
                <a:pt x="1101532" y="454151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C95FD-BCB9-A045-8A40-E96B2661FA48}">
      <dsp:nvSpPr>
        <dsp:cNvPr id="0" name=""/>
        <dsp:cNvSpPr/>
      </dsp:nvSpPr>
      <dsp:spPr>
        <a:xfrm>
          <a:off x="13059088" y="5713592"/>
          <a:ext cx="1101532" cy="1572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0766" y="0"/>
              </a:lnTo>
              <a:lnTo>
                <a:pt x="550766" y="1572472"/>
              </a:lnTo>
              <a:lnTo>
                <a:pt x="1101532" y="1572472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5387C-5A04-6741-BEDA-18C9CC5AE20A}">
      <dsp:nvSpPr>
        <dsp:cNvPr id="0" name=""/>
        <dsp:cNvSpPr/>
      </dsp:nvSpPr>
      <dsp:spPr>
        <a:xfrm>
          <a:off x="13059088" y="5650250"/>
          <a:ext cx="11015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3341"/>
              </a:moveTo>
              <a:lnTo>
                <a:pt x="550766" y="63341"/>
              </a:lnTo>
              <a:lnTo>
                <a:pt x="550766" y="45720"/>
              </a:lnTo>
              <a:lnTo>
                <a:pt x="1101532" y="457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59FB2-A27D-B74A-A845-67A93D0D2E35}">
      <dsp:nvSpPr>
        <dsp:cNvPr id="0" name=""/>
        <dsp:cNvSpPr/>
      </dsp:nvSpPr>
      <dsp:spPr>
        <a:xfrm>
          <a:off x="13059088" y="4123498"/>
          <a:ext cx="1101532" cy="1590093"/>
        </a:xfrm>
        <a:custGeom>
          <a:avLst/>
          <a:gdLst/>
          <a:ahLst/>
          <a:cxnLst/>
          <a:rect l="0" t="0" r="0" b="0"/>
          <a:pathLst>
            <a:path>
              <a:moveTo>
                <a:pt x="0" y="1590093"/>
              </a:moveTo>
              <a:lnTo>
                <a:pt x="550766" y="1590093"/>
              </a:lnTo>
              <a:lnTo>
                <a:pt x="550766" y="0"/>
              </a:lnTo>
              <a:lnTo>
                <a:pt x="1101532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9156578" y="5122648"/>
          <a:ext cx="1101532" cy="590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0766" y="0"/>
              </a:lnTo>
              <a:lnTo>
                <a:pt x="550766" y="590944"/>
              </a:lnTo>
              <a:lnTo>
                <a:pt x="1101532" y="590944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012E2-CA04-024A-87AE-E3A6F8922338}">
      <dsp:nvSpPr>
        <dsp:cNvPr id="0" name=""/>
        <dsp:cNvSpPr/>
      </dsp:nvSpPr>
      <dsp:spPr>
        <a:xfrm>
          <a:off x="13059088" y="2389363"/>
          <a:ext cx="11015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01532" y="457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C5344-AE58-D149-81C2-6083B364BDE1}">
      <dsp:nvSpPr>
        <dsp:cNvPr id="0" name=""/>
        <dsp:cNvSpPr/>
      </dsp:nvSpPr>
      <dsp:spPr>
        <a:xfrm>
          <a:off x="9156578" y="2435083"/>
          <a:ext cx="1101532" cy="2687564"/>
        </a:xfrm>
        <a:custGeom>
          <a:avLst/>
          <a:gdLst/>
          <a:ahLst/>
          <a:cxnLst/>
          <a:rect l="0" t="0" r="0" b="0"/>
          <a:pathLst>
            <a:path>
              <a:moveTo>
                <a:pt x="0" y="2687564"/>
              </a:moveTo>
              <a:lnTo>
                <a:pt x="550766" y="2687564"/>
              </a:lnTo>
              <a:lnTo>
                <a:pt x="550766" y="0"/>
              </a:lnTo>
              <a:lnTo>
                <a:pt x="110153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0F123-8F72-7D45-B730-CCCCB157AEDE}">
      <dsp:nvSpPr>
        <dsp:cNvPr id="0" name=""/>
        <dsp:cNvSpPr/>
      </dsp:nvSpPr>
      <dsp:spPr>
        <a:xfrm>
          <a:off x="13060630" y="536954"/>
          <a:ext cx="11015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01532" y="457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9156578" y="582674"/>
          <a:ext cx="1101532" cy="4539973"/>
        </a:xfrm>
        <a:custGeom>
          <a:avLst/>
          <a:gdLst/>
          <a:ahLst/>
          <a:cxnLst/>
          <a:rect l="0" t="0" r="0" b="0"/>
          <a:pathLst>
            <a:path>
              <a:moveTo>
                <a:pt x="0" y="4539973"/>
              </a:moveTo>
              <a:lnTo>
                <a:pt x="550766" y="4539973"/>
              </a:lnTo>
              <a:lnTo>
                <a:pt x="550766" y="0"/>
              </a:lnTo>
              <a:lnTo>
                <a:pt x="110153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F3046-69E3-C348-B131-1D638D46E57B}">
      <dsp:nvSpPr>
        <dsp:cNvPr id="0" name=""/>
        <dsp:cNvSpPr/>
      </dsp:nvSpPr>
      <dsp:spPr>
        <a:xfrm>
          <a:off x="3648914" y="4282729"/>
          <a:ext cx="5507663" cy="1679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sp:txBody>
      <dsp:txXfrm>
        <a:off x="3648914" y="4282729"/>
        <a:ext cx="5507663" cy="1679837"/>
      </dsp:txXfrm>
    </dsp:sp>
    <dsp:sp modelId="{7E7B88D0-C116-C74A-9D9E-930F14CC97DE}">
      <dsp:nvSpPr>
        <dsp:cNvPr id="0" name=""/>
        <dsp:cNvSpPr/>
      </dsp:nvSpPr>
      <dsp:spPr>
        <a:xfrm>
          <a:off x="10258111" y="109884"/>
          <a:ext cx="2802519" cy="945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感性认识</a:t>
          </a:r>
        </a:p>
      </dsp:txBody>
      <dsp:txXfrm>
        <a:off x="10258111" y="109884"/>
        <a:ext cx="2802519" cy="945580"/>
      </dsp:txXfrm>
    </dsp:sp>
    <dsp:sp modelId="{E6C21237-1170-F240-8C04-85E3F3B689F6}">
      <dsp:nvSpPr>
        <dsp:cNvPr id="0" name=""/>
        <dsp:cNvSpPr/>
      </dsp:nvSpPr>
      <dsp:spPr>
        <a:xfrm>
          <a:off x="14162163" y="619"/>
          <a:ext cx="4602644" cy="11641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感觉、知觉、表象</a:t>
          </a:r>
        </a:p>
      </dsp:txBody>
      <dsp:txXfrm>
        <a:off x="14162163" y="619"/>
        <a:ext cx="4602644" cy="1164110"/>
      </dsp:txXfrm>
    </dsp:sp>
    <dsp:sp modelId="{6FA4B490-2D19-EB42-9218-D264827DBFCD}">
      <dsp:nvSpPr>
        <dsp:cNvPr id="0" name=""/>
        <dsp:cNvSpPr/>
      </dsp:nvSpPr>
      <dsp:spPr>
        <a:xfrm>
          <a:off x="10258111" y="1963838"/>
          <a:ext cx="2800977" cy="9424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理性认识</a:t>
          </a:r>
        </a:p>
      </dsp:txBody>
      <dsp:txXfrm>
        <a:off x="10258111" y="1963838"/>
        <a:ext cx="2800977" cy="942489"/>
      </dsp:txXfrm>
    </dsp:sp>
    <dsp:sp modelId="{B430ADE0-A23C-0444-BDE6-2694DA7F1B90}">
      <dsp:nvSpPr>
        <dsp:cNvPr id="0" name=""/>
        <dsp:cNvSpPr/>
      </dsp:nvSpPr>
      <dsp:spPr>
        <a:xfrm>
          <a:off x="14160621" y="1853187"/>
          <a:ext cx="4603856" cy="11637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概念、判断、推理</a:t>
          </a:r>
        </a:p>
      </dsp:txBody>
      <dsp:txXfrm>
        <a:off x="14160621" y="1853187"/>
        <a:ext cx="4603856" cy="1163791"/>
      </dsp:txXfrm>
    </dsp:sp>
    <dsp:sp modelId="{0D7020A8-F76A-C14D-8D34-0E9828086E9C}">
      <dsp:nvSpPr>
        <dsp:cNvPr id="0" name=""/>
        <dsp:cNvSpPr/>
      </dsp:nvSpPr>
      <dsp:spPr>
        <a:xfrm>
          <a:off x="10258111" y="5242347"/>
          <a:ext cx="2800977" cy="9424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10258111" y="5242347"/>
        <a:ext cx="2800977" cy="942489"/>
      </dsp:txXfrm>
    </dsp:sp>
    <dsp:sp modelId="{576F552B-6466-E040-973B-9103D557E677}">
      <dsp:nvSpPr>
        <dsp:cNvPr id="0" name=""/>
        <dsp:cNvSpPr/>
      </dsp:nvSpPr>
      <dsp:spPr>
        <a:xfrm>
          <a:off x="14160621" y="3705437"/>
          <a:ext cx="5507663" cy="836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理性依赖感性</a:t>
          </a:r>
        </a:p>
      </dsp:txBody>
      <dsp:txXfrm>
        <a:off x="14160621" y="3705437"/>
        <a:ext cx="5507663" cy="836122"/>
      </dsp:txXfrm>
    </dsp:sp>
    <dsp:sp modelId="{6C9335AA-071E-154D-919B-6DD60BF55FE8}">
      <dsp:nvSpPr>
        <dsp:cNvPr id="0" name=""/>
        <dsp:cNvSpPr/>
      </dsp:nvSpPr>
      <dsp:spPr>
        <a:xfrm>
          <a:off x="14160621" y="5230017"/>
          <a:ext cx="5507663" cy="9319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感性有待于上升到理性</a:t>
          </a:r>
        </a:p>
      </dsp:txBody>
      <dsp:txXfrm>
        <a:off x="14160621" y="5230017"/>
        <a:ext cx="5507663" cy="931906"/>
      </dsp:txXfrm>
    </dsp:sp>
    <dsp:sp modelId="{CF555DD8-6564-9044-90F2-A0AA79856CA8}">
      <dsp:nvSpPr>
        <dsp:cNvPr id="0" name=""/>
        <dsp:cNvSpPr/>
      </dsp:nvSpPr>
      <dsp:spPr>
        <a:xfrm>
          <a:off x="14160621" y="6850382"/>
          <a:ext cx="5507663" cy="8713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相互渗透</a:t>
          </a:r>
        </a:p>
      </dsp:txBody>
      <dsp:txXfrm>
        <a:off x="14160621" y="6850382"/>
        <a:ext cx="5507663" cy="871365"/>
      </dsp:txXfrm>
    </dsp:sp>
    <dsp:sp modelId="{561A0B61-1A67-E94A-A996-26E1EF068B45}">
      <dsp:nvSpPr>
        <dsp:cNvPr id="0" name=""/>
        <dsp:cNvSpPr/>
      </dsp:nvSpPr>
      <dsp:spPr>
        <a:xfrm>
          <a:off x="10258111" y="9192922"/>
          <a:ext cx="2800426" cy="9424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两个条件</a:t>
          </a:r>
        </a:p>
      </dsp:txBody>
      <dsp:txXfrm>
        <a:off x="10258111" y="9192922"/>
        <a:ext cx="2800426" cy="942489"/>
      </dsp:txXfrm>
    </dsp:sp>
    <dsp:sp modelId="{CCAA00C9-6214-D74E-AF22-1EEF1ED54E95}">
      <dsp:nvSpPr>
        <dsp:cNvPr id="0" name=""/>
        <dsp:cNvSpPr/>
      </dsp:nvSpPr>
      <dsp:spPr>
        <a:xfrm>
          <a:off x="14160070" y="8410205"/>
          <a:ext cx="5507663" cy="9689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材料丰富</a:t>
          </a:r>
        </a:p>
      </dsp:txBody>
      <dsp:txXfrm>
        <a:off x="14160070" y="8410205"/>
        <a:ext cx="5507663" cy="968947"/>
      </dsp:txXfrm>
    </dsp:sp>
    <dsp:sp modelId="{758153E8-C61A-3F4C-A255-786E5BBE2259}">
      <dsp:nvSpPr>
        <dsp:cNvPr id="0" name=""/>
        <dsp:cNvSpPr/>
      </dsp:nvSpPr>
      <dsp:spPr>
        <a:xfrm>
          <a:off x="14160070" y="10067610"/>
          <a:ext cx="5507663" cy="850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正确思维</a:t>
          </a:r>
        </a:p>
      </dsp:txBody>
      <dsp:txXfrm>
        <a:off x="14160070" y="10067610"/>
        <a:ext cx="5507663" cy="850518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5873F-B77B-4644-B293-857F56E6750F}">
      <dsp:nvSpPr>
        <dsp:cNvPr id="0" name=""/>
        <dsp:cNvSpPr/>
      </dsp:nvSpPr>
      <dsp:spPr>
        <a:xfrm>
          <a:off x="2090351" y="1730828"/>
          <a:ext cx="764298" cy="114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5811" y="0"/>
              </a:lnTo>
              <a:lnTo>
                <a:pt x="365811" y="1145782"/>
              </a:lnTo>
              <a:lnTo>
                <a:pt x="764298" y="114578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2090351" y="1667862"/>
          <a:ext cx="7969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2966"/>
              </a:moveTo>
              <a:lnTo>
                <a:pt x="398487" y="62966"/>
              </a:lnTo>
              <a:lnTo>
                <a:pt x="398487" y="45720"/>
              </a:lnTo>
              <a:lnTo>
                <a:pt x="796974" y="457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2090351" y="481422"/>
          <a:ext cx="796974" cy="1249406"/>
        </a:xfrm>
        <a:custGeom>
          <a:avLst/>
          <a:gdLst/>
          <a:ahLst/>
          <a:cxnLst/>
          <a:rect l="0" t="0" r="0" b="0"/>
          <a:pathLst>
            <a:path>
              <a:moveTo>
                <a:pt x="0" y="1249406"/>
              </a:moveTo>
              <a:lnTo>
                <a:pt x="398487" y="1249406"/>
              </a:lnTo>
              <a:lnTo>
                <a:pt x="398487" y="0"/>
              </a:lnTo>
              <a:lnTo>
                <a:pt x="79697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171276" y="680503"/>
          <a:ext cx="1919075" cy="210064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认识的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辩证运动</a:t>
          </a:r>
        </a:p>
      </dsp:txBody>
      <dsp:txXfrm>
        <a:off x="171276" y="680503"/>
        <a:ext cx="1919075" cy="2100649"/>
      </dsp:txXfrm>
    </dsp:sp>
    <dsp:sp modelId="{CC7F5FF6-07F7-9346-AA7E-8310FE435B20}">
      <dsp:nvSpPr>
        <dsp:cNvPr id="0" name=""/>
        <dsp:cNvSpPr/>
      </dsp:nvSpPr>
      <dsp:spPr>
        <a:xfrm>
          <a:off x="2887326" y="1174"/>
          <a:ext cx="7914196" cy="96049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sp:txBody>
      <dsp:txXfrm>
        <a:off x="2887326" y="1174"/>
        <a:ext cx="7914196" cy="960495"/>
      </dsp:txXfrm>
    </dsp:sp>
    <dsp:sp modelId="{88DD7B1A-A996-264C-AB77-952A0F9A2058}">
      <dsp:nvSpPr>
        <dsp:cNvPr id="0" name=""/>
        <dsp:cNvSpPr/>
      </dsp:nvSpPr>
      <dsp:spPr>
        <a:xfrm>
          <a:off x="2887326" y="1350212"/>
          <a:ext cx="6942127" cy="7267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第二次飞跃：理性认识到实践</a:t>
          </a:r>
        </a:p>
      </dsp:txBody>
      <dsp:txXfrm>
        <a:off x="2887326" y="1350212"/>
        <a:ext cx="6942127" cy="726740"/>
      </dsp:txXfrm>
    </dsp:sp>
    <dsp:sp modelId="{DC20D2AC-FAE5-9441-9A9D-DC36ECDCBC02}">
      <dsp:nvSpPr>
        <dsp:cNvPr id="0" name=""/>
        <dsp:cNvSpPr/>
      </dsp:nvSpPr>
      <dsp:spPr>
        <a:xfrm>
          <a:off x="2854650" y="2488683"/>
          <a:ext cx="7746792" cy="7758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多次反复，有限与无限的统一</a:t>
          </a:r>
        </a:p>
      </dsp:txBody>
      <dsp:txXfrm>
        <a:off x="2854650" y="2488683"/>
        <a:ext cx="7746792" cy="775853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5873F-B77B-4644-B293-857F56E6750F}">
      <dsp:nvSpPr>
        <dsp:cNvPr id="0" name=""/>
        <dsp:cNvSpPr/>
      </dsp:nvSpPr>
      <dsp:spPr>
        <a:xfrm>
          <a:off x="2090351" y="1730828"/>
          <a:ext cx="764298" cy="114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5811" y="0"/>
              </a:lnTo>
              <a:lnTo>
                <a:pt x="365811" y="1145782"/>
              </a:lnTo>
              <a:lnTo>
                <a:pt x="764298" y="114578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2090351" y="1667862"/>
          <a:ext cx="7969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2966"/>
              </a:moveTo>
              <a:lnTo>
                <a:pt x="398487" y="62966"/>
              </a:lnTo>
              <a:lnTo>
                <a:pt x="398487" y="45720"/>
              </a:lnTo>
              <a:lnTo>
                <a:pt x="796974" y="457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2090351" y="481422"/>
          <a:ext cx="796974" cy="1249406"/>
        </a:xfrm>
        <a:custGeom>
          <a:avLst/>
          <a:gdLst/>
          <a:ahLst/>
          <a:cxnLst/>
          <a:rect l="0" t="0" r="0" b="0"/>
          <a:pathLst>
            <a:path>
              <a:moveTo>
                <a:pt x="0" y="1249406"/>
              </a:moveTo>
              <a:lnTo>
                <a:pt x="398487" y="1249406"/>
              </a:lnTo>
              <a:lnTo>
                <a:pt x="398487" y="0"/>
              </a:lnTo>
              <a:lnTo>
                <a:pt x="79697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171276" y="680503"/>
          <a:ext cx="1919075" cy="210064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认识的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辩证运动</a:t>
          </a:r>
        </a:p>
      </dsp:txBody>
      <dsp:txXfrm>
        <a:off x="171276" y="680503"/>
        <a:ext cx="1919075" cy="2100649"/>
      </dsp:txXfrm>
    </dsp:sp>
    <dsp:sp modelId="{CC7F5FF6-07F7-9346-AA7E-8310FE435B20}">
      <dsp:nvSpPr>
        <dsp:cNvPr id="0" name=""/>
        <dsp:cNvSpPr/>
      </dsp:nvSpPr>
      <dsp:spPr>
        <a:xfrm>
          <a:off x="2887326" y="1174"/>
          <a:ext cx="7914196" cy="96049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sp:txBody>
      <dsp:txXfrm>
        <a:off x="2887326" y="1174"/>
        <a:ext cx="7914196" cy="960495"/>
      </dsp:txXfrm>
    </dsp:sp>
    <dsp:sp modelId="{88DD7B1A-A996-264C-AB77-952A0F9A2058}">
      <dsp:nvSpPr>
        <dsp:cNvPr id="0" name=""/>
        <dsp:cNvSpPr/>
      </dsp:nvSpPr>
      <dsp:spPr>
        <a:xfrm>
          <a:off x="2887326" y="1350212"/>
          <a:ext cx="6942127" cy="7267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第二次飞跃：理性认识到实践</a:t>
          </a:r>
        </a:p>
      </dsp:txBody>
      <dsp:txXfrm>
        <a:off x="2887326" y="1350212"/>
        <a:ext cx="6942127" cy="726740"/>
      </dsp:txXfrm>
    </dsp:sp>
    <dsp:sp modelId="{DC20D2AC-FAE5-9441-9A9D-DC36ECDCBC02}">
      <dsp:nvSpPr>
        <dsp:cNvPr id="0" name=""/>
        <dsp:cNvSpPr/>
      </dsp:nvSpPr>
      <dsp:spPr>
        <a:xfrm>
          <a:off x="2854650" y="2488683"/>
          <a:ext cx="7746792" cy="7758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多次反复，有限与无限的统一</a:t>
          </a:r>
        </a:p>
      </dsp:txBody>
      <dsp:txXfrm>
        <a:off x="2854650" y="2488683"/>
        <a:ext cx="7746792" cy="77585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5873F-B77B-4644-B293-857F56E6750F}">
      <dsp:nvSpPr>
        <dsp:cNvPr id="0" name=""/>
        <dsp:cNvSpPr/>
      </dsp:nvSpPr>
      <dsp:spPr>
        <a:xfrm>
          <a:off x="2090351" y="1730828"/>
          <a:ext cx="764298" cy="114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5811" y="0"/>
              </a:lnTo>
              <a:lnTo>
                <a:pt x="365811" y="1145782"/>
              </a:lnTo>
              <a:lnTo>
                <a:pt x="764298" y="114578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2090351" y="1667862"/>
          <a:ext cx="7969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2966"/>
              </a:moveTo>
              <a:lnTo>
                <a:pt x="398487" y="62966"/>
              </a:lnTo>
              <a:lnTo>
                <a:pt x="398487" y="45720"/>
              </a:lnTo>
              <a:lnTo>
                <a:pt x="796974" y="457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2090351" y="481422"/>
          <a:ext cx="796974" cy="1249406"/>
        </a:xfrm>
        <a:custGeom>
          <a:avLst/>
          <a:gdLst/>
          <a:ahLst/>
          <a:cxnLst/>
          <a:rect l="0" t="0" r="0" b="0"/>
          <a:pathLst>
            <a:path>
              <a:moveTo>
                <a:pt x="0" y="1249406"/>
              </a:moveTo>
              <a:lnTo>
                <a:pt x="398487" y="1249406"/>
              </a:lnTo>
              <a:lnTo>
                <a:pt x="398487" y="0"/>
              </a:lnTo>
              <a:lnTo>
                <a:pt x="79697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171276" y="680503"/>
          <a:ext cx="1919075" cy="210064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认识的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辩证运动</a:t>
          </a:r>
        </a:p>
      </dsp:txBody>
      <dsp:txXfrm>
        <a:off x="171276" y="680503"/>
        <a:ext cx="1919075" cy="2100649"/>
      </dsp:txXfrm>
    </dsp:sp>
    <dsp:sp modelId="{CC7F5FF6-07F7-9346-AA7E-8310FE435B20}">
      <dsp:nvSpPr>
        <dsp:cNvPr id="0" name=""/>
        <dsp:cNvSpPr/>
      </dsp:nvSpPr>
      <dsp:spPr>
        <a:xfrm>
          <a:off x="2887326" y="1174"/>
          <a:ext cx="7914196" cy="96049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sp:txBody>
      <dsp:txXfrm>
        <a:off x="2887326" y="1174"/>
        <a:ext cx="7914196" cy="960495"/>
      </dsp:txXfrm>
    </dsp:sp>
    <dsp:sp modelId="{88DD7B1A-A996-264C-AB77-952A0F9A2058}">
      <dsp:nvSpPr>
        <dsp:cNvPr id="0" name=""/>
        <dsp:cNvSpPr/>
      </dsp:nvSpPr>
      <dsp:spPr>
        <a:xfrm>
          <a:off x="2887326" y="1350212"/>
          <a:ext cx="6942127" cy="7267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第二次飞跃：理性认识到实践</a:t>
          </a:r>
        </a:p>
      </dsp:txBody>
      <dsp:txXfrm>
        <a:off x="2887326" y="1350212"/>
        <a:ext cx="6942127" cy="726740"/>
      </dsp:txXfrm>
    </dsp:sp>
    <dsp:sp modelId="{DC20D2AC-FAE5-9441-9A9D-DC36ECDCBC02}">
      <dsp:nvSpPr>
        <dsp:cNvPr id="0" name=""/>
        <dsp:cNvSpPr/>
      </dsp:nvSpPr>
      <dsp:spPr>
        <a:xfrm>
          <a:off x="2854650" y="2488683"/>
          <a:ext cx="7746792" cy="7758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多次反复，有限与无限的统一</a:t>
          </a:r>
        </a:p>
      </dsp:txBody>
      <dsp:txXfrm>
        <a:off x="2854650" y="2488683"/>
        <a:ext cx="7746792" cy="775853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5873F-B77B-4644-B293-857F56E6750F}">
      <dsp:nvSpPr>
        <dsp:cNvPr id="0" name=""/>
        <dsp:cNvSpPr/>
      </dsp:nvSpPr>
      <dsp:spPr>
        <a:xfrm>
          <a:off x="2090351" y="1730828"/>
          <a:ext cx="764298" cy="114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5811" y="0"/>
              </a:lnTo>
              <a:lnTo>
                <a:pt x="365811" y="1145782"/>
              </a:lnTo>
              <a:lnTo>
                <a:pt x="764298" y="114578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2090351" y="1667862"/>
          <a:ext cx="7969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2966"/>
              </a:moveTo>
              <a:lnTo>
                <a:pt x="398487" y="62966"/>
              </a:lnTo>
              <a:lnTo>
                <a:pt x="398487" y="45720"/>
              </a:lnTo>
              <a:lnTo>
                <a:pt x="796974" y="457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2090351" y="481422"/>
          <a:ext cx="796974" cy="1249406"/>
        </a:xfrm>
        <a:custGeom>
          <a:avLst/>
          <a:gdLst/>
          <a:ahLst/>
          <a:cxnLst/>
          <a:rect l="0" t="0" r="0" b="0"/>
          <a:pathLst>
            <a:path>
              <a:moveTo>
                <a:pt x="0" y="1249406"/>
              </a:moveTo>
              <a:lnTo>
                <a:pt x="398487" y="1249406"/>
              </a:lnTo>
              <a:lnTo>
                <a:pt x="398487" y="0"/>
              </a:lnTo>
              <a:lnTo>
                <a:pt x="79697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171276" y="680503"/>
          <a:ext cx="1919075" cy="210064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认识的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辩证运动</a:t>
          </a:r>
        </a:p>
      </dsp:txBody>
      <dsp:txXfrm>
        <a:off x="171276" y="680503"/>
        <a:ext cx="1919075" cy="2100649"/>
      </dsp:txXfrm>
    </dsp:sp>
    <dsp:sp modelId="{CC7F5FF6-07F7-9346-AA7E-8310FE435B20}">
      <dsp:nvSpPr>
        <dsp:cNvPr id="0" name=""/>
        <dsp:cNvSpPr/>
      </dsp:nvSpPr>
      <dsp:spPr>
        <a:xfrm>
          <a:off x="2887326" y="1174"/>
          <a:ext cx="7914196" cy="960495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sp:txBody>
      <dsp:txXfrm>
        <a:off x="2887326" y="1174"/>
        <a:ext cx="7914196" cy="960495"/>
      </dsp:txXfrm>
    </dsp:sp>
    <dsp:sp modelId="{88DD7B1A-A996-264C-AB77-952A0F9A2058}">
      <dsp:nvSpPr>
        <dsp:cNvPr id="0" name=""/>
        <dsp:cNvSpPr/>
      </dsp:nvSpPr>
      <dsp:spPr>
        <a:xfrm>
          <a:off x="2887326" y="1350212"/>
          <a:ext cx="6942127" cy="72674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第二次飞跃：理性认识到实践</a:t>
          </a:r>
        </a:p>
      </dsp:txBody>
      <dsp:txXfrm>
        <a:off x="2887326" y="1350212"/>
        <a:ext cx="6942127" cy="726740"/>
      </dsp:txXfrm>
    </dsp:sp>
    <dsp:sp modelId="{DC20D2AC-FAE5-9441-9A9D-DC36ECDCBC02}">
      <dsp:nvSpPr>
        <dsp:cNvPr id="0" name=""/>
        <dsp:cNvSpPr/>
      </dsp:nvSpPr>
      <dsp:spPr>
        <a:xfrm>
          <a:off x="2854650" y="2488683"/>
          <a:ext cx="7746792" cy="7758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多次反复，有限与无限的统一</a:t>
          </a:r>
        </a:p>
      </dsp:txBody>
      <dsp:txXfrm>
        <a:off x="2854650" y="2488683"/>
        <a:ext cx="7746792" cy="775853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5873F-B77B-4644-B293-857F56E6750F}">
      <dsp:nvSpPr>
        <dsp:cNvPr id="0" name=""/>
        <dsp:cNvSpPr/>
      </dsp:nvSpPr>
      <dsp:spPr>
        <a:xfrm>
          <a:off x="2090351" y="1730828"/>
          <a:ext cx="764298" cy="114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5811" y="0"/>
              </a:lnTo>
              <a:lnTo>
                <a:pt x="365811" y="1145782"/>
              </a:lnTo>
              <a:lnTo>
                <a:pt x="764298" y="114578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2090351" y="1667862"/>
          <a:ext cx="7969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2966"/>
              </a:moveTo>
              <a:lnTo>
                <a:pt x="398487" y="62966"/>
              </a:lnTo>
              <a:lnTo>
                <a:pt x="398487" y="45720"/>
              </a:lnTo>
              <a:lnTo>
                <a:pt x="796974" y="457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2090351" y="481422"/>
          <a:ext cx="796974" cy="1249406"/>
        </a:xfrm>
        <a:custGeom>
          <a:avLst/>
          <a:gdLst/>
          <a:ahLst/>
          <a:cxnLst/>
          <a:rect l="0" t="0" r="0" b="0"/>
          <a:pathLst>
            <a:path>
              <a:moveTo>
                <a:pt x="0" y="1249406"/>
              </a:moveTo>
              <a:lnTo>
                <a:pt x="398487" y="1249406"/>
              </a:lnTo>
              <a:lnTo>
                <a:pt x="398487" y="0"/>
              </a:lnTo>
              <a:lnTo>
                <a:pt x="79697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171276" y="680503"/>
          <a:ext cx="1919075" cy="210064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认识的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辩证运动</a:t>
          </a:r>
        </a:p>
      </dsp:txBody>
      <dsp:txXfrm>
        <a:off x="171276" y="680503"/>
        <a:ext cx="1919075" cy="2100649"/>
      </dsp:txXfrm>
    </dsp:sp>
    <dsp:sp modelId="{CC7F5FF6-07F7-9346-AA7E-8310FE435B20}">
      <dsp:nvSpPr>
        <dsp:cNvPr id="0" name=""/>
        <dsp:cNvSpPr/>
      </dsp:nvSpPr>
      <dsp:spPr>
        <a:xfrm>
          <a:off x="2887326" y="1174"/>
          <a:ext cx="7914196" cy="960495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sp:txBody>
      <dsp:txXfrm>
        <a:off x="2887326" y="1174"/>
        <a:ext cx="7914196" cy="960495"/>
      </dsp:txXfrm>
    </dsp:sp>
    <dsp:sp modelId="{88DD7B1A-A996-264C-AB77-952A0F9A2058}">
      <dsp:nvSpPr>
        <dsp:cNvPr id="0" name=""/>
        <dsp:cNvSpPr/>
      </dsp:nvSpPr>
      <dsp:spPr>
        <a:xfrm>
          <a:off x="2887326" y="1350212"/>
          <a:ext cx="6942127" cy="72674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第二次飞跃：理性认识到实践</a:t>
          </a:r>
        </a:p>
      </dsp:txBody>
      <dsp:txXfrm>
        <a:off x="2887326" y="1350212"/>
        <a:ext cx="6942127" cy="726740"/>
      </dsp:txXfrm>
    </dsp:sp>
    <dsp:sp modelId="{DC20D2AC-FAE5-9441-9A9D-DC36ECDCBC02}">
      <dsp:nvSpPr>
        <dsp:cNvPr id="0" name=""/>
        <dsp:cNvSpPr/>
      </dsp:nvSpPr>
      <dsp:spPr>
        <a:xfrm>
          <a:off x="2854650" y="2488683"/>
          <a:ext cx="7746792" cy="7758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多次反复，有限与无限的统一</a:t>
          </a:r>
        </a:p>
      </dsp:txBody>
      <dsp:txXfrm>
        <a:off x="2854650" y="2488683"/>
        <a:ext cx="7746792" cy="775853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5873F-B77B-4644-B293-857F56E6750F}">
      <dsp:nvSpPr>
        <dsp:cNvPr id="0" name=""/>
        <dsp:cNvSpPr/>
      </dsp:nvSpPr>
      <dsp:spPr>
        <a:xfrm>
          <a:off x="2090351" y="1730828"/>
          <a:ext cx="764298" cy="114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5811" y="0"/>
              </a:lnTo>
              <a:lnTo>
                <a:pt x="365811" y="1145782"/>
              </a:lnTo>
              <a:lnTo>
                <a:pt x="764298" y="114578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2090351" y="1667862"/>
          <a:ext cx="7969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2966"/>
              </a:moveTo>
              <a:lnTo>
                <a:pt x="398487" y="62966"/>
              </a:lnTo>
              <a:lnTo>
                <a:pt x="398487" y="45720"/>
              </a:lnTo>
              <a:lnTo>
                <a:pt x="796974" y="457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2090351" y="481422"/>
          <a:ext cx="796974" cy="1249406"/>
        </a:xfrm>
        <a:custGeom>
          <a:avLst/>
          <a:gdLst/>
          <a:ahLst/>
          <a:cxnLst/>
          <a:rect l="0" t="0" r="0" b="0"/>
          <a:pathLst>
            <a:path>
              <a:moveTo>
                <a:pt x="0" y="1249406"/>
              </a:moveTo>
              <a:lnTo>
                <a:pt x="398487" y="1249406"/>
              </a:lnTo>
              <a:lnTo>
                <a:pt x="398487" y="0"/>
              </a:lnTo>
              <a:lnTo>
                <a:pt x="79697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171276" y="680503"/>
          <a:ext cx="1919075" cy="210064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认识的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辩证运动</a:t>
          </a:r>
        </a:p>
      </dsp:txBody>
      <dsp:txXfrm>
        <a:off x="171276" y="680503"/>
        <a:ext cx="1919075" cy="2100649"/>
      </dsp:txXfrm>
    </dsp:sp>
    <dsp:sp modelId="{CC7F5FF6-07F7-9346-AA7E-8310FE435B20}">
      <dsp:nvSpPr>
        <dsp:cNvPr id="0" name=""/>
        <dsp:cNvSpPr/>
      </dsp:nvSpPr>
      <dsp:spPr>
        <a:xfrm>
          <a:off x="2887326" y="1174"/>
          <a:ext cx="7914196" cy="960495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sp:txBody>
      <dsp:txXfrm>
        <a:off x="2887326" y="1174"/>
        <a:ext cx="7914196" cy="960495"/>
      </dsp:txXfrm>
    </dsp:sp>
    <dsp:sp modelId="{88DD7B1A-A996-264C-AB77-952A0F9A2058}">
      <dsp:nvSpPr>
        <dsp:cNvPr id="0" name=""/>
        <dsp:cNvSpPr/>
      </dsp:nvSpPr>
      <dsp:spPr>
        <a:xfrm>
          <a:off x="2887326" y="1350212"/>
          <a:ext cx="6942127" cy="72674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第二次飞跃：理性认识到实践</a:t>
          </a:r>
        </a:p>
      </dsp:txBody>
      <dsp:txXfrm>
        <a:off x="2887326" y="1350212"/>
        <a:ext cx="6942127" cy="726740"/>
      </dsp:txXfrm>
    </dsp:sp>
    <dsp:sp modelId="{DC20D2AC-FAE5-9441-9A9D-DC36ECDCBC02}">
      <dsp:nvSpPr>
        <dsp:cNvPr id="0" name=""/>
        <dsp:cNvSpPr/>
      </dsp:nvSpPr>
      <dsp:spPr>
        <a:xfrm>
          <a:off x="2854650" y="2488683"/>
          <a:ext cx="7746792" cy="7758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多次反复，有限与无限的统一</a:t>
          </a:r>
        </a:p>
      </dsp:txBody>
      <dsp:txXfrm>
        <a:off x="2854650" y="2488683"/>
        <a:ext cx="7746792" cy="775853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4EDCC-1B84-CF45-AE4C-F2FD55F322EF}">
      <dsp:nvSpPr>
        <dsp:cNvPr id="0" name=""/>
        <dsp:cNvSpPr/>
      </dsp:nvSpPr>
      <dsp:spPr>
        <a:xfrm>
          <a:off x="6439787" y="5459374"/>
          <a:ext cx="1682185" cy="2644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1092" y="0"/>
              </a:lnTo>
              <a:lnTo>
                <a:pt x="841092" y="2644104"/>
              </a:lnTo>
              <a:lnTo>
                <a:pt x="1682185" y="2644104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6439787" y="5459374"/>
          <a:ext cx="1682185" cy="270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1092" y="0"/>
              </a:lnTo>
              <a:lnTo>
                <a:pt x="841092" y="270411"/>
              </a:lnTo>
              <a:lnTo>
                <a:pt x="1682185" y="27041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6439787" y="2696571"/>
          <a:ext cx="1682185" cy="2762802"/>
        </a:xfrm>
        <a:custGeom>
          <a:avLst/>
          <a:gdLst/>
          <a:ahLst/>
          <a:cxnLst/>
          <a:rect l="0" t="0" r="0" b="0"/>
          <a:pathLst>
            <a:path>
              <a:moveTo>
                <a:pt x="0" y="2762802"/>
              </a:moveTo>
              <a:lnTo>
                <a:pt x="841092" y="2762802"/>
              </a:lnTo>
              <a:lnTo>
                <a:pt x="841092" y="0"/>
              </a:lnTo>
              <a:lnTo>
                <a:pt x="1682185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6099" y="4648831"/>
          <a:ext cx="6433687" cy="1621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 dirty="0"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4800" kern="1200" dirty="0">
              <a:latin typeface="Microsoft YaHei" charset="-122"/>
              <a:ea typeface="Microsoft YaHei" charset="-122"/>
              <a:cs typeface="Microsoft YaHei" charset="-122"/>
            </a:rPr>
            <a:t>认识的辩证运动</a:t>
          </a:r>
        </a:p>
      </dsp:txBody>
      <dsp:txXfrm>
        <a:off x="6099" y="4648831"/>
        <a:ext cx="6433687" cy="1621085"/>
      </dsp:txXfrm>
    </dsp:sp>
    <dsp:sp modelId="{CC7F5FF6-07F7-9346-AA7E-8310FE435B20}">
      <dsp:nvSpPr>
        <dsp:cNvPr id="0" name=""/>
        <dsp:cNvSpPr/>
      </dsp:nvSpPr>
      <dsp:spPr>
        <a:xfrm>
          <a:off x="8121972" y="1870803"/>
          <a:ext cx="15154053" cy="16515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sp:txBody>
      <dsp:txXfrm>
        <a:off x="8121972" y="1870803"/>
        <a:ext cx="15154053" cy="1651535"/>
      </dsp:txXfrm>
    </dsp:sp>
    <dsp:sp modelId="{88DD7B1A-A996-264C-AB77-952A0F9A2058}">
      <dsp:nvSpPr>
        <dsp:cNvPr id="0" name=""/>
        <dsp:cNvSpPr/>
      </dsp:nvSpPr>
      <dsp:spPr>
        <a:xfrm>
          <a:off x="8121972" y="4962815"/>
          <a:ext cx="15141353" cy="15339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>
              <a:latin typeface="Microsoft YaHei" charset="-122"/>
              <a:ea typeface="Microsoft YaHei" charset="-122"/>
              <a:cs typeface="Microsoft YaHei" charset="-122"/>
            </a:rPr>
            <a:t>第二次飞跃：理性认识到实践</a:t>
          </a:r>
        </a:p>
      </dsp:txBody>
      <dsp:txXfrm>
        <a:off x="8121972" y="4962815"/>
        <a:ext cx="15141353" cy="1533940"/>
      </dsp:txXfrm>
    </dsp:sp>
    <dsp:sp modelId="{A49C9E26-07EB-924F-9AA5-6C3510FC5567}">
      <dsp:nvSpPr>
        <dsp:cNvPr id="0" name=""/>
        <dsp:cNvSpPr/>
      </dsp:nvSpPr>
      <dsp:spPr>
        <a:xfrm>
          <a:off x="8121972" y="7159012"/>
          <a:ext cx="15189127" cy="18889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>
              <a:latin typeface="Microsoft YaHei" charset="-122"/>
              <a:ea typeface="Microsoft YaHei" charset="-122"/>
              <a:cs typeface="Microsoft YaHei" charset="-122"/>
            </a:rPr>
            <a:t>认识的过程是多次反复和有限与无限的辩证统一</a:t>
          </a:r>
        </a:p>
      </dsp:txBody>
      <dsp:txXfrm>
        <a:off x="8121972" y="7159012"/>
        <a:ext cx="15189127" cy="18889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34139-8A26-094B-A977-4576EC34CFCA}">
      <dsp:nvSpPr>
        <dsp:cNvPr id="0" name=""/>
        <dsp:cNvSpPr/>
      </dsp:nvSpPr>
      <dsp:spPr>
        <a:xfrm>
          <a:off x="6748297" y="1085937"/>
          <a:ext cx="875391" cy="772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4513" y="0"/>
              </a:lnTo>
              <a:lnTo>
                <a:pt x="394513" y="772527"/>
              </a:lnTo>
              <a:lnTo>
                <a:pt x="875391" y="772527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6748297" y="447574"/>
          <a:ext cx="875391" cy="638362"/>
        </a:xfrm>
        <a:custGeom>
          <a:avLst/>
          <a:gdLst/>
          <a:ahLst/>
          <a:cxnLst/>
          <a:rect l="0" t="0" r="0" b="0"/>
          <a:pathLst>
            <a:path>
              <a:moveTo>
                <a:pt x="0" y="638362"/>
              </a:moveTo>
              <a:lnTo>
                <a:pt x="394513" y="638362"/>
              </a:lnTo>
              <a:lnTo>
                <a:pt x="394513" y="0"/>
              </a:lnTo>
              <a:lnTo>
                <a:pt x="875391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2944257" y="585286"/>
          <a:ext cx="3804040" cy="100130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>
              <a:solidFill>
                <a:schemeClr val="bg1"/>
              </a:solidFill>
            </a:rPr>
            <a:t>1.</a:t>
          </a:r>
          <a:r>
            <a:rPr lang="zh-CN" altLang="en-US" sz="4000" kern="1200" dirty="0">
              <a:solidFill>
                <a:schemeClr val="bg1"/>
              </a:solidFill>
            </a:rPr>
            <a:t>认识的本质</a:t>
          </a:r>
        </a:p>
      </dsp:txBody>
      <dsp:txXfrm>
        <a:off x="2944257" y="585286"/>
        <a:ext cx="3804040" cy="1001302"/>
      </dsp:txXfrm>
    </dsp:sp>
    <dsp:sp modelId="{CC7F5FF6-07F7-9346-AA7E-8310FE435B20}">
      <dsp:nvSpPr>
        <dsp:cNvPr id="0" name=""/>
        <dsp:cNvSpPr/>
      </dsp:nvSpPr>
      <dsp:spPr>
        <a:xfrm>
          <a:off x="7623689" y="2"/>
          <a:ext cx="5166321" cy="895144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solidFill>
                <a:schemeClr val="bg1"/>
              </a:solidFill>
            </a:rPr>
            <a:t>实践是认识的基础</a:t>
          </a:r>
        </a:p>
      </dsp:txBody>
      <dsp:txXfrm>
        <a:off x="7623689" y="2"/>
        <a:ext cx="5166321" cy="895144"/>
      </dsp:txXfrm>
    </dsp:sp>
    <dsp:sp modelId="{88DD7B1A-A996-264C-AB77-952A0F9A2058}">
      <dsp:nvSpPr>
        <dsp:cNvPr id="0" name=""/>
        <dsp:cNvSpPr/>
      </dsp:nvSpPr>
      <dsp:spPr>
        <a:xfrm>
          <a:off x="7623689" y="1496245"/>
          <a:ext cx="3478725" cy="724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认识的本质</a:t>
          </a:r>
        </a:p>
      </dsp:txBody>
      <dsp:txXfrm>
        <a:off x="7623689" y="1496245"/>
        <a:ext cx="3478725" cy="724437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5873F-B77B-4644-B293-857F56E6750F}">
      <dsp:nvSpPr>
        <dsp:cNvPr id="0" name=""/>
        <dsp:cNvSpPr/>
      </dsp:nvSpPr>
      <dsp:spPr>
        <a:xfrm>
          <a:off x="2090351" y="1730828"/>
          <a:ext cx="764298" cy="114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5811" y="0"/>
              </a:lnTo>
              <a:lnTo>
                <a:pt x="365811" y="1145782"/>
              </a:lnTo>
              <a:lnTo>
                <a:pt x="764298" y="114578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2090351" y="1667862"/>
          <a:ext cx="7969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2966"/>
              </a:moveTo>
              <a:lnTo>
                <a:pt x="398487" y="62966"/>
              </a:lnTo>
              <a:lnTo>
                <a:pt x="398487" y="45720"/>
              </a:lnTo>
              <a:lnTo>
                <a:pt x="796974" y="457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2090351" y="481422"/>
          <a:ext cx="796974" cy="1249406"/>
        </a:xfrm>
        <a:custGeom>
          <a:avLst/>
          <a:gdLst/>
          <a:ahLst/>
          <a:cxnLst/>
          <a:rect l="0" t="0" r="0" b="0"/>
          <a:pathLst>
            <a:path>
              <a:moveTo>
                <a:pt x="0" y="1249406"/>
              </a:moveTo>
              <a:lnTo>
                <a:pt x="398487" y="1249406"/>
              </a:lnTo>
              <a:lnTo>
                <a:pt x="398487" y="0"/>
              </a:lnTo>
              <a:lnTo>
                <a:pt x="79697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171276" y="680503"/>
          <a:ext cx="1919075" cy="210064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认识的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辩证运动</a:t>
          </a:r>
        </a:p>
      </dsp:txBody>
      <dsp:txXfrm>
        <a:off x="171276" y="680503"/>
        <a:ext cx="1919075" cy="2100649"/>
      </dsp:txXfrm>
    </dsp:sp>
    <dsp:sp modelId="{CC7F5FF6-07F7-9346-AA7E-8310FE435B20}">
      <dsp:nvSpPr>
        <dsp:cNvPr id="0" name=""/>
        <dsp:cNvSpPr/>
      </dsp:nvSpPr>
      <dsp:spPr>
        <a:xfrm>
          <a:off x="2887326" y="1174"/>
          <a:ext cx="7914196" cy="960495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sp:txBody>
      <dsp:txXfrm>
        <a:off x="2887326" y="1174"/>
        <a:ext cx="7914196" cy="960495"/>
      </dsp:txXfrm>
    </dsp:sp>
    <dsp:sp modelId="{88DD7B1A-A996-264C-AB77-952A0F9A2058}">
      <dsp:nvSpPr>
        <dsp:cNvPr id="0" name=""/>
        <dsp:cNvSpPr/>
      </dsp:nvSpPr>
      <dsp:spPr>
        <a:xfrm>
          <a:off x="2887326" y="1350212"/>
          <a:ext cx="6942127" cy="72674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第二次飞跃：理性认识到实践</a:t>
          </a:r>
        </a:p>
      </dsp:txBody>
      <dsp:txXfrm>
        <a:off x="2887326" y="1350212"/>
        <a:ext cx="6942127" cy="726740"/>
      </dsp:txXfrm>
    </dsp:sp>
    <dsp:sp modelId="{DC20D2AC-FAE5-9441-9A9D-DC36ECDCBC02}">
      <dsp:nvSpPr>
        <dsp:cNvPr id="0" name=""/>
        <dsp:cNvSpPr/>
      </dsp:nvSpPr>
      <dsp:spPr>
        <a:xfrm>
          <a:off x="2854650" y="2488683"/>
          <a:ext cx="7746792" cy="775853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多次反复，有限与无限的统一</a:t>
          </a:r>
        </a:p>
      </dsp:txBody>
      <dsp:txXfrm>
        <a:off x="2854650" y="2488683"/>
        <a:ext cx="7746792" cy="775853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5873F-B77B-4644-B293-857F56E6750F}">
      <dsp:nvSpPr>
        <dsp:cNvPr id="0" name=""/>
        <dsp:cNvSpPr/>
      </dsp:nvSpPr>
      <dsp:spPr>
        <a:xfrm>
          <a:off x="2090351" y="1730828"/>
          <a:ext cx="764298" cy="114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5811" y="0"/>
              </a:lnTo>
              <a:lnTo>
                <a:pt x="365811" y="1145782"/>
              </a:lnTo>
              <a:lnTo>
                <a:pt x="764298" y="114578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2090351" y="1667862"/>
          <a:ext cx="7969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2966"/>
              </a:moveTo>
              <a:lnTo>
                <a:pt x="398487" y="62966"/>
              </a:lnTo>
              <a:lnTo>
                <a:pt x="398487" y="45720"/>
              </a:lnTo>
              <a:lnTo>
                <a:pt x="796974" y="457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2090351" y="481422"/>
          <a:ext cx="796974" cy="1249406"/>
        </a:xfrm>
        <a:custGeom>
          <a:avLst/>
          <a:gdLst/>
          <a:ahLst/>
          <a:cxnLst/>
          <a:rect l="0" t="0" r="0" b="0"/>
          <a:pathLst>
            <a:path>
              <a:moveTo>
                <a:pt x="0" y="1249406"/>
              </a:moveTo>
              <a:lnTo>
                <a:pt x="398487" y="1249406"/>
              </a:lnTo>
              <a:lnTo>
                <a:pt x="398487" y="0"/>
              </a:lnTo>
              <a:lnTo>
                <a:pt x="79697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171276" y="680503"/>
          <a:ext cx="1919075" cy="210064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认识的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辩证运动</a:t>
          </a:r>
        </a:p>
      </dsp:txBody>
      <dsp:txXfrm>
        <a:off x="171276" y="680503"/>
        <a:ext cx="1919075" cy="2100649"/>
      </dsp:txXfrm>
    </dsp:sp>
    <dsp:sp modelId="{CC7F5FF6-07F7-9346-AA7E-8310FE435B20}">
      <dsp:nvSpPr>
        <dsp:cNvPr id="0" name=""/>
        <dsp:cNvSpPr/>
      </dsp:nvSpPr>
      <dsp:spPr>
        <a:xfrm>
          <a:off x="2887326" y="1174"/>
          <a:ext cx="7914196" cy="960495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sp:txBody>
      <dsp:txXfrm>
        <a:off x="2887326" y="1174"/>
        <a:ext cx="7914196" cy="960495"/>
      </dsp:txXfrm>
    </dsp:sp>
    <dsp:sp modelId="{88DD7B1A-A996-264C-AB77-952A0F9A2058}">
      <dsp:nvSpPr>
        <dsp:cNvPr id="0" name=""/>
        <dsp:cNvSpPr/>
      </dsp:nvSpPr>
      <dsp:spPr>
        <a:xfrm>
          <a:off x="2887326" y="1350212"/>
          <a:ext cx="6942127" cy="726740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第二次飞跃：理性认识到实践</a:t>
          </a:r>
        </a:p>
      </dsp:txBody>
      <dsp:txXfrm>
        <a:off x="2887326" y="1350212"/>
        <a:ext cx="6942127" cy="726740"/>
      </dsp:txXfrm>
    </dsp:sp>
    <dsp:sp modelId="{DC20D2AC-FAE5-9441-9A9D-DC36ECDCBC02}">
      <dsp:nvSpPr>
        <dsp:cNvPr id="0" name=""/>
        <dsp:cNvSpPr/>
      </dsp:nvSpPr>
      <dsp:spPr>
        <a:xfrm>
          <a:off x="2854650" y="2488683"/>
          <a:ext cx="7746792" cy="775853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多次反复，有限与无限的统一</a:t>
          </a:r>
        </a:p>
      </dsp:txBody>
      <dsp:txXfrm>
        <a:off x="2854650" y="2488683"/>
        <a:ext cx="7746792" cy="775853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4EDCC-1B84-CF45-AE4C-F2FD55F322EF}">
      <dsp:nvSpPr>
        <dsp:cNvPr id="0" name=""/>
        <dsp:cNvSpPr/>
      </dsp:nvSpPr>
      <dsp:spPr>
        <a:xfrm>
          <a:off x="5370064" y="6969368"/>
          <a:ext cx="1403244" cy="2215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1622" y="0"/>
              </a:lnTo>
              <a:lnTo>
                <a:pt x="701622" y="2215618"/>
              </a:lnTo>
              <a:lnTo>
                <a:pt x="1403244" y="2215618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5370064" y="6969368"/>
          <a:ext cx="1403244" cy="235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1622" y="0"/>
              </a:lnTo>
              <a:lnTo>
                <a:pt x="701622" y="235533"/>
              </a:lnTo>
              <a:lnTo>
                <a:pt x="1403244" y="235533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96467-B8C1-2149-AB1E-C3D013D1FE44}">
      <dsp:nvSpPr>
        <dsp:cNvPr id="0" name=""/>
        <dsp:cNvSpPr/>
      </dsp:nvSpPr>
      <dsp:spPr>
        <a:xfrm>
          <a:off x="18340605" y="4664695"/>
          <a:ext cx="1403244" cy="3118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1622" y="0"/>
              </a:lnTo>
              <a:lnTo>
                <a:pt x="701622" y="3118469"/>
              </a:lnTo>
              <a:lnTo>
                <a:pt x="1403244" y="3118469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18340605" y="4664695"/>
          <a:ext cx="1403244" cy="104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1622" y="0"/>
              </a:lnTo>
              <a:lnTo>
                <a:pt x="701622" y="1040802"/>
              </a:lnTo>
              <a:lnTo>
                <a:pt x="1403244" y="1040802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C5344-AE58-D149-81C2-6083B364BDE1}">
      <dsp:nvSpPr>
        <dsp:cNvPr id="0" name=""/>
        <dsp:cNvSpPr/>
      </dsp:nvSpPr>
      <dsp:spPr>
        <a:xfrm>
          <a:off x="18340605" y="3627830"/>
          <a:ext cx="1403244" cy="1036864"/>
        </a:xfrm>
        <a:custGeom>
          <a:avLst/>
          <a:gdLst/>
          <a:ahLst/>
          <a:cxnLst/>
          <a:rect l="0" t="0" r="0" b="0"/>
          <a:pathLst>
            <a:path>
              <a:moveTo>
                <a:pt x="0" y="1036864"/>
              </a:moveTo>
              <a:lnTo>
                <a:pt x="701622" y="1036864"/>
              </a:lnTo>
              <a:lnTo>
                <a:pt x="701622" y="0"/>
              </a:lnTo>
              <a:lnTo>
                <a:pt x="1403244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18340605" y="1548195"/>
          <a:ext cx="1403244" cy="3116500"/>
        </a:xfrm>
        <a:custGeom>
          <a:avLst/>
          <a:gdLst/>
          <a:ahLst/>
          <a:cxnLst/>
          <a:rect l="0" t="0" r="0" b="0"/>
          <a:pathLst>
            <a:path>
              <a:moveTo>
                <a:pt x="0" y="3116500"/>
              </a:moveTo>
              <a:lnTo>
                <a:pt x="701622" y="3116500"/>
              </a:lnTo>
              <a:lnTo>
                <a:pt x="701622" y="0"/>
              </a:lnTo>
              <a:lnTo>
                <a:pt x="1403244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5370064" y="4664695"/>
          <a:ext cx="1403244" cy="2304672"/>
        </a:xfrm>
        <a:custGeom>
          <a:avLst/>
          <a:gdLst/>
          <a:ahLst/>
          <a:cxnLst/>
          <a:rect l="0" t="0" r="0" b="0"/>
          <a:pathLst>
            <a:path>
              <a:moveTo>
                <a:pt x="0" y="2304672"/>
              </a:moveTo>
              <a:lnTo>
                <a:pt x="701622" y="2304672"/>
              </a:lnTo>
              <a:lnTo>
                <a:pt x="701622" y="0"/>
              </a:lnTo>
              <a:lnTo>
                <a:pt x="140324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3215" y="6293230"/>
          <a:ext cx="5366849" cy="13522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3200" kern="1200" dirty="0">
              <a:latin typeface="Microsoft YaHei" charset="-122"/>
              <a:ea typeface="Microsoft YaHei" charset="-122"/>
              <a:cs typeface="Microsoft YaHei" charset="-122"/>
            </a:rPr>
            <a:t>认识的辩证运动</a:t>
          </a:r>
        </a:p>
      </dsp:txBody>
      <dsp:txXfrm>
        <a:off x="3215" y="6293230"/>
        <a:ext cx="5366849" cy="1352275"/>
      </dsp:txXfrm>
    </dsp:sp>
    <dsp:sp modelId="{CC7F5FF6-07F7-9346-AA7E-8310FE435B20}">
      <dsp:nvSpPr>
        <dsp:cNvPr id="0" name=""/>
        <dsp:cNvSpPr/>
      </dsp:nvSpPr>
      <dsp:spPr>
        <a:xfrm>
          <a:off x="6773309" y="3965895"/>
          <a:ext cx="11567295" cy="1397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第一次飞跃：感性认识到理性认识</a:t>
          </a:r>
        </a:p>
      </dsp:txBody>
      <dsp:txXfrm>
        <a:off x="6773309" y="3965895"/>
        <a:ext cx="11567295" cy="1397600"/>
      </dsp:txXfrm>
    </dsp:sp>
    <dsp:sp modelId="{7E7B88D0-C116-C74A-9D9E-930F14CC97DE}">
      <dsp:nvSpPr>
        <dsp:cNvPr id="0" name=""/>
        <dsp:cNvSpPr/>
      </dsp:nvSpPr>
      <dsp:spPr>
        <a:xfrm>
          <a:off x="19743849" y="945906"/>
          <a:ext cx="3570134" cy="12045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感性认识</a:t>
          </a:r>
        </a:p>
      </dsp:txBody>
      <dsp:txXfrm>
        <a:off x="19743849" y="945906"/>
        <a:ext cx="3570134" cy="1204576"/>
      </dsp:txXfrm>
    </dsp:sp>
    <dsp:sp modelId="{6FA4B490-2D19-EB42-9218-D264827DBFCD}">
      <dsp:nvSpPr>
        <dsp:cNvPr id="0" name=""/>
        <dsp:cNvSpPr/>
      </dsp:nvSpPr>
      <dsp:spPr>
        <a:xfrm>
          <a:off x="19743849" y="3027511"/>
          <a:ext cx="3568170" cy="12006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理性认识</a:t>
          </a:r>
        </a:p>
      </dsp:txBody>
      <dsp:txXfrm>
        <a:off x="19743849" y="3027511"/>
        <a:ext cx="3568170" cy="1200639"/>
      </dsp:txXfrm>
    </dsp:sp>
    <dsp:sp modelId="{0D7020A8-F76A-C14D-8D34-0E9828086E9C}">
      <dsp:nvSpPr>
        <dsp:cNvPr id="0" name=""/>
        <dsp:cNvSpPr/>
      </dsp:nvSpPr>
      <dsp:spPr>
        <a:xfrm>
          <a:off x="19743849" y="5105178"/>
          <a:ext cx="3568170" cy="12006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19743849" y="5105178"/>
        <a:ext cx="3568170" cy="1200639"/>
      </dsp:txXfrm>
    </dsp:sp>
    <dsp:sp modelId="{561A0B61-1A67-E94A-A996-26E1EF068B45}">
      <dsp:nvSpPr>
        <dsp:cNvPr id="0" name=""/>
        <dsp:cNvSpPr/>
      </dsp:nvSpPr>
      <dsp:spPr>
        <a:xfrm>
          <a:off x="19743849" y="7182845"/>
          <a:ext cx="3567468" cy="12006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两个条件</a:t>
          </a:r>
        </a:p>
      </dsp:txBody>
      <dsp:txXfrm>
        <a:off x="19743849" y="7182845"/>
        <a:ext cx="3567468" cy="1200639"/>
      </dsp:txXfrm>
    </dsp:sp>
    <dsp:sp modelId="{88DD7B1A-A996-264C-AB77-952A0F9A2058}">
      <dsp:nvSpPr>
        <dsp:cNvPr id="0" name=""/>
        <dsp:cNvSpPr/>
      </dsp:nvSpPr>
      <dsp:spPr>
        <a:xfrm>
          <a:off x="6773309" y="6565110"/>
          <a:ext cx="10531701" cy="1279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第二次飞跃：理性认识到实践</a:t>
          </a:r>
        </a:p>
      </dsp:txBody>
      <dsp:txXfrm>
        <a:off x="6773309" y="6565110"/>
        <a:ext cx="10531701" cy="1279581"/>
      </dsp:txXfrm>
    </dsp:sp>
    <dsp:sp modelId="{A49C9E26-07EB-924F-9AA5-6C3510FC5567}">
      <dsp:nvSpPr>
        <dsp:cNvPr id="0" name=""/>
        <dsp:cNvSpPr/>
      </dsp:nvSpPr>
      <dsp:spPr>
        <a:xfrm>
          <a:off x="6773309" y="8397133"/>
          <a:ext cx="10212533" cy="15757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认识的过程是多次反复和有限与无限的辩证统一</a:t>
          </a:r>
        </a:p>
      </dsp:txBody>
      <dsp:txXfrm>
        <a:off x="6773309" y="8397133"/>
        <a:ext cx="10212533" cy="1575707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47762-23A1-B341-BBFC-F73BC3095221}">
      <dsp:nvSpPr>
        <dsp:cNvPr id="0" name=""/>
        <dsp:cNvSpPr/>
      </dsp:nvSpPr>
      <dsp:spPr>
        <a:xfrm>
          <a:off x="14245026" y="8701125"/>
          <a:ext cx="1968497" cy="1185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4248" y="0"/>
              </a:lnTo>
              <a:lnTo>
                <a:pt x="984248" y="1185467"/>
              </a:lnTo>
              <a:lnTo>
                <a:pt x="1968497" y="1185467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FFDE3-F526-574A-BA1F-6B0E0D4134FB}">
      <dsp:nvSpPr>
        <dsp:cNvPr id="0" name=""/>
        <dsp:cNvSpPr/>
      </dsp:nvSpPr>
      <dsp:spPr>
        <a:xfrm>
          <a:off x="14245026" y="7518074"/>
          <a:ext cx="1968497" cy="1183050"/>
        </a:xfrm>
        <a:custGeom>
          <a:avLst/>
          <a:gdLst/>
          <a:ahLst/>
          <a:cxnLst/>
          <a:rect l="0" t="0" r="0" b="0"/>
          <a:pathLst>
            <a:path>
              <a:moveTo>
                <a:pt x="0" y="1183050"/>
              </a:moveTo>
              <a:lnTo>
                <a:pt x="984248" y="1183050"/>
              </a:lnTo>
              <a:lnTo>
                <a:pt x="984248" y="0"/>
              </a:lnTo>
              <a:lnTo>
                <a:pt x="1968497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EDCC-1B84-CF45-AE4C-F2FD55F322EF}">
      <dsp:nvSpPr>
        <dsp:cNvPr id="0" name=""/>
        <dsp:cNvSpPr/>
      </dsp:nvSpPr>
      <dsp:spPr>
        <a:xfrm>
          <a:off x="9037367" y="5785105"/>
          <a:ext cx="1968497" cy="2916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4248" y="0"/>
              </a:lnTo>
              <a:lnTo>
                <a:pt x="984248" y="2916020"/>
              </a:lnTo>
              <a:lnTo>
                <a:pt x="1968497" y="29160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9037367" y="5707754"/>
          <a:ext cx="19684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7350"/>
              </a:moveTo>
              <a:lnTo>
                <a:pt x="984248" y="77350"/>
              </a:lnTo>
              <a:lnTo>
                <a:pt x="984248" y="45720"/>
              </a:lnTo>
              <a:lnTo>
                <a:pt x="1968497" y="457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BCDF1-1A05-4640-9395-16F551B6C086}">
      <dsp:nvSpPr>
        <dsp:cNvPr id="0" name=""/>
        <dsp:cNvSpPr/>
      </dsp:nvSpPr>
      <dsp:spPr>
        <a:xfrm>
          <a:off x="14255066" y="2862255"/>
          <a:ext cx="1968497" cy="2289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4248" y="0"/>
              </a:lnTo>
              <a:lnTo>
                <a:pt x="984248" y="2289431"/>
              </a:lnTo>
              <a:lnTo>
                <a:pt x="1968497" y="2289431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14255066" y="2780347"/>
          <a:ext cx="19684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81908"/>
              </a:moveTo>
              <a:lnTo>
                <a:pt x="984248" y="81908"/>
              </a:lnTo>
              <a:lnTo>
                <a:pt x="984248" y="45720"/>
              </a:lnTo>
              <a:lnTo>
                <a:pt x="1968497" y="457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14255066" y="536635"/>
          <a:ext cx="1968497" cy="2325620"/>
        </a:xfrm>
        <a:custGeom>
          <a:avLst/>
          <a:gdLst/>
          <a:ahLst/>
          <a:cxnLst/>
          <a:rect l="0" t="0" r="0" b="0"/>
          <a:pathLst>
            <a:path>
              <a:moveTo>
                <a:pt x="0" y="2325620"/>
              </a:moveTo>
              <a:lnTo>
                <a:pt x="984248" y="2325620"/>
              </a:lnTo>
              <a:lnTo>
                <a:pt x="984248" y="0"/>
              </a:lnTo>
              <a:lnTo>
                <a:pt x="1968497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9037367" y="2862255"/>
          <a:ext cx="1968497" cy="2922849"/>
        </a:xfrm>
        <a:custGeom>
          <a:avLst/>
          <a:gdLst/>
          <a:ahLst/>
          <a:cxnLst/>
          <a:rect l="0" t="0" r="0" b="0"/>
          <a:pathLst>
            <a:path>
              <a:moveTo>
                <a:pt x="0" y="2922849"/>
              </a:moveTo>
              <a:lnTo>
                <a:pt x="984248" y="2922849"/>
              </a:lnTo>
              <a:lnTo>
                <a:pt x="984248" y="0"/>
              </a:lnTo>
              <a:lnTo>
                <a:pt x="196849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3622425" y="5279635"/>
          <a:ext cx="5414942" cy="10109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0" kern="1200" dirty="0"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6000" kern="1200" dirty="0"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sp:txBody>
      <dsp:txXfrm>
        <a:off x="3622425" y="5279635"/>
        <a:ext cx="5414942" cy="1010939"/>
      </dsp:txXfrm>
    </dsp:sp>
    <dsp:sp modelId="{CC7F5FF6-07F7-9346-AA7E-8310FE435B20}">
      <dsp:nvSpPr>
        <dsp:cNvPr id="0" name=""/>
        <dsp:cNvSpPr/>
      </dsp:nvSpPr>
      <dsp:spPr>
        <a:xfrm>
          <a:off x="11005864" y="2035216"/>
          <a:ext cx="3249201" cy="1654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000" kern="1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11005864" y="2035216"/>
        <a:ext cx="3249201" cy="1654079"/>
      </dsp:txXfrm>
    </dsp:sp>
    <dsp:sp modelId="{7E7B88D0-C116-C74A-9D9E-930F14CC97DE}">
      <dsp:nvSpPr>
        <dsp:cNvPr id="0" name=""/>
        <dsp:cNvSpPr/>
      </dsp:nvSpPr>
      <dsp:spPr>
        <a:xfrm>
          <a:off x="16223563" y="7059"/>
          <a:ext cx="3257862" cy="10591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000" kern="1200" dirty="0"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sp:txBody>
      <dsp:txXfrm>
        <a:off x="16223563" y="7059"/>
        <a:ext cx="3257862" cy="1059150"/>
      </dsp:txXfrm>
    </dsp:sp>
    <dsp:sp modelId="{0D7020A8-F76A-C14D-8D34-0E9828086E9C}">
      <dsp:nvSpPr>
        <dsp:cNvPr id="0" name=""/>
        <dsp:cNvSpPr/>
      </dsp:nvSpPr>
      <dsp:spPr>
        <a:xfrm>
          <a:off x="16223563" y="2296521"/>
          <a:ext cx="3254614" cy="10590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000" kern="1200" dirty="0"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sp:txBody>
      <dsp:txXfrm>
        <a:off x="16223563" y="2296521"/>
        <a:ext cx="3254614" cy="1059090"/>
      </dsp:txXfrm>
    </dsp:sp>
    <dsp:sp modelId="{FD86EC78-9DFF-254D-B760-DBE62E55F039}">
      <dsp:nvSpPr>
        <dsp:cNvPr id="0" name=""/>
        <dsp:cNvSpPr/>
      </dsp:nvSpPr>
      <dsp:spPr>
        <a:xfrm>
          <a:off x="16223563" y="4585923"/>
          <a:ext cx="4044277" cy="11315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000" kern="1200" dirty="0"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sp:txBody>
      <dsp:txXfrm>
        <a:off x="16223563" y="4585923"/>
        <a:ext cx="4044277" cy="1131528"/>
      </dsp:txXfrm>
    </dsp:sp>
    <dsp:sp modelId="{88DD7B1A-A996-264C-AB77-952A0F9A2058}">
      <dsp:nvSpPr>
        <dsp:cNvPr id="0" name=""/>
        <dsp:cNvSpPr/>
      </dsp:nvSpPr>
      <dsp:spPr>
        <a:xfrm>
          <a:off x="11005864" y="4919606"/>
          <a:ext cx="3241819" cy="1667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000" kern="1200" dirty="0"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sp:txBody>
      <dsp:txXfrm>
        <a:off x="11005864" y="4919606"/>
        <a:ext cx="3241819" cy="1667737"/>
      </dsp:txXfrm>
    </dsp:sp>
    <dsp:sp modelId="{A49C9E26-07EB-924F-9AA5-6C3510FC5567}">
      <dsp:nvSpPr>
        <dsp:cNvPr id="0" name=""/>
        <dsp:cNvSpPr/>
      </dsp:nvSpPr>
      <dsp:spPr>
        <a:xfrm>
          <a:off x="11005864" y="7867256"/>
          <a:ext cx="3239162" cy="1667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000" kern="12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11005864" y="7867256"/>
        <a:ext cx="3239162" cy="1667737"/>
      </dsp:txXfrm>
    </dsp:sp>
    <dsp:sp modelId="{200B921A-8BEB-F746-897D-CAD633C16F40}">
      <dsp:nvSpPr>
        <dsp:cNvPr id="0" name=""/>
        <dsp:cNvSpPr/>
      </dsp:nvSpPr>
      <dsp:spPr>
        <a:xfrm>
          <a:off x="16213524" y="6947762"/>
          <a:ext cx="3064359" cy="11406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000" kern="1200" dirty="0">
              <a:latin typeface="Microsoft YaHei" charset="-122"/>
              <a:ea typeface="Microsoft YaHei" charset="-122"/>
              <a:cs typeface="Microsoft YaHei" charset="-122"/>
            </a:rPr>
            <a:t>对立</a:t>
          </a:r>
        </a:p>
      </dsp:txBody>
      <dsp:txXfrm>
        <a:off x="16213524" y="6947762"/>
        <a:ext cx="3064359" cy="1140624"/>
      </dsp:txXfrm>
    </dsp:sp>
    <dsp:sp modelId="{52B1F4B9-1816-2646-8839-09DFF7E16BB0}">
      <dsp:nvSpPr>
        <dsp:cNvPr id="0" name=""/>
        <dsp:cNvSpPr/>
      </dsp:nvSpPr>
      <dsp:spPr>
        <a:xfrm>
          <a:off x="16213524" y="9318697"/>
          <a:ext cx="3067312" cy="1135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000" kern="1200" dirty="0">
              <a:latin typeface="Microsoft YaHei" charset="-122"/>
              <a:ea typeface="Microsoft YaHei" charset="-122"/>
              <a:cs typeface="Microsoft YaHei" charset="-122"/>
            </a:rPr>
            <a:t>统一</a:t>
          </a:r>
        </a:p>
      </dsp:txBody>
      <dsp:txXfrm>
        <a:off x="16213524" y="9318697"/>
        <a:ext cx="3067312" cy="1135790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BCDF1-1A05-4640-9395-16F551B6C086}">
      <dsp:nvSpPr>
        <dsp:cNvPr id="0" name=""/>
        <dsp:cNvSpPr/>
      </dsp:nvSpPr>
      <dsp:spPr>
        <a:xfrm>
          <a:off x="2999822" y="1458874"/>
          <a:ext cx="1005068" cy="116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2534" y="0"/>
              </a:lnTo>
              <a:lnTo>
                <a:pt x="502534" y="1168929"/>
              </a:lnTo>
              <a:lnTo>
                <a:pt x="1005068" y="116892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2999822" y="1394677"/>
          <a:ext cx="10050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4197"/>
              </a:moveTo>
              <a:lnTo>
                <a:pt x="502534" y="64197"/>
              </a:lnTo>
              <a:lnTo>
                <a:pt x="502534" y="45720"/>
              </a:lnTo>
              <a:lnTo>
                <a:pt x="1005068" y="457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2999822" y="271467"/>
          <a:ext cx="1005068" cy="1187406"/>
        </a:xfrm>
        <a:custGeom>
          <a:avLst/>
          <a:gdLst/>
          <a:ahLst/>
          <a:cxnLst/>
          <a:rect l="0" t="0" r="0" b="0"/>
          <a:pathLst>
            <a:path>
              <a:moveTo>
                <a:pt x="0" y="1187406"/>
              </a:moveTo>
              <a:lnTo>
                <a:pt x="502534" y="1187406"/>
              </a:lnTo>
              <a:lnTo>
                <a:pt x="502534" y="0"/>
              </a:lnTo>
              <a:lnTo>
                <a:pt x="1005068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CDA5E-21DD-614F-AA6C-F13D953D848D}">
      <dsp:nvSpPr>
        <dsp:cNvPr id="0" name=""/>
        <dsp:cNvSpPr/>
      </dsp:nvSpPr>
      <dsp:spPr>
        <a:xfrm>
          <a:off x="1114767" y="1013815"/>
          <a:ext cx="1885055" cy="89011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1114767" y="1013815"/>
        <a:ext cx="1885055" cy="890117"/>
      </dsp:txXfrm>
    </dsp:sp>
    <dsp:sp modelId="{7E7B88D0-C116-C74A-9D9E-930F14CC97DE}">
      <dsp:nvSpPr>
        <dsp:cNvPr id="0" name=""/>
        <dsp:cNvSpPr/>
      </dsp:nvSpPr>
      <dsp:spPr>
        <a:xfrm>
          <a:off x="4004891" y="1079"/>
          <a:ext cx="1663387" cy="54077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sp:txBody>
      <dsp:txXfrm>
        <a:off x="4004891" y="1079"/>
        <a:ext cx="1663387" cy="540777"/>
      </dsp:txXfrm>
    </dsp:sp>
    <dsp:sp modelId="{0D7020A8-F76A-C14D-8D34-0E9828086E9C}">
      <dsp:nvSpPr>
        <dsp:cNvPr id="0" name=""/>
        <dsp:cNvSpPr/>
      </dsp:nvSpPr>
      <dsp:spPr>
        <a:xfrm>
          <a:off x="4004891" y="1170024"/>
          <a:ext cx="1661729" cy="5407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sp:txBody>
      <dsp:txXfrm>
        <a:off x="4004891" y="1170024"/>
        <a:ext cx="1661729" cy="540746"/>
      </dsp:txXfrm>
    </dsp:sp>
    <dsp:sp modelId="{FD86EC78-9DFF-254D-B760-DBE62E55F039}">
      <dsp:nvSpPr>
        <dsp:cNvPr id="0" name=""/>
        <dsp:cNvSpPr/>
      </dsp:nvSpPr>
      <dsp:spPr>
        <a:xfrm>
          <a:off x="4004891" y="2338938"/>
          <a:ext cx="2064912" cy="5777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sp:txBody>
      <dsp:txXfrm>
        <a:off x="4004891" y="2338938"/>
        <a:ext cx="2064912" cy="577731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BCDF1-1A05-4640-9395-16F551B6C086}">
      <dsp:nvSpPr>
        <dsp:cNvPr id="0" name=""/>
        <dsp:cNvSpPr/>
      </dsp:nvSpPr>
      <dsp:spPr>
        <a:xfrm>
          <a:off x="2999822" y="1458874"/>
          <a:ext cx="1005068" cy="116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2534" y="0"/>
              </a:lnTo>
              <a:lnTo>
                <a:pt x="502534" y="1168929"/>
              </a:lnTo>
              <a:lnTo>
                <a:pt x="1005068" y="116892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2999822" y="1394677"/>
          <a:ext cx="10050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4197"/>
              </a:moveTo>
              <a:lnTo>
                <a:pt x="502534" y="64197"/>
              </a:lnTo>
              <a:lnTo>
                <a:pt x="502534" y="45720"/>
              </a:lnTo>
              <a:lnTo>
                <a:pt x="1005068" y="457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2999822" y="271467"/>
          <a:ext cx="1005068" cy="1187406"/>
        </a:xfrm>
        <a:custGeom>
          <a:avLst/>
          <a:gdLst/>
          <a:ahLst/>
          <a:cxnLst/>
          <a:rect l="0" t="0" r="0" b="0"/>
          <a:pathLst>
            <a:path>
              <a:moveTo>
                <a:pt x="0" y="1187406"/>
              </a:moveTo>
              <a:lnTo>
                <a:pt x="502534" y="1187406"/>
              </a:lnTo>
              <a:lnTo>
                <a:pt x="502534" y="0"/>
              </a:lnTo>
              <a:lnTo>
                <a:pt x="1005068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CDA5E-21DD-614F-AA6C-F13D953D848D}">
      <dsp:nvSpPr>
        <dsp:cNvPr id="0" name=""/>
        <dsp:cNvSpPr/>
      </dsp:nvSpPr>
      <dsp:spPr>
        <a:xfrm>
          <a:off x="1114767" y="1013815"/>
          <a:ext cx="1885055" cy="89011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1114767" y="1013815"/>
        <a:ext cx="1885055" cy="890117"/>
      </dsp:txXfrm>
    </dsp:sp>
    <dsp:sp modelId="{7E7B88D0-C116-C74A-9D9E-930F14CC97DE}">
      <dsp:nvSpPr>
        <dsp:cNvPr id="0" name=""/>
        <dsp:cNvSpPr/>
      </dsp:nvSpPr>
      <dsp:spPr>
        <a:xfrm>
          <a:off x="4004891" y="1079"/>
          <a:ext cx="1663387" cy="540777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sp:txBody>
      <dsp:txXfrm>
        <a:off x="4004891" y="1079"/>
        <a:ext cx="1663387" cy="540777"/>
      </dsp:txXfrm>
    </dsp:sp>
    <dsp:sp modelId="{0D7020A8-F76A-C14D-8D34-0E9828086E9C}">
      <dsp:nvSpPr>
        <dsp:cNvPr id="0" name=""/>
        <dsp:cNvSpPr/>
      </dsp:nvSpPr>
      <dsp:spPr>
        <a:xfrm>
          <a:off x="4004891" y="1170024"/>
          <a:ext cx="1661729" cy="54074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sp:txBody>
      <dsp:txXfrm>
        <a:off x="4004891" y="1170024"/>
        <a:ext cx="1661729" cy="540746"/>
      </dsp:txXfrm>
    </dsp:sp>
    <dsp:sp modelId="{FD86EC78-9DFF-254D-B760-DBE62E55F039}">
      <dsp:nvSpPr>
        <dsp:cNvPr id="0" name=""/>
        <dsp:cNvSpPr/>
      </dsp:nvSpPr>
      <dsp:spPr>
        <a:xfrm>
          <a:off x="4004891" y="2338938"/>
          <a:ext cx="2064912" cy="5777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sp:txBody>
      <dsp:txXfrm>
        <a:off x="4004891" y="2338938"/>
        <a:ext cx="2064912" cy="577731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BCDF1-1A05-4640-9395-16F551B6C086}">
      <dsp:nvSpPr>
        <dsp:cNvPr id="0" name=""/>
        <dsp:cNvSpPr/>
      </dsp:nvSpPr>
      <dsp:spPr>
        <a:xfrm>
          <a:off x="2999822" y="1458874"/>
          <a:ext cx="1005068" cy="116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2534" y="0"/>
              </a:lnTo>
              <a:lnTo>
                <a:pt x="502534" y="1168929"/>
              </a:lnTo>
              <a:lnTo>
                <a:pt x="1005068" y="116892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2999822" y="1394677"/>
          <a:ext cx="10050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4197"/>
              </a:moveTo>
              <a:lnTo>
                <a:pt x="502534" y="64197"/>
              </a:lnTo>
              <a:lnTo>
                <a:pt x="502534" y="45720"/>
              </a:lnTo>
              <a:lnTo>
                <a:pt x="1005068" y="457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2999822" y="271467"/>
          <a:ext cx="1005068" cy="1187406"/>
        </a:xfrm>
        <a:custGeom>
          <a:avLst/>
          <a:gdLst/>
          <a:ahLst/>
          <a:cxnLst/>
          <a:rect l="0" t="0" r="0" b="0"/>
          <a:pathLst>
            <a:path>
              <a:moveTo>
                <a:pt x="0" y="1187406"/>
              </a:moveTo>
              <a:lnTo>
                <a:pt x="502534" y="1187406"/>
              </a:lnTo>
              <a:lnTo>
                <a:pt x="502534" y="0"/>
              </a:lnTo>
              <a:lnTo>
                <a:pt x="1005068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CDA5E-21DD-614F-AA6C-F13D953D848D}">
      <dsp:nvSpPr>
        <dsp:cNvPr id="0" name=""/>
        <dsp:cNvSpPr/>
      </dsp:nvSpPr>
      <dsp:spPr>
        <a:xfrm>
          <a:off x="1114767" y="1013815"/>
          <a:ext cx="1885055" cy="89011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1114767" y="1013815"/>
        <a:ext cx="1885055" cy="890117"/>
      </dsp:txXfrm>
    </dsp:sp>
    <dsp:sp modelId="{7E7B88D0-C116-C74A-9D9E-930F14CC97DE}">
      <dsp:nvSpPr>
        <dsp:cNvPr id="0" name=""/>
        <dsp:cNvSpPr/>
      </dsp:nvSpPr>
      <dsp:spPr>
        <a:xfrm>
          <a:off x="4004891" y="1079"/>
          <a:ext cx="1663387" cy="540777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sp:txBody>
      <dsp:txXfrm>
        <a:off x="4004891" y="1079"/>
        <a:ext cx="1663387" cy="540777"/>
      </dsp:txXfrm>
    </dsp:sp>
    <dsp:sp modelId="{0D7020A8-F76A-C14D-8D34-0E9828086E9C}">
      <dsp:nvSpPr>
        <dsp:cNvPr id="0" name=""/>
        <dsp:cNvSpPr/>
      </dsp:nvSpPr>
      <dsp:spPr>
        <a:xfrm>
          <a:off x="4004891" y="1170024"/>
          <a:ext cx="1661729" cy="54074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sp:txBody>
      <dsp:txXfrm>
        <a:off x="4004891" y="1170024"/>
        <a:ext cx="1661729" cy="540746"/>
      </dsp:txXfrm>
    </dsp:sp>
    <dsp:sp modelId="{FD86EC78-9DFF-254D-B760-DBE62E55F039}">
      <dsp:nvSpPr>
        <dsp:cNvPr id="0" name=""/>
        <dsp:cNvSpPr/>
      </dsp:nvSpPr>
      <dsp:spPr>
        <a:xfrm>
          <a:off x="4004891" y="2338938"/>
          <a:ext cx="2064912" cy="5777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sp:txBody>
      <dsp:txXfrm>
        <a:off x="4004891" y="2338938"/>
        <a:ext cx="2064912" cy="577731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BCDF1-1A05-4640-9395-16F551B6C086}">
      <dsp:nvSpPr>
        <dsp:cNvPr id="0" name=""/>
        <dsp:cNvSpPr/>
      </dsp:nvSpPr>
      <dsp:spPr>
        <a:xfrm>
          <a:off x="2999822" y="1458874"/>
          <a:ext cx="1005068" cy="116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2534" y="0"/>
              </a:lnTo>
              <a:lnTo>
                <a:pt x="502534" y="1168929"/>
              </a:lnTo>
              <a:lnTo>
                <a:pt x="1005068" y="116892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2999822" y="1394677"/>
          <a:ext cx="10050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4197"/>
              </a:moveTo>
              <a:lnTo>
                <a:pt x="502534" y="64197"/>
              </a:lnTo>
              <a:lnTo>
                <a:pt x="502534" y="45720"/>
              </a:lnTo>
              <a:lnTo>
                <a:pt x="1005068" y="457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2999822" y="271467"/>
          <a:ext cx="1005068" cy="1187406"/>
        </a:xfrm>
        <a:custGeom>
          <a:avLst/>
          <a:gdLst/>
          <a:ahLst/>
          <a:cxnLst/>
          <a:rect l="0" t="0" r="0" b="0"/>
          <a:pathLst>
            <a:path>
              <a:moveTo>
                <a:pt x="0" y="1187406"/>
              </a:moveTo>
              <a:lnTo>
                <a:pt x="502534" y="1187406"/>
              </a:lnTo>
              <a:lnTo>
                <a:pt x="502534" y="0"/>
              </a:lnTo>
              <a:lnTo>
                <a:pt x="1005068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CDA5E-21DD-614F-AA6C-F13D953D848D}">
      <dsp:nvSpPr>
        <dsp:cNvPr id="0" name=""/>
        <dsp:cNvSpPr/>
      </dsp:nvSpPr>
      <dsp:spPr>
        <a:xfrm>
          <a:off x="1114767" y="1013815"/>
          <a:ext cx="1885055" cy="89011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1114767" y="1013815"/>
        <a:ext cx="1885055" cy="890117"/>
      </dsp:txXfrm>
    </dsp:sp>
    <dsp:sp modelId="{7E7B88D0-C116-C74A-9D9E-930F14CC97DE}">
      <dsp:nvSpPr>
        <dsp:cNvPr id="0" name=""/>
        <dsp:cNvSpPr/>
      </dsp:nvSpPr>
      <dsp:spPr>
        <a:xfrm>
          <a:off x="4004891" y="1079"/>
          <a:ext cx="1663387" cy="540777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sp:txBody>
      <dsp:txXfrm>
        <a:off x="4004891" y="1079"/>
        <a:ext cx="1663387" cy="540777"/>
      </dsp:txXfrm>
    </dsp:sp>
    <dsp:sp modelId="{0D7020A8-F76A-C14D-8D34-0E9828086E9C}">
      <dsp:nvSpPr>
        <dsp:cNvPr id="0" name=""/>
        <dsp:cNvSpPr/>
      </dsp:nvSpPr>
      <dsp:spPr>
        <a:xfrm>
          <a:off x="4004891" y="1170024"/>
          <a:ext cx="1661729" cy="54074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sp:txBody>
      <dsp:txXfrm>
        <a:off x="4004891" y="1170024"/>
        <a:ext cx="1661729" cy="540746"/>
      </dsp:txXfrm>
    </dsp:sp>
    <dsp:sp modelId="{FD86EC78-9DFF-254D-B760-DBE62E55F039}">
      <dsp:nvSpPr>
        <dsp:cNvPr id="0" name=""/>
        <dsp:cNvSpPr/>
      </dsp:nvSpPr>
      <dsp:spPr>
        <a:xfrm>
          <a:off x="4004891" y="2338938"/>
          <a:ext cx="2064912" cy="5777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sp:txBody>
      <dsp:txXfrm>
        <a:off x="4004891" y="2338938"/>
        <a:ext cx="2064912" cy="577731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BCDF1-1A05-4640-9395-16F551B6C086}">
      <dsp:nvSpPr>
        <dsp:cNvPr id="0" name=""/>
        <dsp:cNvSpPr/>
      </dsp:nvSpPr>
      <dsp:spPr>
        <a:xfrm>
          <a:off x="2999822" y="1458874"/>
          <a:ext cx="1005068" cy="116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2534" y="0"/>
              </a:lnTo>
              <a:lnTo>
                <a:pt x="502534" y="1168929"/>
              </a:lnTo>
              <a:lnTo>
                <a:pt x="1005068" y="116892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2999822" y="1394677"/>
          <a:ext cx="10050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4197"/>
              </a:moveTo>
              <a:lnTo>
                <a:pt x="502534" y="64197"/>
              </a:lnTo>
              <a:lnTo>
                <a:pt x="502534" y="45720"/>
              </a:lnTo>
              <a:lnTo>
                <a:pt x="1005068" y="457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2999822" y="271467"/>
          <a:ext cx="1005068" cy="1187406"/>
        </a:xfrm>
        <a:custGeom>
          <a:avLst/>
          <a:gdLst/>
          <a:ahLst/>
          <a:cxnLst/>
          <a:rect l="0" t="0" r="0" b="0"/>
          <a:pathLst>
            <a:path>
              <a:moveTo>
                <a:pt x="0" y="1187406"/>
              </a:moveTo>
              <a:lnTo>
                <a:pt x="502534" y="1187406"/>
              </a:lnTo>
              <a:lnTo>
                <a:pt x="502534" y="0"/>
              </a:lnTo>
              <a:lnTo>
                <a:pt x="1005068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CDA5E-21DD-614F-AA6C-F13D953D848D}">
      <dsp:nvSpPr>
        <dsp:cNvPr id="0" name=""/>
        <dsp:cNvSpPr/>
      </dsp:nvSpPr>
      <dsp:spPr>
        <a:xfrm>
          <a:off x="1114767" y="1013815"/>
          <a:ext cx="1885055" cy="89011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1114767" y="1013815"/>
        <a:ext cx="1885055" cy="890117"/>
      </dsp:txXfrm>
    </dsp:sp>
    <dsp:sp modelId="{7E7B88D0-C116-C74A-9D9E-930F14CC97DE}">
      <dsp:nvSpPr>
        <dsp:cNvPr id="0" name=""/>
        <dsp:cNvSpPr/>
      </dsp:nvSpPr>
      <dsp:spPr>
        <a:xfrm>
          <a:off x="4004891" y="1079"/>
          <a:ext cx="1663387" cy="540777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sp:txBody>
      <dsp:txXfrm>
        <a:off x="4004891" y="1079"/>
        <a:ext cx="1663387" cy="540777"/>
      </dsp:txXfrm>
    </dsp:sp>
    <dsp:sp modelId="{0D7020A8-F76A-C14D-8D34-0E9828086E9C}">
      <dsp:nvSpPr>
        <dsp:cNvPr id="0" name=""/>
        <dsp:cNvSpPr/>
      </dsp:nvSpPr>
      <dsp:spPr>
        <a:xfrm>
          <a:off x="4004891" y="1170024"/>
          <a:ext cx="1661729" cy="54074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sp:txBody>
      <dsp:txXfrm>
        <a:off x="4004891" y="1170024"/>
        <a:ext cx="1661729" cy="540746"/>
      </dsp:txXfrm>
    </dsp:sp>
    <dsp:sp modelId="{FD86EC78-9DFF-254D-B760-DBE62E55F039}">
      <dsp:nvSpPr>
        <dsp:cNvPr id="0" name=""/>
        <dsp:cNvSpPr/>
      </dsp:nvSpPr>
      <dsp:spPr>
        <a:xfrm>
          <a:off x="4004891" y="2338938"/>
          <a:ext cx="2064912" cy="5777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sp:txBody>
      <dsp:txXfrm>
        <a:off x="4004891" y="2338938"/>
        <a:ext cx="2064912" cy="577731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47762-23A1-B341-BBFC-F73BC3095221}">
      <dsp:nvSpPr>
        <dsp:cNvPr id="0" name=""/>
        <dsp:cNvSpPr/>
      </dsp:nvSpPr>
      <dsp:spPr>
        <a:xfrm>
          <a:off x="14245026" y="8701125"/>
          <a:ext cx="1968497" cy="1185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4248" y="0"/>
              </a:lnTo>
              <a:lnTo>
                <a:pt x="984248" y="1185467"/>
              </a:lnTo>
              <a:lnTo>
                <a:pt x="1968497" y="1185467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FFDE3-F526-574A-BA1F-6B0E0D4134FB}">
      <dsp:nvSpPr>
        <dsp:cNvPr id="0" name=""/>
        <dsp:cNvSpPr/>
      </dsp:nvSpPr>
      <dsp:spPr>
        <a:xfrm>
          <a:off x="14245026" y="7518074"/>
          <a:ext cx="1968497" cy="1183050"/>
        </a:xfrm>
        <a:custGeom>
          <a:avLst/>
          <a:gdLst/>
          <a:ahLst/>
          <a:cxnLst/>
          <a:rect l="0" t="0" r="0" b="0"/>
          <a:pathLst>
            <a:path>
              <a:moveTo>
                <a:pt x="0" y="1183050"/>
              </a:moveTo>
              <a:lnTo>
                <a:pt x="984248" y="1183050"/>
              </a:lnTo>
              <a:lnTo>
                <a:pt x="984248" y="0"/>
              </a:lnTo>
              <a:lnTo>
                <a:pt x="1968497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EDCC-1B84-CF45-AE4C-F2FD55F322EF}">
      <dsp:nvSpPr>
        <dsp:cNvPr id="0" name=""/>
        <dsp:cNvSpPr/>
      </dsp:nvSpPr>
      <dsp:spPr>
        <a:xfrm>
          <a:off x="9037367" y="5785105"/>
          <a:ext cx="1968497" cy="2916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4248" y="0"/>
              </a:lnTo>
              <a:lnTo>
                <a:pt x="984248" y="2916020"/>
              </a:lnTo>
              <a:lnTo>
                <a:pt x="1968497" y="29160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9037367" y="5707754"/>
          <a:ext cx="19684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7350"/>
              </a:moveTo>
              <a:lnTo>
                <a:pt x="984248" y="77350"/>
              </a:lnTo>
              <a:lnTo>
                <a:pt x="984248" y="45720"/>
              </a:lnTo>
              <a:lnTo>
                <a:pt x="1968497" y="457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BCDF1-1A05-4640-9395-16F551B6C086}">
      <dsp:nvSpPr>
        <dsp:cNvPr id="0" name=""/>
        <dsp:cNvSpPr/>
      </dsp:nvSpPr>
      <dsp:spPr>
        <a:xfrm>
          <a:off x="14255066" y="2862255"/>
          <a:ext cx="1968497" cy="2289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4248" y="0"/>
              </a:lnTo>
              <a:lnTo>
                <a:pt x="984248" y="2289431"/>
              </a:lnTo>
              <a:lnTo>
                <a:pt x="1968497" y="2289431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14255066" y="2780347"/>
          <a:ext cx="19684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81908"/>
              </a:moveTo>
              <a:lnTo>
                <a:pt x="984248" y="81908"/>
              </a:lnTo>
              <a:lnTo>
                <a:pt x="984248" y="45720"/>
              </a:lnTo>
              <a:lnTo>
                <a:pt x="1968497" y="457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14255066" y="536635"/>
          <a:ext cx="1968497" cy="2325620"/>
        </a:xfrm>
        <a:custGeom>
          <a:avLst/>
          <a:gdLst/>
          <a:ahLst/>
          <a:cxnLst/>
          <a:rect l="0" t="0" r="0" b="0"/>
          <a:pathLst>
            <a:path>
              <a:moveTo>
                <a:pt x="0" y="2325620"/>
              </a:moveTo>
              <a:lnTo>
                <a:pt x="984248" y="2325620"/>
              </a:lnTo>
              <a:lnTo>
                <a:pt x="984248" y="0"/>
              </a:lnTo>
              <a:lnTo>
                <a:pt x="1968497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9037367" y="2862255"/>
          <a:ext cx="1968497" cy="2922849"/>
        </a:xfrm>
        <a:custGeom>
          <a:avLst/>
          <a:gdLst/>
          <a:ahLst/>
          <a:cxnLst/>
          <a:rect l="0" t="0" r="0" b="0"/>
          <a:pathLst>
            <a:path>
              <a:moveTo>
                <a:pt x="0" y="2922849"/>
              </a:moveTo>
              <a:lnTo>
                <a:pt x="984248" y="2922849"/>
              </a:lnTo>
              <a:lnTo>
                <a:pt x="984248" y="0"/>
              </a:lnTo>
              <a:lnTo>
                <a:pt x="196849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3622425" y="5279635"/>
          <a:ext cx="5414942" cy="10109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sp:txBody>
      <dsp:txXfrm>
        <a:off x="3622425" y="5279635"/>
        <a:ext cx="5414942" cy="1010939"/>
      </dsp:txXfrm>
    </dsp:sp>
    <dsp:sp modelId="{CC7F5FF6-07F7-9346-AA7E-8310FE435B20}">
      <dsp:nvSpPr>
        <dsp:cNvPr id="0" name=""/>
        <dsp:cNvSpPr/>
      </dsp:nvSpPr>
      <dsp:spPr>
        <a:xfrm>
          <a:off x="11005864" y="2035216"/>
          <a:ext cx="3249201" cy="1654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11005864" y="2035216"/>
        <a:ext cx="3249201" cy="1654079"/>
      </dsp:txXfrm>
    </dsp:sp>
    <dsp:sp modelId="{7E7B88D0-C116-C74A-9D9E-930F14CC97DE}">
      <dsp:nvSpPr>
        <dsp:cNvPr id="0" name=""/>
        <dsp:cNvSpPr/>
      </dsp:nvSpPr>
      <dsp:spPr>
        <a:xfrm>
          <a:off x="16223563" y="7059"/>
          <a:ext cx="3257862" cy="10591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sp:txBody>
      <dsp:txXfrm>
        <a:off x="16223563" y="7059"/>
        <a:ext cx="3257862" cy="1059150"/>
      </dsp:txXfrm>
    </dsp:sp>
    <dsp:sp modelId="{0D7020A8-F76A-C14D-8D34-0E9828086E9C}">
      <dsp:nvSpPr>
        <dsp:cNvPr id="0" name=""/>
        <dsp:cNvSpPr/>
      </dsp:nvSpPr>
      <dsp:spPr>
        <a:xfrm>
          <a:off x="16223563" y="2296521"/>
          <a:ext cx="3254614" cy="10590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sp:txBody>
      <dsp:txXfrm>
        <a:off x="16223563" y="2296521"/>
        <a:ext cx="3254614" cy="1059090"/>
      </dsp:txXfrm>
    </dsp:sp>
    <dsp:sp modelId="{FD86EC78-9DFF-254D-B760-DBE62E55F039}">
      <dsp:nvSpPr>
        <dsp:cNvPr id="0" name=""/>
        <dsp:cNvSpPr/>
      </dsp:nvSpPr>
      <dsp:spPr>
        <a:xfrm>
          <a:off x="16223563" y="4585923"/>
          <a:ext cx="4044277" cy="11315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sp:txBody>
      <dsp:txXfrm>
        <a:off x="16223563" y="4585923"/>
        <a:ext cx="4044277" cy="1131528"/>
      </dsp:txXfrm>
    </dsp:sp>
    <dsp:sp modelId="{88DD7B1A-A996-264C-AB77-952A0F9A2058}">
      <dsp:nvSpPr>
        <dsp:cNvPr id="0" name=""/>
        <dsp:cNvSpPr/>
      </dsp:nvSpPr>
      <dsp:spPr>
        <a:xfrm>
          <a:off x="11005864" y="4919606"/>
          <a:ext cx="3241819" cy="1667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sp:txBody>
      <dsp:txXfrm>
        <a:off x="11005864" y="4919606"/>
        <a:ext cx="3241819" cy="1667737"/>
      </dsp:txXfrm>
    </dsp:sp>
    <dsp:sp modelId="{A49C9E26-07EB-924F-9AA5-6C3510FC5567}">
      <dsp:nvSpPr>
        <dsp:cNvPr id="0" name=""/>
        <dsp:cNvSpPr/>
      </dsp:nvSpPr>
      <dsp:spPr>
        <a:xfrm>
          <a:off x="11005864" y="7867256"/>
          <a:ext cx="3239162" cy="1667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11005864" y="7867256"/>
        <a:ext cx="3239162" cy="1667737"/>
      </dsp:txXfrm>
    </dsp:sp>
    <dsp:sp modelId="{200B921A-8BEB-F746-897D-CAD633C16F40}">
      <dsp:nvSpPr>
        <dsp:cNvPr id="0" name=""/>
        <dsp:cNvSpPr/>
      </dsp:nvSpPr>
      <dsp:spPr>
        <a:xfrm>
          <a:off x="16213524" y="6947762"/>
          <a:ext cx="3064359" cy="11406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对立</a:t>
          </a:r>
        </a:p>
      </dsp:txBody>
      <dsp:txXfrm>
        <a:off x="16213524" y="6947762"/>
        <a:ext cx="3064359" cy="1140624"/>
      </dsp:txXfrm>
    </dsp:sp>
    <dsp:sp modelId="{52B1F4B9-1816-2646-8839-09DFF7E16BB0}">
      <dsp:nvSpPr>
        <dsp:cNvPr id="0" name=""/>
        <dsp:cNvSpPr/>
      </dsp:nvSpPr>
      <dsp:spPr>
        <a:xfrm>
          <a:off x="16213524" y="9318697"/>
          <a:ext cx="3067312" cy="1135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统一</a:t>
          </a:r>
        </a:p>
      </dsp:txBody>
      <dsp:txXfrm>
        <a:off x="16213524" y="9318697"/>
        <a:ext cx="3067312" cy="11357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34139-8A26-094B-A977-4576EC34CFCA}">
      <dsp:nvSpPr>
        <dsp:cNvPr id="0" name=""/>
        <dsp:cNvSpPr/>
      </dsp:nvSpPr>
      <dsp:spPr>
        <a:xfrm>
          <a:off x="6748297" y="1085937"/>
          <a:ext cx="875391" cy="772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4513" y="0"/>
              </a:lnTo>
              <a:lnTo>
                <a:pt x="394513" y="772527"/>
              </a:lnTo>
              <a:lnTo>
                <a:pt x="875391" y="772527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6748297" y="447574"/>
          <a:ext cx="875391" cy="638362"/>
        </a:xfrm>
        <a:custGeom>
          <a:avLst/>
          <a:gdLst/>
          <a:ahLst/>
          <a:cxnLst/>
          <a:rect l="0" t="0" r="0" b="0"/>
          <a:pathLst>
            <a:path>
              <a:moveTo>
                <a:pt x="0" y="638362"/>
              </a:moveTo>
              <a:lnTo>
                <a:pt x="394513" y="638362"/>
              </a:lnTo>
              <a:lnTo>
                <a:pt x="394513" y="0"/>
              </a:lnTo>
              <a:lnTo>
                <a:pt x="875391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2944257" y="585286"/>
          <a:ext cx="3804040" cy="100130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>
              <a:solidFill>
                <a:schemeClr val="bg1"/>
              </a:solidFill>
            </a:rPr>
            <a:t>1.</a:t>
          </a:r>
          <a:r>
            <a:rPr lang="zh-CN" altLang="en-US" sz="4000" kern="1200" dirty="0">
              <a:solidFill>
                <a:schemeClr val="bg1"/>
              </a:solidFill>
            </a:rPr>
            <a:t>认识的本质</a:t>
          </a:r>
        </a:p>
      </dsp:txBody>
      <dsp:txXfrm>
        <a:off x="2944257" y="585286"/>
        <a:ext cx="3804040" cy="1001302"/>
      </dsp:txXfrm>
    </dsp:sp>
    <dsp:sp modelId="{CC7F5FF6-07F7-9346-AA7E-8310FE435B20}">
      <dsp:nvSpPr>
        <dsp:cNvPr id="0" name=""/>
        <dsp:cNvSpPr/>
      </dsp:nvSpPr>
      <dsp:spPr>
        <a:xfrm>
          <a:off x="7623689" y="2"/>
          <a:ext cx="5166321" cy="895144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solidFill>
                <a:schemeClr val="bg1"/>
              </a:solidFill>
            </a:rPr>
            <a:t>实践是认识的基础</a:t>
          </a:r>
        </a:p>
      </dsp:txBody>
      <dsp:txXfrm>
        <a:off x="7623689" y="2"/>
        <a:ext cx="5166321" cy="895144"/>
      </dsp:txXfrm>
    </dsp:sp>
    <dsp:sp modelId="{88DD7B1A-A996-264C-AB77-952A0F9A2058}">
      <dsp:nvSpPr>
        <dsp:cNvPr id="0" name=""/>
        <dsp:cNvSpPr/>
      </dsp:nvSpPr>
      <dsp:spPr>
        <a:xfrm>
          <a:off x="7623689" y="1496245"/>
          <a:ext cx="3478725" cy="724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认识的本质</a:t>
          </a:r>
        </a:p>
      </dsp:txBody>
      <dsp:txXfrm>
        <a:off x="7623689" y="1496245"/>
        <a:ext cx="3478725" cy="724437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BCDF1-1A05-4640-9395-16F551B6C086}">
      <dsp:nvSpPr>
        <dsp:cNvPr id="0" name=""/>
        <dsp:cNvSpPr/>
      </dsp:nvSpPr>
      <dsp:spPr>
        <a:xfrm>
          <a:off x="2999822" y="1458874"/>
          <a:ext cx="1005068" cy="116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2534" y="0"/>
              </a:lnTo>
              <a:lnTo>
                <a:pt x="502534" y="1168929"/>
              </a:lnTo>
              <a:lnTo>
                <a:pt x="1005068" y="116892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2999822" y="1394677"/>
          <a:ext cx="10050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4197"/>
              </a:moveTo>
              <a:lnTo>
                <a:pt x="502534" y="64197"/>
              </a:lnTo>
              <a:lnTo>
                <a:pt x="502534" y="45720"/>
              </a:lnTo>
              <a:lnTo>
                <a:pt x="1005068" y="457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2999822" y="271467"/>
          <a:ext cx="1005068" cy="1187406"/>
        </a:xfrm>
        <a:custGeom>
          <a:avLst/>
          <a:gdLst/>
          <a:ahLst/>
          <a:cxnLst/>
          <a:rect l="0" t="0" r="0" b="0"/>
          <a:pathLst>
            <a:path>
              <a:moveTo>
                <a:pt x="0" y="1187406"/>
              </a:moveTo>
              <a:lnTo>
                <a:pt x="502534" y="1187406"/>
              </a:lnTo>
              <a:lnTo>
                <a:pt x="502534" y="0"/>
              </a:lnTo>
              <a:lnTo>
                <a:pt x="1005068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CDA5E-21DD-614F-AA6C-F13D953D848D}">
      <dsp:nvSpPr>
        <dsp:cNvPr id="0" name=""/>
        <dsp:cNvSpPr/>
      </dsp:nvSpPr>
      <dsp:spPr>
        <a:xfrm>
          <a:off x="1114767" y="1013815"/>
          <a:ext cx="1885055" cy="89011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1114767" y="1013815"/>
        <a:ext cx="1885055" cy="890117"/>
      </dsp:txXfrm>
    </dsp:sp>
    <dsp:sp modelId="{7E7B88D0-C116-C74A-9D9E-930F14CC97DE}">
      <dsp:nvSpPr>
        <dsp:cNvPr id="0" name=""/>
        <dsp:cNvSpPr/>
      </dsp:nvSpPr>
      <dsp:spPr>
        <a:xfrm>
          <a:off x="4004891" y="1079"/>
          <a:ext cx="1663387" cy="540777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sp:txBody>
      <dsp:txXfrm>
        <a:off x="4004891" y="1079"/>
        <a:ext cx="1663387" cy="540777"/>
      </dsp:txXfrm>
    </dsp:sp>
    <dsp:sp modelId="{0D7020A8-F76A-C14D-8D34-0E9828086E9C}">
      <dsp:nvSpPr>
        <dsp:cNvPr id="0" name=""/>
        <dsp:cNvSpPr/>
      </dsp:nvSpPr>
      <dsp:spPr>
        <a:xfrm>
          <a:off x="4004891" y="1170024"/>
          <a:ext cx="1661729" cy="540746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sp:txBody>
      <dsp:txXfrm>
        <a:off x="4004891" y="1170024"/>
        <a:ext cx="1661729" cy="540746"/>
      </dsp:txXfrm>
    </dsp:sp>
    <dsp:sp modelId="{FD86EC78-9DFF-254D-B760-DBE62E55F039}">
      <dsp:nvSpPr>
        <dsp:cNvPr id="0" name=""/>
        <dsp:cNvSpPr/>
      </dsp:nvSpPr>
      <dsp:spPr>
        <a:xfrm>
          <a:off x="4004891" y="2338938"/>
          <a:ext cx="2064912" cy="577731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sp:txBody>
      <dsp:txXfrm>
        <a:off x="4004891" y="2338938"/>
        <a:ext cx="2064912" cy="577731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BCDF1-1A05-4640-9395-16F551B6C086}">
      <dsp:nvSpPr>
        <dsp:cNvPr id="0" name=""/>
        <dsp:cNvSpPr/>
      </dsp:nvSpPr>
      <dsp:spPr>
        <a:xfrm>
          <a:off x="2999822" y="1458874"/>
          <a:ext cx="1005068" cy="116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2534" y="0"/>
              </a:lnTo>
              <a:lnTo>
                <a:pt x="502534" y="1168929"/>
              </a:lnTo>
              <a:lnTo>
                <a:pt x="1005068" y="116892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2999822" y="1394677"/>
          <a:ext cx="10050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4197"/>
              </a:moveTo>
              <a:lnTo>
                <a:pt x="502534" y="64197"/>
              </a:lnTo>
              <a:lnTo>
                <a:pt x="502534" y="45720"/>
              </a:lnTo>
              <a:lnTo>
                <a:pt x="1005068" y="457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2999822" y="271467"/>
          <a:ext cx="1005068" cy="1187406"/>
        </a:xfrm>
        <a:custGeom>
          <a:avLst/>
          <a:gdLst/>
          <a:ahLst/>
          <a:cxnLst/>
          <a:rect l="0" t="0" r="0" b="0"/>
          <a:pathLst>
            <a:path>
              <a:moveTo>
                <a:pt x="0" y="1187406"/>
              </a:moveTo>
              <a:lnTo>
                <a:pt x="502534" y="1187406"/>
              </a:lnTo>
              <a:lnTo>
                <a:pt x="502534" y="0"/>
              </a:lnTo>
              <a:lnTo>
                <a:pt x="1005068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CDA5E-21DD-614F-AA6C-F13D953D848D}">
      <dsp:nvSpPr>
        <dsp:cNvPr id="0" name=""/>
        <dsp:cNvSpPr/>
      </dsp:nvSpPr>
      <dsp:spPr>
        <a:xfrm>
          <a:off x="1114767" y="1013815"/>
          <a:ext cx="1885055" cy="89011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1114767" y="1013815"/>
        <a:ext cx="1885055" cy="890117"/>
      </dsp:txXfrm>
    </dsp:sp>
    <dsp:sp modelId="{7E7B88D0-C116-C74A-9D9E-930F14CC97DE}">
      <dsp:nvSpPr>
        <dsp:cNvPr id="0" name=""/>
        <dsp:cNvSpPr/>
      </dsp:nvSpPr>
      <dsp:spPr>
        <a:xfrm>
          <a:off x="4004891" y="1079"/>
          <a:ext cx="1663387" cy="540777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sp:txBody>
      <dsp:txXfrm>
        <a:off x="4004891" y="1079"/>
        <a:ext cx="1663387" cy="540777"/>
      </dsp:txXfrm>
    </dsp:sp>
    <dsp:sp modelId="{0D7020A8-F76A-C14D-8D34-0E9828086E9C}">
      <dsp:nvSpPr>
        <dsp:cNvPr id="0" name=""/>
        <dsp:cNvSpPr/>
      </dsp:nvSpPr>
      <dsp:spPr>
        <a:xfrm>
          <a:off x="4004891" y="1170024"/>
          <a:ext cx="1661729" cy="540746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sp:txBody>
      <dsp:txXfrm>
        <a:off x="4004891" y="1170024"/>
        <a:ext cx="1661729" cy="540746"/>
      </dsp:txXfrm>
    </dsp:sp>
    <dsp:sp modelId="{FD86EC78-9DFF-254D-B760-DBE62E55F039}">
      <dsp:nvSpPr>
        <dsp:cNvPr id="0" name=""/>
        <dsp:cNvSpPr/>
      </dsp:nvSpPr>
      <dsp:spPr>
        <a:xfrm>
          <a:off x="4004891" y="2338938"/>
          <a:ext cx="2064912" cy="577731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sp:txBody>
      <dsp:txXfrm>
        <a:off x="4004891" y="2338938"/>
        <a:ext cx="2064912" cy="577731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BCDF1-1A05-4640-9395-16F551B6C086}">
      <dsp:nvSpPr>
        <dsp:cNvPr id="0" name=""/>
        <dsp:cNvSpPr/>
      </dsp:nvSpPr>
      <dsp:spPr>
        <a:xfrm>
          <a:off x="2999822" y="1458874"/>
          <a:ext cx="1005068" cy="116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2534" y="0"/>
              </a:lnTo>
              <a:lnTo>
                <a:pt x="502534" y="1168929"/>
              </a:lnTo>
              <a:lnTo>
                <a:pt x="1005068" y="116892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2999822" y="1394677"/>
          <a:ext cx="10050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4197"/>
              </a:moveTo>
              <a:lnTo>
                <a:pt x="502534" y="64197"/>
              </a:lnTo>
              <a:lnTo>
                <a:pt x="502534" y="45720"/>
              </a:lnTo>
              <a:lnTo>
                <a:pt x="1005068" y="457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2999822" y="271467"/>
          <a:ext cx="1005068" cy="1187406"/>
        </a:xfrm>
        <a:custGeom>
          <a:avLst/>
          <a:gdLst/>
          <a:ahLst/>
          <a:cxnLst/>
          <a:rect l="0" t="0" r="0" b="0"/>
          <a:pathLst>
            <a:path>
              <a:moveTo>
                <a:pt x="0" y="1187406"/>
              </a:moveTo>
              <a:lnTo>
                <a:pt x="502534" y="1187406"/>
              </a:lnTo>
              <a:lnTo>
                <a:pt x="502534" y="0"/>
              </a:lnTo>
              <a:lnTo>
                <a:pt x="1005068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CDA5E-21DD-614F-AA6C-F13D953D848D}">
      <dsp:nvSpPr>
        <dsp:cNvPr id="0" name=""/>
        <dsp:cNvSpPr/>
      </dsp:nvSpPr>
      <dsp:spPr>
        <a:xfrm>
          <a:off x="1114767" y="1013815"/>
          <a:ext cx="1885055" cy="89011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1114767" y="1013815"/>
        <a:ext cx="1885055" cy="890117"/>
      </dsp:txXfrm>
    </dsp:sp>
    <dsp:sp modelId="{7E7B88D0-C116-C74A-9D9E-930F14CC97DE}">
      <dsp:nvSpPr>
        <dsp:cNvPr id="0" name=""/>
        <dsp:cNvSpPr/>
      </dsp:nvSpPr>
      <dsp:spPr>
        <a:xfrm>
          <a:off x="4004891" y="1079"/>
          <a:ext cx="1663387" cy="540777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sp:txBody>
      <dsp:txXfrm>
        <a:off x="4004891" y="1079"/>
        <a:ext cx="1663387" cy="540777"/>
      </dsp:txXfrm>
    </dsp:sp>
    <dsp:sp modelId="{0D7020A8-F76A-C14D-8D34-0E9828086E9C}">
      <dsp:nvSpPr>
        <dsp:cNvPr id="0" name=""/>
        <dsp:cNvSpPr/>
      </dsp:nvSpPr>
      <dsp:spPr>
        <a:xfrm>
          <a:off x="4004891" y="1170024"/>
          <a:ext cx="1661729" cy="540746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sp:txBody>
      <dsp:txXfrm>
        <a:off x="4004891" y="1170024"/>
        <a:ext cx="1661729" cy="540746"/>
      </dsp:txXfrm>
    </dsp:sp>
    <dsp:sp modelId="{FD86EC78-9DFF-254D-B760-DBE62E55F039}">
      <dsp:nvSpPr>
        <dsp:cNvPr id="0" name=""/>
        <dsp:cNvSpPr/>
      </dsp:nvSpPr>
      <dsp:spPr>
        <a:xfrm>
          <a:off x="4004891" y="2338938"/>
          <a:ext cx="2064912" cy="577731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sp:txBody>
      <dsp:txXfrm>
        <a:off x="4004891" y="2338938"/>
        <a:ext cx="2064912" cy="577731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BCDF1-1A05-4640-9395-16F551B6C086}">
      <dsp:nvSpPr>
        <dsp:cNvPr id="0" name=""/>
        <dsp:cNvSpPr/>
      </dsp:nvSpPr>
      <dsp:spPr>
        <a:xfrm>
          <a:off x="2999822" y="1458874"/>
          <a:ext cx="1005068" cy="116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2534" y="0"/>
              </a:lnTo>
              <a:lnTo>
                <a:pt x="502534" y="1168929"/>
              </a:lnTo>
              <a:lnTo>
                <a:pt x="1005068" y="116892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2999822" y="1394677"/>
          <a:ext cx="10050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4197"/>
              </a:moveTo>
              <a:lnTo>
                <a:pt x="502534" y="64197"/>
              </a:lnTo>
              <a:lnTo>
                <a:pt x="502534" y="45720"/>
              </a:lnTo>
              <a:lnTo>
                <a:pt x="1005068" y="457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2999822" y="271467"/>
          <a:ext cx="1005068" cy="1187406"/>
        </a:xfrm>
        <a:custGeom>
          <a:avLst/>
          <a:gdLst/>
          <a:ahLst/>
          <a:cxnLst/>
          <a:rect l="0" t="0" r="0" b="0"/>
          <a:pathLst>
            <a:path>
              <a:moveTo>
                <a:pt x="0" y="1187406"/>
              </a:moveTo>
              <a:lnTo>
                <a:pt x="502534" y="1187406"/>
              </a:lnTo>
              <a:lnTo>
                <a:pt x="502534" y="0"/>
              </a:lnTo>
              <a:lnTo>
                <a:pt x="1005068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CDA5E-21DD-614F-AA6C-F13D953D848D}">
      <dsp:nvSpPr>
        <dsp:cNvPr id="0" name=""/>
        <dsp:cNvSpPr/>
      </dsp:nvSpPr>
      <dsp:spPr>
        <a:xfrm>
          <a:off x="1114767" y="1013815"/>
          <a:ext cx="1885055" cy="89011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1114767" y="1013815"/>
        <a:ext cx="1885055" cy="890117"/>
      </dsp:txXfrm>
    </dsp:sp>
    <dsp:sp modelId="{7E7B88D0-C116-C74A-9D9E-930F14CC97DE}">
      <dsp:nvSpPr>
        <dsp:cNvPr id="0" name=""/>
        <dsp:cNvSpPr/>
      </dsp:nvSpPr>
      <dsp:spPr>
        <a:xfrm>
          <a:off x="4004891" y="1079"/>
          <a:ext cx="1663387" cy="540777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sp:txBody>
      <dsp:txXfrm>
        <a:off x="4004891" y="1079"/>
        <a:ext cx="1663387" cy="540777"/>
      </dsp:txXfrm>
    </dsp:sp>
    <dsp:sp modelId="{0D7020A8-F76A-C14D-8D34-0E9828086E9C}">
      <dsp:nvSpPr>
        <dsp:cNvPr id="0" name=""/>
        <dsp:cNvSpPr/>
      </dsp:nvSpPr>
      <dsp:spPr>
        <a:xfrm>
          <a:off x="4004891" y="1170024"/>
          <a:ext cx="1661729" cy="540746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sp:txBody>
      <dsp:txXfrm>
        <a:off x="4004891" y="1170024"/>
        <a:ext cx="1661729" cy="540746"/>
      </dsp:txXfrm>
    </dsp:sp>
    <dsp:sp modelId="{FD86EC78-9DFF-254D-B760-DBE62E55F039}">
      <dsp:nvSpPr>
        <dsp:cNvPr id="0" name=""/>
        <dsp:cNvSpPr/>
      </dsp:nvSpPr>
      <dsp:spPr>
        <a:xfrm>
          <a:off x="4004891" y="2338938"/>
          <a:ext cx="2064912" cy="577731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sp:txBody>
      <dsp:txXfrm>
        <a:off x="4004891" y="2338938"/>
        <a:ext cx="2064912" cy="577731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BCDF1-1A05-4640-9395-16F551B6C086}">
      <dsp:nvSpPr>
        <dsp:cNvPr id="0" name=""/>
        <dsp:cNvSpPr/>
      </dsp:nvSpPr>
      <dsp:spPr>
        <a:xfrm>
          <a:off x="2999822" y="1458874"/>
          <a:ext cx="1005068" cy="116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2534" y="0"/>
              </a:lnTo>
              <a:lnTo>
                <a:pt x="502534" y="1168929"/>
              </a:lnTo>
              <a:lnTo>
                <a:pt x="1005068" y="116892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2999822" y="1394677"/>
          <a:ext cx="10050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4197"/>
              </a:moveTo>
              <a:lnTo>
                <a:pt x="502534" y="64197"/>
              </a:lnTo>
              <a:lnTo>
                <a:pt x="502534" y="45720"/>
              </a:lnTo>
              <a:lnTo>
                <a:pt x="1005068" y="457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2999822" y="271467"/>
          <a:ext cx="1005068" cy="1187406"/>
        </a:xfrm>
        <a:custGeom>
          <a:avLst/>
          <a:gdLst/>
          <a:ahLst/>
          <a:cxnLst/>
          <a:rect l="0" t="0" r="0" b="0"/>
          <a:pathLst>
            <a:path>
              <a:moveTo>
                <a:pt x="0" y="1187406"/>
              </a:moveTo>
              <a:lnTo>
                <a:pt x="502534" y="1187406"/>
              </a:lnTo>
              <a:lnTo>
                <a:pt x="502534" y="0"/>
              </a:lnTo>
              <a:lnTo>
                <a:pt x="1005068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CDA5E-21DD-614F-AA6C-F13D953D848D}">
      <dsp:nvSpPr>
        <dsp:cNvPr id="0" name=""/>
        <dsp:cNvSpPr/>
      </dsp:nvSpPr>
      <dsp:spPr>
        <a:xfrm>
          <a:off x="1114767" y="1013815"/>
          <a:ext cx="1885055" cy="89011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1114767" y="1013815"/>
        <a:ext cx="1885055" cy="890117"/>
      </dsp:txXfrm>
    </dsp:sp>
    <dsp:sp modelId="{7E7B88D0-C116-C74A-9D9E-930F14CC97DE}">
      <dsp:nvSpPr>
        <dsp:cNvPr id="0" name=""/>
        <dsp:cNvSpPr/>
      </dsp:nvSpPr>
      <dsp:spPr>
        <a:xfrm>
          <a:off x="4004891" y="1079"/>
          <a:ext cx="1663387" cy="540777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sp:txBody>
      <dsp:txXfrm>
        <a:off x="4004891" y="1079"/>
        <a:ext cx="1663387" cy="540777"/>
      </dsp:txXfrm>
    </dsp:sp>
    <dsp:sp modelId="{0D7020A8-F76A-C14D-8D34-0E9828086E9C}">
      <dsp:nvSpPr>
        <dsp:cNvPr id="0" name=""/>
        <dsp:cNvSpPr/>
      </dsp:nvSpPr>
      <dsp:spPr>
        <a:xfrm>
          <a:off x="4004891" y="1170024"/>
          <a:ext cx="1661729" cy="540746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sp:txBody>
      <dsp:txXfrm>
        <a:off x="4004891" y="1170024"/>
        <a:ext cx="1661729" cy="540746"/>
      </dsp:txXfrm>
    </dsp:sp>
    <dsp:sp modelId="{FD86EC78-9DFF-254D-B760-DBE62E55F039}">
      <dsp:nvSpPr>
        <dsp:cNvPr id="0" name=""/>
        <dsp:cNvSpPr/>
      </dsp:nvSpPr>
      <dsp:spPr>
        <a:xfrm>
          <a:off x="4004891" y="2338938"/>
          <a:ext cx="2064912" cy="577731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sp:txBody>
      <dsp:txXfrm>
        <a:off x="4004891" y="2338938"/>
        <a:ext cx="2064912" cy="577731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47762-23A1-B341-BBFC-F73BC3095221}">
      <dsp:nvSpPr>
        <dsp:cNvPr id="0" name=""/>
        <dsp:cNvSpPr/>
      </dsp:nvSpPr>
      <dsp:spPr>
        <a:xfrm>
          <a:off x="14245026" y="8701125"/>
          <a:ext cx="1968497" cy="1185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4248" y="0"/>
              </a:lnTo>
              <a:lnTo>
                <a:pt x="984248" y="1185467"/>
              </a:lnTo>
              <a:lnTo>
                <a:pt x="1968497" y="1185467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FFDE3-F526-574A-BA1F-6B0E0D4134FB}">
      <dsp:nvSpPr>
        <dsp:cNvPr id="0" name=""/>
        <dsp:cNvSpPr/>
      </dsp:nvSpPr>
      <dsp:spPr>
        <a:xfrm>
          <a:off x="14245026" y="7518074"/>
          <a:ext cx="1968497" cy="1183050"/>
        </a:xfrm>
        <a:custGeom>
          <a:avLst/>
          <a:gdLst/>
          <a:ahLst/>
          <a:cxnLst/>
          <a:rect l="0" t="0" r="0" b="0"/>
          <a:pathLst>
            <a:path>
              <a:moveTo>
                <a:pt x="0" y="1183050"/>
              </a:moveTo>
              <a:lnTo>
                <a:pt x="984248" y="1183050"/>
              </a:lnTo>
              <a:lnTo>
                <a:pt x="984248" y="0"/>
              </a:lnTo>
              <a:lnTo>
                <a:pt x="1968497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EDCC-1B84-CF45-AE4C-F2FD55F322EF}">
      <dsp:nvSpPr>
        <dsp:cNvPr id="0" name=""/>
        <dsp:cNvSpPr/>
      </dsp:nvSpPr>
      <dsp:spPr>
        <a:xfrm>
          <a:off x="9037367" y="5785105"/>
          <a:ext cx="1968497" cy="2916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4248" y="0"/>
              </a:lnTo>
              <a:lnTo>
                <a:pt x="984248" y="2916020"/>
              </a:lnTo>
              <a:lnTo>
                <a:pt x="1968497" y="29160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9037367" y="5785105"/>
          <a:ext cx="1968595" cy="281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4347" y="0"/>
              </a:lnTo>
              <a:lnTo>
                <a:pt x="984347" y="281684"/>
              </a:lnTo>
              <a:lnTo>
                <a:pt x="1968595" y="281684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BCDF1-1A05-4640-9395-16F551B6C086}">
      <dsp:nvSpPr>
        <dsp:cNvPr id="0" name=""/>
        <dsp:cNvSpPr/>
      </dsp:nvSpPr>
      <dsp:spPr>
        <a:xfrm>
          <a:off x="14255066" y="2862255"/>
          <a:ext cx="1968497" cy="2289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4248" y="0"/>
              </a:lnTo>
              <a:lnTo>
                <a:pt x="984248" y="2289431"/>
              </a:lnTo>
              <a:lnTo>
                <a:pt x="1968497" y="2289431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14255066" y="2780347"/>
          <a:ext cx="19684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81908"/>
              </a:moveTo>
              <a:lnTo>
                <a:pt x="984248" y="81908"/>
              </a:lnTo>
              <a:lnTo>
                <a:pt x="984248" y="45720"/>
              </a:lnTo>
              <a:lnTo>
                <a:pt x="1968497" y="457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14255066" y="536635"/>
          <a:ext cx="1968497" cy="2325620"/>
        </a:xfrm>
        <a:custGeom>
          <a:avLst/>
          <a:gdLst/>
          <a:ahLst/>
          <a:cxnLst/>
          <a:rect l="0" t="0" r="0" b="0"/>
          <a:pathLst>
            <a:path>
              <a:moveTo>
                <a:pt x="0" y="2325620"/>
              </a:moveTo>
              <a:lnTo>
                <a:pt x="984248" y="2325620"/>
              </a:lnTo>
              <a:lnTo>
                <a:pt x="984248" y="0"/>
              </a:lnTo>
              <a:lnTo>
                <a:pt x="1968497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9037367" y="2862255"/>
          <a:ext cx="1968497" cy="2922849"/>
        </a:xfrm>
        <a:custGeom>
          <a:avLst/>
          <a:gdLst/>
          <a:ahLst/>
          <a:cxnLst/>
          <a:rect l="0" t="0" r="0" b="0"/>
          <a:pathLst>
            <a:path>
              <a:moveTo>
                <a:pt x="0" y="2922849"/>
              </a:moveTo>
              <a:lnTo>
                <a:pt x="984248" y="2922849"/>
              </a:lnTo>
              <a:lnTo>
                <a:pt x="984248" y="0"/>
              </a:lnTo>
              <a:lnTo>
                <a:pt x="196849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3622425" y="5279635"/>
          <a:ext cx="5414942" cy="10109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sp:txBody>
      <dsp:txXfrm>
        <a:off x="3622425" y="5279635"/>
        <a:ext cx="5414942" cy="1010939"/>
      </dsp:txXfrm>
    </dsp:sp>
    <dsp:sp modelId="{CC7F5FF6-07F7-9346-AA7E-8310FE435B20}">
      <dsp:nvSpPr>
        <dsp:cNvPr id="0" name=""/>
        <dsp:cNvSpPr/>
      </dsp:nvSpPr>
      <dsp:spPr>
        <a:xfrm>
          <a:off x="11005864" y="2035216"/>
          <a:ext cx="3249201" cy="1654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11005864" y="2035216"/>
        <a:ext cx="3249201" cy="1654079"/>
      </dsp:txXfrm>
    </dsp:sp>
    <dsp:sp modelId="{7E7B88D0-C116-C74A-9D9E-930F14CC97DE}">
      <dsp:nvSpPr>
        <dsp:cNvPr id="0" name=""/>
        <dsp:cNvSpPr/>
      </dsp:nvSpPr>
      <dsp:spPr>
        <a:xfrm>
          <a:off x="16223563" y="7059"/>
          <a:ext cx="3257862" cy="10591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sp:txBody>
      <dsp:txXfrm>
        <a:off x="16223563" y="7059"/>
        <a:ext cx="3257862" cy="1059150"/>
      </dsp:txXfrm>
    </dsp:sp>
    <dsp:sp modelId="{0D7020A8-F76A-C14D-8D34-0E9828086E9C}">
      <dsp:nvSpPr>
        <dsp:cNvPr id="0" name=""/>
        <dsp:cNvSpPr/>
      </dsp:nvSpPr>
      <dsp:spPr>
        <a:xfrm>
          <a:off x="16223563" y="2296521"/>
          <a:ext cx="3254614" cy="10590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sp:txBody>
      <dsp:txXfrm>
        <a:off x="16223563" y="2296521"/>
        <a:ext cx="3254614" cy="1059090"/>
      </dsp:txXfrm>
    </dsp:sp>
    <dsp:sp modelId="{FD86EC78-9DFF-254D-B760-DBE62E55F039}">
      <dsp:nvSpPr>
        <dsp:cNvPr id="0" name=""/>
        <dsp:cNvSpPr/>
      </dsp:nvSpPr>
      <dsp:spPr>
        <a:xfrm>
          <a:off x="16223563" y="4585923"/>
          <a:ext cx="4044277" cy="11315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sp:txBody>
      <dsp:txXfrm>
        <a:off x="16223563" y="4585923"/>
        <a:ext cx="4044277" cy="1131528"/>
      </dsp:txXfrm>
    </dsp:sp>
    <dsp:sp modelId="{88DD7B1A-A996-264C-AB77-952A0F9A2058}">
      <dsp:nvSpPr>
        <dsp:cNvPr id="0" name=""/>
        <dsp:cNvSpPr/>
      </dsp:nvSpPr>
      <dsp:spPr>
        <a:xfrm>
          <a:off x="11005962" y="5232920"/>
          <a:ext cx="3241819" cy="1667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sp:txBody>
      <dsp:txXfrm>
        <a:off x="11005962" y="5232920"/>
        <a:ext cx="3241819" cy="1667737"/>
      </dsp:txXfrm>
    </dsp:sp>
    <dsp:sp modelId="{A49C9E26-07EB-924F-9AA5-6C3510FC5567}">
      <dsp:nvSpPr>
        <dsp:cNvPr id="0" name=""/>
        <dsp:cNvSpPr/>
      </dsp:nvSpPr>
      <dsp:spPr>
        <a:xfrm>
          <a:off x="11005864" y="7867256"/>
          <a:ext cx="3239162" cy="1667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11005864" y="7867256"/>
        <a:ext cx="3239162" cy="1667737"/>
      </dsp:txXfrm>
    </dsp:sp>
    <dsp:sp modelId="{200B921A-8BEB-F746-897D-CAD633C16F40}">
      <dsp:nvSpPr>
        <dsp:cNvPr id="0" name=""/>
        <dsp:cNvSpPr/>
      </dsp:nvSpPr>
      <dsp:spPr>
        <a:xfrm>
          <a:off x="16213524" y="6947762"/>
          <a:ext cx="3064359" cy="11406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对立</a:t>
          </a:r>
        </a:p>
      </dsp:txBody>
      <dsp:txXfrm>
        <a:off x="16213524" y="6947762"/>
        <a:ext cx="3064359" cy="1140624"/>
      </dsp:txXfrm>
    </dsp:sp>
    <dsp:sp modelId="{52B1F4B9-1816-2646-8839-09DFF7E16BB0}">
      <dsp:nvSpPr>
        <dsp:cNvPr id="0" name=""/>
        <dsp:cNvSpPr/>
      </dsp:nvSpPr>
      <dsp:spPr>
        <a:xfrm>
          <a:off x="16213524" y="9318697"/>
          <a:ext cx="3067312" cy="1135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统一</a:t>
          </a:r>
        </a:p>
      </dsp:txBody>
      <dsp:txXfrm>
        <a:off x="16213524" y="9318697"/>
        <a:ext cx="3067312" cy="1135790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4EDCC-1B84-CF45-AE4C-F2FD55F322EF}">
      <dsp:nvSpPr>
        <dsp:cNvPr id="0" name=""/>
        <dsp:cNvSpPr/>
      </dsp:nvSpPr>
      <dsp:spPr>
        <a:xfrm>
          <a:off x="5074968" y="1674774"/>
          <a:ext cx="884242" cy="1298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2121" y="0"/>
              </a:lnTo>
              <a:lnTo>
                <a:pt x="442121" y="1298725"/>
              </a:lnTo>
              <a:lnTo>
                <a:pt x="884242" y="129872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5074968" y="1674774"/>
          <a:ext cx="884286" cy="137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2165" y="0"/>
              </a:lnTo>
              <a:lnTo>
                <a:pt x="442165" y="137671"/>
              </a:lnTo>
              <a:lnTo>
                <a:pt x="884286" y="13767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5074968" y="372980"/>
          <a:ext cx="884242" cy="1301793"/>
        </a:xfrm>
        <a:custGeom>
          <a:avLst/>
          <a:gdLst/>
          <a:ahLst/>
          <a:cxnLst/>
          <a:rect l="0" t="0" r="0" b="0"/>
          <a:pathLst>
            <a:path>
              <a:moveTo>
                <a:pt x="0" y="1301793"/>
              </a:moveTo>
              <a:lnTo>
                <a:pt x="442121" y="1301793"/>
              </a:lnTo>
              <a:lnTo>
                <a:pt x="442121" y="0"/>
              </a:lnTo>
              <a:lnTo>
                <a:pt x="88424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1528626" y="1221648"/>
          <a:ext cx="3546342" cy="90625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40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sp:txBody>
      <dsp:txXfrm>
        <a:off x="1528626" y="1221648"/>
        <a:ext cx="3546342" cy="906252"/>
      </dsp:txXfrm>
    </dsp:sp>
    <dsp:sp modelId="{CC7F5FF6-07F7-9346-AA7E-8310FE435B20}">
      <dsp:nvSpPr>
        <dsp:cNvPr id="0" name=""/>
        <dsp:cNvSpPr/>
      </dsp:nvSpPr>
      <dsp:spPr>
        <a:xfrm>
          <a:off x="5959210" y="1477"/>
          <a:ext cx="1459530" cy="743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5959210" y="1477"/>
        <a:ext cx="1459530" cy="743006"/>
      </dsp:txXfrm>
    </dsp:sp>
    <dsp:sp modelId="{88DD7B1A-A996-264C-AB77-952A0F9A2058}">
      <dsp:nvSpPr>
        <dsp:cNvPr id="0" name=""/>
        <dsp:cNvSpPr/>
      </dsp:nvSpPr>
      <dsp:spPr>
        <a:xfrm>
          <a:off x="5959254" y="1437875"/>
          <a:ext cx="1456214" cy="74914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sp:txBody>
      <dsp:txXfrm>
        <a:off x="5959254" y="1437875"/>
        <a:ext cx="1456214" cy="749142"/>
      </dsp:txXfrm>
    </dsp:sp>
    <dsp:sp modelId="{A49C9E26-07EB-924F-9AA5-6C3510FC5567}">
      <dsp:nvSpPr>
        <dsp:cNvPr id="0" name=""/>
        <dsp:cNvSpPr/>
      </dsp:nvSpPr>
      <dsp:spPr>
        <a:xfrm>
          <a:off x="5959210" y="2598929"/>
          <a:ext cx="2995105" cy="749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5959210" y="2598929"/>
        <a:ext cx="2995105" cy="749142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47762-23A1-B341-BBFC-F73BC3095221}">
      <dsp:nvSpPr>
        <dsp:cNvPr id="0" name=""/>
        <dsp:cNvSpPr/>
      </dsp:nvSpPr>
      <dsp:spPr>
        <a:xfrm>
          <a:off x="14245026" y="8701125"/>
          <a:ext cx="1968497" cy="1185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4248" y="0"/>
              </a:lnTo>
              <a:lnTo>
                <a:pt x="984248" y="1185467"/>
              </a:lnTo>
              <a:lnTo>
                <a:pt x="1968497" y="1185467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FFDE3-F526-574A-BA1F-6B0E0D4134FB}">
      <dsp:nvSpPr>
        <dsp:cNvPr id="0" name=""/>
        <dsp:cNvSpPr/>
      </dsp:nvSpPr>
      <dsp:spPr>
        <a:xfrm>
          <a:off x="14245026" y="7518074"/>
          <a:ext cx="1968497" cy="1183050"/>
        </a:xfrm>
        <a:custGeom>
          <a:avLst/>
          <a:gdLst/>
          <a:ahLst/>
          <a:cxnLst/>
          <a:rect l="0" t="0" r="0" b="0"/>
          <a:pathLst>
            <a:path>
              <a:moveTo>
                <a:pt x="0" y="1183050"/>
              </a:moveTo>
              <a:lnTo>
                <a:pt x="984248" y="1183050"/>
              </a:lnTo>
              <a:lnTo>
                <a:pt x="984248" y="0"/>
              </a:lnTo>
              <a:lnTo>
                <a:pt x="1968497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EDCC-1B84-CF45-AE4C-F2FD55F322EF}">
      <dsp:nvSpPr>
        <dsp:cNvPr id="0" name=""/>
        <dsp:cNvSpPr/>
      </dsp:nvSpPr>
      <dsp:spPr>
        <a:xfrm>
          <a:off x="9037367" y="5785105"/>
          <a:ext cx="1968497" cy="2916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4248" y="0"/>
              </a:lnTo>
              <a:lnTo>
                <a:pt x="984248" y="2916020"/>
              </a:lnTo>
              <a:lnTo>
                <a:pt x="1968497" y="29160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9037367" y="5785105"/>
          <a:ext cx="1968595" cy="281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4347" y="0"/>
              </a:lnTo>
              <a:lnTo>
                <a:pt x="984347" y="281684"/>
              </a:lnTo>
              <a:lnTo>
                <a:pt x="1968595" y="281684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BCDF1-1A05-4640-9395-16F551B6C086}">
      <dsp:nvSpPr>
        <dsp:cNvPr id="0" name=""/>
        <dsp:cNvSpPr/>
      </dsp:nvSpPr>
      <dsp:spPr>
        <a:xfrm>
          <a:off x="14255066" y="2862255"/>
          <a:ext cx="1968497" cy="2289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4248" y="0"/>
              </a:lnTo>
              <a:lnTo>
                <a:pt x="984248" y="2289431"/>
              </a:lnTo>
              <a:lnTo>
                <a:pt x="1968497" y="2289431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14255066" y="2780347"/>
          <a:ext cx="19684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81908"/>
              </a:moveTo>
              <a:lnTo>
                <a:pt x="984248" y="81908"/>
              </a:lnTo>
              <a:lnTo>
                <a:pt x="984248" y="45720"/>
              </a:lnTo>
              <a:lnTo>
                <a:pt x="1968497" y="457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14255066" y="536635"/>
          <a:ext cx="1968497" cy="2325620"/>
        </a:xfrm>
        <a:custGeom>
          <a:avLst/>
          <a:gdLst/>
          <a:ahLst/>
          <a:cxnLst/>
          <a:rect l="0" t="0" r="0" b="0"/>
          <a:pathLst>
            <a:path>
              <a:moveTo>
                <a:pt x="0" y="2325620"/>
              </a:moveTo>
              <a:lnTo>
                <a:pt x="984248" y="2325620"/>
              </a:lnTo>
              <a:lnTo>
                <a:pt x="984248" y="0"/>
              </a:lnTo>
              <a:lnTo>
                <a:pt x="1968497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9037367" y="2862255"/>
          <a:ext cx="1968497" cy="2922849"/>
        </a:xfrm>
        <a:custGeom>
          <a:avLst/>
          <a:gdLst/>
          <a:ahLst/>
          <a:cxnLst/>
          <a:rect l="0" t="0" r="0" b="0"/>
          <a:pathLst>
            <a:path>
              <a:moveTo>
                <a:pt x="0" y="2922849"/>
              </a:moveTo>
              <a:lnTo>
                <a:pt x="984248" y="2922849"/>
              </a:lnTo>
              <a:lnTo>
                <a:pt x="984248" y="0"/>
              </a:lnTo>
              <a:lnTo>
                <a:pt x="196849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3622425" y="5279635"/>
          <a:ext cx="5414942" cy="10109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sp:txBody>
      <dsp:txXfrm>
        <a:off x="3622425" y="5279635"/>
        <a:ext cx="5414942" cy="1010939"/>
      </dsp:txXfrm>
    </dsp:sp>
    <dsp:sp modelId="{CC7F5FF6-07F7-9346-AA7E-8310FE435B20}">
      <dsp:nvSpPr>
        <dsp:cNvPr id="0" name=""/>
        <dsp:cNvSpPr/>
      </dsp:nvSpPr>
      <dsp:spPr>
        <a:xfrm>
          <a:off x="11005864" y="2035216"/>
          <a:ext cx="3249201" cy="1654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11005864" y="2035216"/>
        <a:ext cx="3249201" cy="1654079"/>
      </dsp:txXfrm>
    </dsp:sp>
    <dsp:sp modelId="{7E7B88D0-C116-C74A-9D9E-930F14CC97DE}">
      <dsp:nvSpPr>
        <dsp:cNvPr id="0" name=""/>
        <dsp:cNvSpPr/>
      </dsp:nvSpPr>
      <dsp:spPr>
        <a:xfrm>
          <a:off x="16223563" y="7059"/>
          <a:ext cx="3257862" cy="10591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sp:txBody>
      <dsp:txXfrm>
        <a:off x="16223563" y="7059"/>
        <a:ext cx="3257862" cy="1059150"/>
      </dsp:txXfrm>
    </dsp:sp>
    <dsp:sp modelId="{0D7020A8-F76A-C14D-8D34-0E9828086E9C}">
      <dsp:nvSpPr>
        <dsp:cNvPr id="0" name=""/>
        <dsp:cNvSpPr/>
      </dsp:nvSpPr>
      <dsp:spPr>
        <a:xfrm>
          <a:off x="16223563" y="2296521"/>
          <a:ext cx="3254614" cy="10590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sp:txBody>
      <dsp:txXfrm>
        <a:off x="16223563" y="2296521"/>
        <a:ext cx="3254614" cy="1059090"/>
      </dsp:txXfrm>
    </dsp:sp>
    <dsp:sp modelId="{FD86EC78-9DFF-254D-B760-DBE62E55F039}">
      <dsp:nvSpPr>
        <dsp:cNvPr id="0" name=""/>
        <dsp:cNvSpPr/>
      </dsp:nvSpPr>
      <dsp:spPr>
        <a:xfrm>
          <a:off x="16223563" y="4585923"/>
          <a:ext cx="4044277" cy="11315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sp:txBody>
      <dsp:txXfrm>
        <a:off x="16223563" y="4585923"/>
        <a:ext cx="4044277" cy="1131528"/>
      </dsp:txXfrm>
    </dsp:sp>
    <dsp:sp modelId="{88DD7B1A-A996-264C-AB77-952A0F9A2058}">
      <dsp:nvSpPr>
        <dsp:cNvPr id="0" name=""/>
        <dsp:cNvSpPr/>
      </dsp:nvSpPr>
      <dsp:spPr>
        <a:xfrm>
          <a:off x="11005962" y="5232920"/>
          <a:ext cx="3241819" cy="1667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sp:txBody>
      <dsp:txXfrm>
        <a:off x="11005962" y="5232920"/>
        <a:ext cx="3241819" cy="1667737"/>
      </dsp:txXfrm>
    </dsp:sp>
    <dsp:sp modelId="{A49C9E26-07EB-924F-9AA5-6C3510FC5567}">
      <dsp:nvSpPr>
        <dsp:cNvPr id="0" name=""/>
        <dsp:cNvSpPr/>
      </dsp:nvSpPr>
      <dsp:spPr>
        <a:xfrm>
          <a:off x="11005864" y="7867256"/>
          <a:ext cx="3239162" cy="1667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11005864" y="7867256"/>
        <a:ext cx="3239162" cy="1667737"/>
      </dsp:txXfrm>
    </dsp:sp>
    <dsp:sp modelId="{200B921A-8BEB-F746-897D-CAD633C16F40}">
      <dsp:nvSpPr>
        <dsp:cNvPr id="0" name=""/>
        <dsp:cNvSpPr/>
      </dsp:nvSpPr>
      <dsp:spPr>
        <a:xfrm>
          <a:off x="16213524" y="6947762"/>
          <a:ext cx="3064359" cy="11406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对立</a:t>
          </a:r>
        </a:p>
      </dsp:txBody>
      <dsp:txXfrm>
        <a:off x="16213524" y="6947762"/>
        <a:ext cx="3064359" cy="1140624"/>
      </dsp:txXfrm>
    </dsp:sp>
    <dsp:sp modelId="{52B1F4B9-1816-2646-8839-09DFF7E16BB0}">
      <dsp:nvSpPr>
        <dsp:cNvPr id="0" name=""/>
        <dsp:cNvSpPr/>
      </dsp:nvSpPr>
      <dsp:spPr>
        <a:xfrm>
          <a:off x="16213524" y="9318697"/>
          <a:ext cx="3067312" cy="1135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统一</a:t>
          </a:r>
        </a:p>
      </dsp:txBody>
      <dsp:txXfrm>
        <a:off x="16213524" y="9318697"/>
        <a:ext cx="3067312" cy="1135790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4EDCC-1B84-CF45-AE4C-F2FD55F322EF}">
      <dsp:nvSpPr>
        <dsp:cNvPr id="0" name=""/>
        <dsp:cNvSpPr/>
      </dsp:nvSpPr>
      <dsp:spPr>
        <a:xfrm>
          <a:off x="5074968" y="1674774"/>
          <a:ext cx="840472" cy="1300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8351" y="0"/>
              </a:lnTo>
              <a:lnTo>
                <a:pt x="398351" y="1300203"/>
              </a:lnTo>
              <a:lnTo>
                <a:pt x="840472" y="1300203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5074968" y="1674774"/>
          <a:ext cx="884286" cy="137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2165" y="0"/>
              </a:lnTo>
              <a:lnTo>
                <a:pt x="442165" y="137671"/>
              </a:lnTo>
              <a:lnTo>
                <a:pt x="884286" y="13767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5074968" y="372980"/>
          <a:ext cx="884242" cy="1301793"/>
        </a:xfrm>
        <a:custGeom>
          <a:avLst/>
          <a:gdLst/>
          <a:ahLst/>
          <a:cxnLst/>
          <a:rect l="0" t="0" r="0" b="0"/>
          <a:pathLst>
            <a:path>
              <a:moveTo>
                <a:pt x="0" y="1301793"/>
              </a:moveTo>
              <a:lnTo>
                <a:pt x="442121" y="1301793"/>
              </a:lnTo>
              <a:lnTo>
                <a:pt x="442121" y="0"/>
              </a:lnTo>
              <a:lnTo>
                <a:pt x="88424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1528626" y="1221648"/>
          <a:ext cx="3546342" cy="90625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40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sp:txBody>
      <dsp:txXfrm>
        <a:off x="1528626" y="1221648"/>
        <a:ext cx="3546342" cy="906252"/>
      </dsp:txXfrm>
    </dsp:sp>
    <dsp:sp modelId="{CC7F5FF6-07F7-9346-AA7E-8310FE435B20}">
      <dsp:nvSpPr>
        <dsp:cNvPr id="0" name=""/>
        <dsp:cNvSpPr/>
      </dsp:nvSpPr>
      <dsp:spPr>
        <a:xfrm>
          <a:off x="5959210" y="1477"/>
          <a:ext cx="1459530" cy="743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5959210" y="1477"/>
        <a:ext cx="1459530" cy="743006"/>
      </dsp:txXfrm>
    </dsp:sp>
    <dsp:sp modelId="{88DD7B1A-A996-264C-AB77-952A0F9A2058}">
      <dsp:nvSpPr>
        <dsp:cNvPr id="0" name=""/>
        <dsp:cNvSpPr/>
      </dsp:nvSpPr>
      <dsp:spPr>
        <a:xfrm>
          <a:off x="5959254" y="1437875"/>
          <a:ext cx="1456214" cy="749142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sp:txBody>
      <dsp:txXfrm>
        <a:off x="5959254" y="1437875"/>
        <a:ext cx="1456214" cy="749142"/>
      </dsp:txXfrm>
    </dsp:sp>
    <dsp:sp modelId="{A49C9E26-07EB-924F-9AA5-6C3510FC5567}">
      <dsp:nvSpPr>
        <dsp:cNvPr id="0" name=""/>
        <dsp:cNvSpPr/>
      </dsp:nvSpPr>
      <dsp:spPr>
        <a:xfrm>
          <a:off x="5915440" y="2600406"/>
          <a:ext cx="2995105" cy="74914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5915440" y="2600406"/>
        <a:ext cx="2995105" cy="749142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C473B-C355-C24E-BE2E-6EE226FDD825}">
      <dsp:nvSpPr>
        <dsp:cNvPr id="0" name=""/>
        <dsp:cNvSpPr/>
      </dsp:nvSpPr>
      <dsp:spPr>
        <a:xfrm>
          <a:off x="5887752" y="2311329"/>
          <a:ext cx="711789" cy="56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2680" y="0"/>
              </a:lnTo>
              <a:lnTo>
                <a:pt x="372680" y="563692"/>
              </a:lnTo>
              <a:lnTo>
                <a:pt x="711789" y="563692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1392F-2AE0-9242-8E0D-F1A513641690}">
      <dsp:nvSpPr>
        <dsp:cNvPr id="0" name=""/>
        <dsp:cNvSpPr/>
      </dsp:nvSpPr>
      <dsp:spPr>
        <a:xfrm>
          <a:off x="5887752" y="1687918"/>
          <a:ext cx="711789" cy="623411"/>
        </a:xfrm>
        <a:custGeom>
          <a:avLst/>
          <a:gdLst/>
          <a:ahLst/>
          <a:cxnLst/>
          <a:rect l="0" t="0" r="0" b="0"/>
          <a:pathLst>
            <a:path>
              <a:moveTo>
                <a:pt x="0" y="623411"/>
              </a:moveTo>
              <a:lnTo>
                <a:pt x="372680" y="623411"/>
              </a:lnTo>
              <a:lnTo>
                <a:pt x="372680" y="0"/>
              </a:lnTo>
              <a:lnTo>
                <a:pt x="711789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EDCC-1B84-CF45-AE4C-F2FD55F322EF}">
      <dsp:nvSpPr>
        <dsp:cNvPr id="0" name=""/>
        <dsp:cNvSpPr/>
      </dsp:nvSpPr>
      <dsp:spPr>
        <a:xfrm>
          <a:off x="2945847" y="1284814"/>
          <a:ext cx="644645" cy="102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537" y="0"/>
              </a:lnTo>
              <a:lnTo>
                <a:pt x="305537" y="1026515"/>
              </a:lnTo>
              <a:lnTo>
                <a:pt x="644645" y="102651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2945847" y="1284814"/>
          <a:ext cx="678251" cy="105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9142" y="0"/>
              </a:lnTo>
              <a:lnTo>
                <a:pt x="339142" y="105595"/>
              </a:lnTo>
              <a:lnTo>
                <a:pt x="678251" y="10559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2945847" y="286332"/>
          <a:ext cx="678217" cy="998481"/>
        </a:xfrm>
        <a:custGeom>
          <a:avLst/>
          <a:gdLst/>
          <a:ahLst/>
          <a:cxnLst/>
          <a:rect l="0" t="0" r="0" b="0"/>
          <a:pathLst>
            <a:path>
              <a:moveTo>
                <a:pt x="0" y="998481"/>
              </a:moveTo>
              <a:lnTo>
                <a:pt x="339108" y="998481"/>
              </a:lnTo>
              <a:lnTo>
                <a:pt x="339108" y="0"/>
              </a:lnTo>
              <a:lnTo>
                <a:pt x="67821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225787" y="937264"/>
          <a:ext cx="2720060" cy="69509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sp:txBody>
      <dsp:txXfrm>
        <a:off x="225787" y="937264"/>
        <a:ext cx="2720060" cy="695099"/>
      </dsp:txXfrm>
    </dsp:sp>
    <dsp:sp modelId="{CC7F5FF6-07F7-9346-AA7E-8310FE435B20}">
      <dsp:nvSpPr>
        <dsp:cNvPr id="0" name=""/>
        <dsp:cNvSpPr/>
      </dsp:nvSpPr>
      <dsp:spPr>
        <a:xfrm>
          <a:off x="3624064" y="1387"/>
          <a:ext cx="1119466" cy="569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3624064" y="1387"/>
        <a:ext cx="1119466" cy="569889"/>
      </dsp:txXfrm>
    </dsp:sp>
    <dsp:sp modelId="{88DD7B1A-A996-264C-AB77-952A0F9A2058}">
      <dsp:nvSpPr>
        <dsp:cNvPr id="0" name=""/>
        <dsp:cNvSpPr/>
      </dsp:nvSpPr>
      <dsp:spPr>
        <a:xfrm>
          <a:off x="3624098" y="1103111"/>
          <a:ext cx="1116922" cy="574595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sp:txBody>
      <dsp:txXfrm>
        <a:off x="3624098" y="1103111"/>
        <a:ext cx="1116922" cy="574595"/>
      </dsp:txXfrm>
    </dsp:sp>
    <dsp:sp modelId="{A49C9E26-07EB-924F-9AA5-6C3510FC5567}">
      <dsp:nvSpPr>
        <dsp:cNvPr id="0" name=""/>
        <dsp:cNvSpPr/>
      </dsp:nvSpPr>
      <dsp:spPr>
        <a:xfrm>
          <a:off x="3590493" y="2024032"/>
          <a:ext cx="2297259" cy="57459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3590493" y="2024032"/>
        <a:ext cx="2297259" cy="574595"/>
      </dsp:txXfrm>
    </dsp:sp>
    <dsp:sp modelId="{EA6DB650-6E48-E849-AD59-27035D0C63C1}">
      <dsp:nvSpPr>
        <dsp:cNvPr id="0" name=""/>
        <dsp:cNvSpPr/>
      </dsp:nvSpPr>
      <dsp:spPr>
        <a:xfrm>
          <a:off x="6599541" y="1305782"/>
          <a:ext cx="1789070" cy="7642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对立</a:t>
          </a:r>
        </a:p>
      </dsp:txBody>
      <dsp:txXfrm>
        <a:off x="6599541" y="1305782"/>
        <a:ext cx="1789070" cy="764272"/>
      </dsp:txXfrm>
    </dsp:sp>
    <dsp:sp modelId="{627FF53B-A371-9C46-ABDC-C2D5AA929144}">
      <dsp:nvSpPr>
        <dsp:cNvPr id="0" name=""/>
        <dsp:cNvSpPr/>
      </dsp:nvSpPr>
      <dsp:spPr>
        <a:xfrm>
          <a:off x="6599541" y="2493940"/>
          <a:ext cx="1828814" cy="76216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统一</a:t>
          </a:r>
        </a:p>
      </dsp:txBody>
      <dsp:txXfrm>
        <a:off x="6599541" y="2493940"/>
        <a:ext cx="1828814" cy="7621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34139-8A26-094B-A977-4576EC34CFCA}">
      <dsp:nvSpPr>
        <dsp:cNvPr id="0" name=""/>
        <dsp:cNvSpPr/>
      </dsp:nvSpPr>
      <dsp:spPr>
        <a:xfrm>
          <a:off x="6748297" y="1085937"/>
          <a:ext cx="875391" cy="772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4513" y="0"/>
              </a:lnTo>
              <a:lnTo>
                <a:pt x="394513" y="772527"/>
              </a:lnTo>
              <a:lnTo>
                <a:pt x="875391" y="772527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6748297" y="447574"/>
          <a:ext cx="875391" cy="638362"/>
        </a:xfrm>
        <a:custGeom>
          <a:avLst/>
          <a:gdLst/>
          <a:ahLst/>
          <a:cxnLst/>
          <a:rect l="0" t="0" r="0" b="0"/>
          <a:pathLst>
            <a:path>
              <a:moveTo>
                <a:pt x="0" y="638362"/>
              </a:moveTo>
              <a:lnTo>
                <a:pt x="394513" y="638362"/>
              </a:lnTo>
              <a:lnTo>
                <a:pt x="394513" y="0"/>
              </a:lnTo>
              <a:lnTo>
                <a:pt x="875391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2944257" y="585286"/>
          <a:ext cx="3804040" cy="100130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>
              <a:solidFill>
                <a:schemeClr val="bg1"/>
              </a:solidFill>
            </a:rPr>
            <a:t>1.</a:t>
          </a:r>
          <a:r>
            <a:rPr lang="zh-CN" altLang="en-US" sz="4000" kern="1200" dirty="0">
              <a:solidFill>
                <a:schemeClr val="bg1"/>
              </a:solidFill>
            </a:rPr>
            <a:t>认识的本质</a:t>
          </a:r>
        </a:p>
      </dsp:txBody>
      <dsp:txXfrm>
        <a:off x="2944257" y="585286"/>
        <a:ext cx="3804040" cy="1001302"/>
      </dsp:txXfrm>
    </dsp:sp>
    <dsp:sp modelId="{CC7F5FF6-07F7-9346-AA7E-8310FE435B20}">
      <dsp:nvSpPr>
        <dsp:cNvPr id="0" name=""/>
        <dsp:cNvSpPr/>
      </dsp:nvSpPr>
      <dsp:spPr>
        <a:xfrm>
          <a:off x="7623689" y="2"/>
          <a:ext cx="5166321" cy="895144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solidFill>
                <a:schemeClr val="bg1"/>
              </a:solidFill>
            </a:rPr>
            <a:t>实践是认识的基础</a:t>
          </a:r>
        </a:p>
      </dsp:txBody>
      <dsp:txXfrm>
        <a:off x="7623689" y="2"/>
        <a:ext cx="5166321" cy="895144"/>
      </dsp:txXfrm>
    </dsp:sp>
    <dsp:sp modelId="{88DD7B1A-A996-264C-AB77-952A0F9A2058}">
      <dsp:nvSpPr>
        <dsp:cNvPr id="0" name=""/>
        <dsp:cNvSpPr/>
      </dsp:nvSpPr>
      <dsp:spPr>
        <a:xfrm>
          <a:off x="7623689" y="1496245"/>
          <a:ext cx="3478725" cy="724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认识的本质</a:t>
          </a:r>
        </a:p>
      </dsp:txBody>
      <dsp:txXfrm>
        <a:off x="7623689" y="1496245"/>
        <a:ext cx="3478725" cy="724437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C473B-C355-C24E-BE2E-6EE226FDD825}">
      <dsp:nvSpPr>
        <dsp:cNvPr id="0" name=""/>
        <dsp:cNvSpPr/>
      </dsp:nvSpPr>
      <dsp:spPr>
        <a:xfrm>
          <a:off x="5887752" y="2311329"/>
          <a:ext cx="711789" cy="56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2680" y="0"/>
              </a:lnTo>
              <a:lnTo>
                <a:pt x="372680" y="563692"/>
              </a:lnTo>
              <a:lnTo>
                <a:pt x="711789" y="563692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1392F-2AE0-9242-8E0D-F1A513641690}">
      <dsp:nvSpPr>
        <dsp:cNvPr id="0" name=""/>
        <dsp:cNvSpPr/>
      </dsp:nvSpPr>
      <dsp:spPr>
        <a:xfrm>
          <a:off x="5887752" y="1687918"/>
          <a:ext cx="711789" cy="623411"/>
        </a:xfrm>
        <a:custGeom>
          <a:avLst/>
          <a:gdLst/>
          <a:ahLst/>
          <a:cxnLst/>
          <a:rect l="0" t="0" r="0" b="0"/>
          <a:pathLst>
            <a:path>
              <a:moveTo>
                <a:pt x="0" y="623411"/>
              </a:moveTo>
              <a:lnTo>
                <a:pt x="372680" y="623411"/>
              </a:lnTo>
              <a:lnTo>
                <a:pt x="372680" y="0"/>
              </a:lnTo>
              <a:lnTo>
                <a:pt x="711789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EDCC-1B84-CF45-AE4C-F2FD55F322EF}">
      <dsp:nvSpPr>
        <dsp:cNvPr id="0" name=""/>
        <dsp:cNvSpPr/>
      </dsp:nvSpPr>
      <dsp:spPr>
        <a:xfrm>
          <a:off x="2945847" y="1284814"/>
          <a:ext cx="644645" cy="102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537" y="0"/>
              </a:lnTo>
              <a:lnTo>
                <a:pt x="305537" y="1026515"/>
              </a:lnTo>
              <a:lnTo>
                <a:pt x="644645" y="102651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2945847" y="1284814"/>
          <a:ext cx="678251" cy="105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9142" y="0"/>
              </a:lnTo>
              <a:lnTo>
                <a:pt x="339142" y="105595"/>
              </a:lnTo>
              <a:lnTo>
                <a:pt x="678251" y="10559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2945847" y="286332"/>
          <a:ext cx="678217" cy="998481"/>
        </a:xfrm>
        <a:custGeom>
          <a:avLst/>
          <a:gdLst/>
          <a:ahLst/>
          <a:cxnLst/>
          <a:rect l="0" t="0" r="0" b="0"/>
          <a:pathLst>
            <a:path>
              <a:moveTo>
                <a:pt x="0" y="998481"/>
              </a:moveTo>
              <a:lnTo>
                <a:pt x="339108" y="998481"/>
              </a:lnTo>
              <a:lnTo>
                <a:pt x="339108" y="0"/>
              </a:lnTo>
              <a:lnTo>
                <a:pt x="67821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225787" y="937264"/>
          <a:ext cx="2720060" cy="69509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sp:txBody>
      <dsp:txXfrm>
        <a:off x="225787" y="937264"/>
        <a:ext cx="2720060" cy="695099"/>
      </dsp:txXfrm>
    </dsp:sp>
    <dsp:sp modelId="{CC7F5FF6-07F7-9346-AA7E-8310FE435B20}">
      <dsp:nvSpPr>
        <dsp:cNvPr id="0" name=""/>
        <dsp:cNvSpPr/>
      </dsp:nvSpPr>
      <dsp:spPr>
        <a:xfrm>
          <a:off x="3624064" y="1387"/>
          <a:ext cx="1119466" cy="569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3624064" y="1387"/>
        <a:ext cx="1119466" cy="569889"/>
      </dsp:txXfrm>
    </dsp:sp>
    <dsp:sp modelId="{88DD7B1A-A996-264C-AB77-952A0F9A2058}">
      <dsp:nvSpPr>
        <dsp:cNvPr id="0" name=""/>
        <dsp:cNvSpPr/>
      </dsp:nvSpPr>
      <dsp:spPr>
        <a:xfrm>
          <a:off x="3624098" y="1103111"/>
          <a:ext cx="1116922" cy="574595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sp:txBody>
      <dsp:txXfrm>
        <a:off x="3624098" y="1103111"/>
        <a:ext cx="1116922" cy="574595"/>
      </dsp:txXfrm>
    </dsp:sp>
    <dsp:sp modelId="{A49C9E26-07EB-924F-9AA5-6C3510FC5567}">
      <dsp:nvSpPr>
        <dsp:cNvPr id="0" name=""/>
        <dsp:cNvSpPr/>
      </dsp:nvSpPr>
      <dsp:spPr>
        <a:xfrm>
          <a:off x="3590493" y="2024032"/>
          <a:ext cx="2297259" cy="57459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3590493" y="2024032"/>
        <a:ext cx="2297259" cy="574595"/>
      </dsp:txXfrm>
    </dsp:sp>
    <dsp:sp modelId="{EA6DB650-6E48-E849-AD59-27035D0C63C1}">
      <dsp:nvSpPr>
        <dsp:cNvPr id="0" name=""/>
        <dsp:cNvSpPr/>
      </dsp:nvSpPr>
      <dsp:spPr>
        <a:xfrm>
          <a:off x="6599541" y="1305782"/>
          <a:ext cx="1789070" cy="7642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对立</a:t>
          </a:r>
        </a:p>
      </dsp:txBody>
      <dsp:txXfrm>
        <a:off x="6599541" y="1305782"/>
        <a:ext cx="1789070" cy="764272"/>
      </dsp:txXfrm>
    </dsp:sp>
    <dsp:sp modelId="{627FF53B-A371-9C46-ABDC-C2D5AA929144}">
      <dsp:nvSpPr>
        <dsp:cNvPr id="0" name=""/>
        <dsp:cNvSpPr/>
      </dsp:nvSpPr>
      <dsp:spPr>
        <a:xfrm>
          <a:off x="6599541" y="2493940"/>
          <a:ext cx="1828814" cy="76216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统一</a:t>
          </a:r>
        </a:p>
      </dsp:txBody>
      <dsp:txXfrm>
        <a:off x="6599541" y="2493940"/>
        <a:ext cx="1828814" cy="762162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C473B-C355-C24E-BE2E-6EE226FDD825}">
      <dsp:nvSpPr>
        <dsp:cNvPr id="0" name=""/>
        <dsp:cNvSpPr/>
      </dsp:nvSpPr>
      <dsp:spPr>
        <a:xfrm>
          <a:off x="5887752" y="2311329"/>
          <a:ext cx="711789" cy="56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2680" y="0"/>
              </a:lnTo>
              <a:lnTo>
                <a:pt x="372680" y="563692"/>
              </a:lnTo>
              <a:lnTo>
                <a:pt x="711789" y="563692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1392F-2AE0-9242-8E0D-F1A513641690}">
      <dsp:nvSpPr>
        <dsp:cNvPr id="0" name=""/>
        <dsp:cNvSpPr/>
      </dsp:nvSpPr>
      <dsp:spPr>
        <a:xfrm>
          <a:off x="5887752" y="1687918"/>
          <a:ext cx="711789" cy="623411"/>
        </a:xfrm>
        <a:custGeom>
          <a:avLst/>
          <a:gdLst/>
          <a:ahLst/>
          <a:cxnLst/>
          <a:rect l="0" t="0" r="0" b="0"/>
          <a:pathLst>
            <a:path>
              <a:moveTo>
                <a:pt x="0" y="623411"/>
              </a:moveTo>
              <a:lnTo>
                <a:pt x="372680" y="623411"/>
              </a:lnTo>
              <a:lnTo>
                <a:pt x="372680" y="0"/>
              </a:lnTo>
              <a:lnTo>
                <a:pt x="711789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EDCC-1B84-CF45-AE4C-F2FD55F322EF}">
      <dsp:nvSpPr>
        <dsp:cNvPr id="0" name=""/>
        <dsp:cNvSpPr/>
      </dsp:nvSpPr>
      <dsp:spPr>
        <a:xfrm>
          <a:off x="2945847" y="1284814"/>
          <a:ext cx="644645" cy="102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537" y="0"/>
              </a:lnTo>
              <a:lnTo>
                <a:pt x="305537" y="1026515"/>
              </a:lnTo>
              <a:lnTo>
                <a:pt x="644645" y="102651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2945847" y="1284814"/>
          <a:ext cx="678251" cy="105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9142" y="0"/>
              </a:lnTo>
              <a:lnTo>
                <a:pt x="339142" y="105595"/>
              </a:lnTo>
              <a:lnTo>
                <a:pt x="678251" y="10559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2945847" y="286332"/>
          <a:ext cx="678217" cy="998481"/>
        </a:xfrm>
        <a:custGeom>
          <a:avLst/>
          <a:gdLst/>
          <a:ahLst/>
          <a:cxnLst/>
          <a:rect l="0" t="0" r="0" b="0"/>
          <a:pathLst>
            <a:path>
              <a:moveTo>
                <a:pt x="0" y="998481"/>
              </a:moveTo>
              <a:lnTo>
                <a:pt x="339108" y="998481"/>
              </a:lnTo>
              <a:lnTo>
                <a:pt x="339108" y="0"/>
              </a:lnTo>
              <a:lnTo>
                <a:pt x="67821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225787" y="937264"/>
          <a:ext cx="2720060" cy="69509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sp:txBody>
      <dsp:txXfrm>
        <a:off x="225787" y="937264"/>
        <a:ext cx="2720060" cy="695099"/>
      </dsp:txXfrm>
    </dsp:sp>
    <dsp:sp modelId="{CC7F5FF6-07F7-9346-AA7E-8310FE435B20}">
      <dsp:nvSpPr>
        <dsp:cNvPr id="0" name=""/>
        <dsp:cNvSpPr/>
      </dsp:nvSpPr>
      <dsp:spPr>
        <a:xfrm>
          <a:off x="3624064" y="1387"/>
          <a:ext cx="1119466" cy="569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3624064" y="1387"/>
        <a:ext cx="1119466" cy="569889"/>
      </dsp:txXfrm>
    </dsp:sp>
    <dsp:sp modelId="{88DD7B1A-A996-264C-AB77-952A0F9A2058}">
      <dsp:nvSpPr>
        <dsp:cNvPr id="0" name=""/>
        <dsp:cNvSpPr/>
      </dsp:nvSpPr>
      <dsp:spPr>
        <a:xfrm>
          <a:off x="3624098" y="1103111"/>
          <a:ext cx="1116922" cy="574595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sp:txBody>
      <dsp:txXfrm>
        <a:off x="3624098" y="1103111"/>
        <a:ext cx="1116922" cy="574595"/>
      </dsp:txXfrm>
    </dsp:sp>
    <dsp:sp modelId="{A49C9E26-07EB-924F-9AA5-6C3510FC5567}">
      <dsp:nvSpPr>
        <dsp:cNvPr id="0" name=""/>
        <dsp:cNvSpPr/>
      </dsp:nvSpPr>
      <dsp:spPr>
        <a:xfrm>
          <a:off x="3590493" y="2024032"/>
          <a:ext cx="2297259" cy="57459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3590493" y="2024032"/>
        <a:ext cx="2297259" cy="574595"/>
      </dsp:txXfrm>
    </dsp:sp>
    <dsp:sp modelId="{EA6DB650-6E48-E849-AD59-27035D0C63C1}">
      <dsp:nvSpPr>
        <dsp:cNvPr id="0" name=""/>
        <dsp:cNvSpPr/>
      </dsp:nvSpPr>
      <dsp:spPr>
        <a:xfrm>
          <a:off x="6599541" y="1305782"/>
          <a:ext cx="1789070" cy="7642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对立</a:t>
          </a:r>
        </a:p>
      </dsp:txBody>
      <dsp:txXfrm>
        <a:off x="6599541" y="1305782"/>
        <a:ext cx="1789070" cy="764272"/>
      </dsp:txXfrm>
    </dsp:sp>
    <dsp:sp modelId="{627FF53B-A371-9C46-ABDC-C2D5AA929144}">
      <dsp:nvSpPr>
        <dsp:cNvPr id="0" name=""/>
        <dsp:cNvSpPr/>
      </dsp:nvSpPr>
      <dsp:spPr>
        <a:xfrm>
          <a:off x="6599541" y="2493940"/>
          <a:ext cx="1828814" cy="76216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统一</a:t>
          </a:r>
        </a:p>
      </dsp:txBody>
      <dsp:txXfrm>
        <a:off x="6599541" y="2493940"/>
        <a:ext cx="1828814" cy="762162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C473B-C355-C24E-BE2E-6EE226FDD825}">
      <dsp:nvSpPr>
        <dsp:cNvPr id="0" name=""/>
        <dsp:cNvSpPr/>
      </dsp:nvSpPr>
      <dsp:spPr>
        <a:xfrm>
          <a:off x="5887752" y="2311329"/>
          <a:ext cx="711789" cy="56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2680" y="0"/>
              </a:lnTo>
              <a:lnTo>
                <a:pt x="372680" y="563692"/>
              </a:lnTo>
              <a:lnTo>
                <a:pt x="711789" y="563692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1392F-2AE0-9242-8E0D-F1A513641690}">
      <dsp:nvSpPr>
        <dsp:cNvPr id="0" name=""/>
        <dsp:cNvSpPr/>
      </dsp:nvSpPr>
      <dsp:spPr>
        <a:xfrm>
          <a:off x="5887752" y="1687918"/>
          <a:ext cx="711789" cy="623411"/>
        </a:xfrm>
        <a:custGeom>
          <a:avLst/>
          <a:gdLst/>
          <a:ahLst/>
          <a:cxnLst/>
          <a:rect l="0" t="0" r="0" b="0"/>
          <a:pathLst>
            <a:path>
              <a:moveTo>
                <a:pt x="0" y="623411"/>
              </a:moveTo>
              <a:lnTo>
                <a:pt x="372680" y="623411"/>
              </a:lnTo>
              <a:lnTo>
                <a:pt x="372680" y="0"/>
              </a:lnTo>
              <a:lnTo>
                <a:pt x="711789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EDCC-1B84-CF45-AE4C-F2FD55F322EF}">
      <dsp:nvSpPr>
        <dsp:cNvPr id="0" name=""/>
        <dsp:cNvSpPr/>
      </dsp:nvSpPr>
      <dsp:spPr>
        <a:xfrm>
          <a:off x="2945847" y="1284814"/>
          <a:ext cx="644645" cy="102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537" y="0"/>
              </a:lnTo>
              <a:lnTo>
                <a:pt x="305537" y="1026515"/>
              </a:lnTo>
              <a:lnTo>
                <a:pt x="644645" y="102651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2945847" y="1284814"/>
          <a:ext cx="678251" cy="105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9142" y="0"/>
              </a:lnTo>
              <a:lnTo>
                <a:pt x="339142" y="105595"/>
              </a:lnTo>
              <a:lnTo>
                <a:pt x="678251" y="10559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2945847" y="286332"/>
          <a:ext cx="678217" cy="998481"/>
        </a:xfrm>
        <a:custGeom>
          <a:avLst/>
          <a:gdLst/>
          <a:ahLst/>
          <a:cxnLst/>
          <a:rect l="0" t="0" r="0" b="0"/>
          <a:pathLst>
            <a:path>
              <a:moveTo>
                <a:pt x="0" y="998481"/>
              </a:moveTo>
              <a:lnTo>
                <a:pt x="339108" y="998481"/>
              </a:lnTo>
              <a:lnTo>
                <a:pt x="339108" y="0"/>
              </a:lnTo>
              <a:lnTo>
                <a:pt x="67821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225787" y="937264"/>
          <a:ext cx="2720060" cy="69509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sp:txBody>
      <dsp:txXfrm>
        <a:off x="225787" y="937264"/>
        <a:ext cx="2720060" cy="695099"/>
      </dsp:txXfrm>
    </dsp:sp>
    <dsp:sp modelId="{CC7F5FF6-07F7-9346-AA7E-8310FE435B20}">
      <dsp:nvSpPr>
        <dsp:cNvPr id="0" name=""/>
        <dsp:cNvSpPr/>
      </dsp:nvSpPr>
      <dsp:spPr>
        <a:xfrm>
          <a:off x="3624064" y="1387"/>
          <a:ext cx="1119466" cy="569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3624064" y="1387"/>
        <a:ext cx="1119466" cy="569889"/>
      </dsp:txXfrm>
    </dsp:sp>
    <dsp:sp modelId="{88DD7B1A-A996-264C-AB77-952A0F9A2058}">
      <dsp:nvSpPr>
        <dsp:cNvPr id="0" name=""/>
        <dsp:cNvSpPr/>
      </dsp:nvSpPr>
      <dsp:spPr>
        <a:xfrm>
          <a:off x="3624098" y="1103111"/>
          <a:ext cx="1116922" cy="574595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sp:txBody>
      <dsp:txXfrm>
        <a:off x="3624098" y="1103111"/>
        <a:ext cx="1116922" cy="574595"/>
      </dsp:txXfrm>
    </dsp:sp>
    <dsp:sp modelId="{A49C9E26-07EB-924F-9AA5-6C3510FC5567}">
      <dsp:nvSpPr>
        <dsp:cNvPr id="0" name=""/>
        <dsp:cNvSpPr/>
      </dsp:nvSpPr>
      <dsp:spPr>
        <a:xfrm>
          <a:off x="3590493" y="2024032"/>
          <a:ext cx="2297259" cy="57459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3590493" y="2024032"/>
        <a:ext cx="2297259" cy="574595"/>
      </dsp:txXfrm>
    </dsp:sp>
    <dsp:sp modelId="{EA6DB650-6E48-E849-AD59-27035D0C63C1}">
      <dsp:nvSpPr>
        <dsp:cNvPr id="0" name=""/>
        <dsp:cNvSpPr/>
      </dsp:nvSpPr>
      <dsp:spPr>
        <a:xfrm>
          <a:off x="6599541" y="1305782"/>
          <a:ext cx="1789070" cy="7642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对立</a:t>
          </a:r>
        </a:p>
      </dsp:txBody>
      <dsp:txXfrm>
        <a:off x="6599541" y="1305782"/>
        <a:ext cx="1789070" cy="764272"/>
      </dsp:txXfrm>
    </dsp:sp>
    <dsp:sp modelId="{627FF53B-A371-9C46-ABDC-C2D5AA929144}">
      <dsp:nvSpPr>
        <dsp:cNvPr id="0" name=""/>
        <dsp:cNvSpPr/>
      </dsp:nvSpPr>
      <dsp:spPr>
        <a:xfrm>
          <a:off x="6599541" y="2493940"/>
          <a:ext cx="1828814" cy="76216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统一</a:t>
          </a:r>
        </a:p>
      </dsp:txBody>
      <dsp:txXfrm>
        <a:off x="6599541" y="2493940"/>
        <a:ext cx="1828814" cy="762162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C473B-C355-C24E-BE2E-6EE226FDD825}">
      <dsp:nvSpPr>
        <dsp:cNvPr id="0" name=""/>
        <dsp:cNvSpPr/>
      </dsp:nvSpPr>
      <dsp:spPr>
        <a:xfrm>
          <a:off x="5887752" y="2311329"/>
          <a:ext cx="711789" cy="56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2680" y="0"/>
              </a:lnTo>
              <a:lnTo>
                <a:pt x="372680" y="563692"/>
              </a:lnTo>
              <a:lnTo>
                <a:pt x="711789" y="563692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1392F-2AE0-9242-8E0D-F1A513641690}">
      <dsp:nvSpPr>
        <dsp:cNvPr id="0" name=""/>
        <dsp:cNvSpPr/>
      </dsp:nvSpPr>
      <dsp:spPr>
        <a:xfrm>
          <a:off x="5887752" y="1687918"/>
          <a:ext cx="711789" cy="623411"/>
        </a:xfrm>
        <a:custGeom>
          <a:avLst/>
          <a:gdLst/>
          <a:ahLst/>
          <a:cxnLst/>
          <a:rect l="0" t="0" r="0" b="0"/>
          <a:pathLst>
            <a:path>
              <a:moveTo>
                <a:pt x="0" y="623411"/>
              </a:moveTo>
              <a:lnTo>
                <a:pt x="372680" y="623411"/>
              </a:lnTo>
              <a:lnTo>
                <a:pt x="372680" y="0"/>
              </a:lnTo>
              <a:lnTo>
                <a:pt x="711789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EDCC-1B84-CF45-AE4C-F2FD55F322EF}">
      <dsp:nvSpPr>
        <dsp:cNvPr id="0" name=""/>
        <dsp:cNvSpPr/>
      </dsp:nvSpPr>
      <dsp:spPr>
        <a:xfrm>
          <a:off x="2945847" y="1284814"/>
          <a:ext cx="644645" cy="102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537" y="0"/>
              </a:lnTo>
              <a:lnTo>
                <a:pt x="305537" y="1026515"/>
              </a:lnTo>
              <a:lnTo>
                <a:pt x="644645" y="102651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2945847" y="1284814"/>
          <a:ext cx="678251" cy="105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9142" y="0"/>
              </a:lnTo>
              <a:lnTo>
                <a:pt x="339142" y="105595"/>
              </a:lnTo>
              <a:lnTo>
                <a:pt x="678251" y="10559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2945847" y="286332"/>
          <a:ext cx="678217" cy="998481"/>
        </a:xfrm>
        <a:custGeom>
          <a:avLst/>
          <a:gdLst/>
          <a:ahLst/>
          <a:cxnLst/>
          <a:rect l="0" t="0" r="0" b="0"/>
          <a:pathLst>
            <a:path>
              <a:moveTo>
                <a:pt x="0" y="998481"/>
              </a:moveTo>
              <a:lnTo>
                <a:pt x="339108" y="998481"/>
              </a:lnTo>
              <a:lnTo>
                <a:pt x="339108" y="0"/>
              </a:lnTo>
              <a:lnTo>
                <a:pt x="67821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225787" y="937264"/>
          <a:ext cx="2720060" cy="69509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sp:txBody>
      <dsp:txXfrm>
        <a:off x="225787" y="937264"/>
        <a:ext cx="2720060" cy="695099"/>
      </dsp:txXfrm>
    </dsp:sp>
    <dsp:sp modelId="{CC7F5FF6-07F7-9346-AA7E-8310FE435B20}">
      <dsp:nvSpPr>
        <dsp:cNvPr id="0" name=""/>
        <dsp:cNvSpPr/>
      </dsp:nvSpPr>
      <dsp:spPr>
        <a:xfrm>
          <a:off x="3624064" y="1387"/>
          <a:ext cx="1119466" cy="569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3624064" y="1387"/>
        <a:ext cx="1119466" cy="569889"/>
      </dsp:txXfrm>
    </dsp:sp>
    <dsp:sp modelId="{88DD7B1A-A996-264C-AB77-952A0F9A2058}">
      <dsp:nvSpPr>
        <dsp:cNvPr id="0" name=""/>
        <dsp:cNvSpPr/>
      </dsp:nvSpPr>
      <dsp:spPr>
        <a:xfrm>
          <a:off x="3624098" y="1103111"/>
          <a:ext cx="1116922" cy="574595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sp:txBody>
      <dsp:txXfrm>
        <a:off x="3624098" y="1103111"/>
        <a:ext cx="1116922" cy="574595"/>
      </dsp:txXfrm>
    </dsp:sp>
    <dsp:sp modelId="{A49C9E26-07EB-924F-9AA5-6C3510FC5567}">
      <dsp:nvSpPr>
        <dsp:cNvPr id="0" name=""/>
        <dsp:cNvSpPr/>
      </dsp:nvSpPr>
      <dsp:spPr>
        <a:xfrm>
          <a:off x="3590493" y="2024032"/>
          <a:ext cx="2297259" cy="57459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3590493" y="2024032"/>
        <a:ext cx="2297259" cy="574595"/>
      </dsp:txXfrm>
    </dsp:sp>
    <dsp:sp modelId="{EA6DB650-6E48-E849-AD59-27035D0C63C1}">
      <dsp:nvSpPr>
        <dsp:cNvPr id="0" name=""/>
        <dsp:cNvSpPr/>
      </dsp:nvSpPr>
      <dsp:spPr>
        <a:xfrm>
          <a:off x="6599541" y="1305782"/>
          <a:ext cx="1789070" cy="7642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对立</a:t>
          </a:r>
        </a:p>
      </dsp:txBody>
      <dsp:txXfrm>
        <a:off x="6599541" y="1305782"/>
        <a:ext cx="1789070" cy="764272"/>
      </dsp:txXfrm>
    </dsp:sp>
    <dsp:sp modelId="{627FF53B-A371-9C46-ABDC-C2D5AA929144}">
      <dsp:nvSpPr>
        <dsp:cNvPr id="0" name=""/>
        <dsp:cNvSpPr/>
      </dsp:nvSpPr>
      <dsp:spPr>
        <a:xfrm>
          <a:off x="6599541" y="2493940"/>
          <a:ext cx="1828814" cy="76216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统一</a:t>
          </a:r>
        </a:p>
      </dsp:txBody>
      <dsp:txXfrm>
        <a:off x="6599541" y="2493940"/>
        <a:ext cx="1828814" cy="762162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C473B-C355-C24E-BE2E-6EE226FDD825}">
      <dsp:nvSpPr>
        <dsp:cNvPr id="0" name=""/>
        <dsp:cNvSpPr/>
      </dsp:nvSpPr>
      <dsp:spPr>
        <a:xfrm>
          <a:off x="5887752" y="2311329"/>
          <a:ext cx="711789" cy="56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2680" y="0"/>
              </a:lnTo>
              <a:lnTo>
                <a:pt x="372680" y="563692"/>
              </a:lnTo>
              <a:lnTo>
                <a:pt x="711789" y="563692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1392F-2AE0-9242-8E0D-F1A513641690}">
      <dsp:nvSpPr>
        <dsp:cNvPr id="0" name=""/>
        <dsp:cNvSpPr/>
      </dsp:nvSpPr>
      <dsp:spPr>
        <a:xfrm>
          <a:off x="5887752" y="1687918"/>
          <a:ext cx="711789" cy="623411"/>
        </a:xfrm>
        <a:custGeom>
          <a:avLst/>
          <a:gdLst/>
          <a:ahLst/>
          <a:cxnLst/>
          <a:rect l="0" t="0" r="0" b="0"/>
          <a:pathLst>
            <a:path>
              <a:moveTo>
                <a:pt x="0" y="623411"/>
              </a:moveTo>
              <a:lnTo>
                <a:pt x="372680" y="623411"/>
              </a:lnTo>
              <a:lnTo>
                <a:pt x="372680" y="0"/>
              </a:lnTo>
              <a:lnTo>
                <a:pt x="711789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EDCC-1B84-CF45-AE4C-F2FD55F322EF}">
      <dsp:nvSpPr>
        <dsp:cNvPr id="0" name=""/>
        <dsp:cNvSpPr/>
      </dsp:nvSpPr>
      <dsp:spPr>
        <a:xfrm>
          <a:off x="2945847" y="1284814"/>
          <a:ext cx="644645" cy="102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537" y="0"/>
              </a:lnTo>
              <a:lnTo>
                <a:pt x="305537" y="1026515"/>
              </a:lnTo>
              <a:lnTo>
                <a:pt x="644645" y="102651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2945847" y="1284814"/>
          <a:ext cx="678251" cy="105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9142" y="0"/>
              </a:lnTo>
              <a:lnTo>
                <a:pt x="339142" y="105595"/>
              </a:lnTo>
              <a:lnTo>
                <a:pt x="678251" y="10559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2945847" y="286332"/>
          <a:ext cx="678217" cy="998481"/>
        </a:xfrm>
        <a:custGeom>
          <a:avLst/>
          <a:gdLst/>
          <a:ahLst/>
          <a:cxnLst/>
          <a:rect l="0" t="0" r="0" b="0"/>
          <a:pathLst>
            <a:path>
              <a:moveTo>
                <a:pt x="0" y="998481"/>
              </a:moveTo>
              <a:lnTo>
                <a:pt x="339108" y="998481"/>
              </a:lnTo>
              <a:lnTo>
                <a:pt x="339108" y="0"/>
              </a:lnTo>
              <a:lnTo>
                <a:pt x="67821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225787" y="937264"/>
          <a:ext cx="2720060" cy="69509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sp:txBody>
      <dsp:txXfrm>
        <a:off x="225787" y="937264"/>
        <a:ext cx="2720060" cy="695099"/>
      </dsp:txXfrm>
    </dsp:sp>
    <dsp:sp modelId="{CC7F5FF6-07F7-9346-AA7E-8310FE435B20}">
      <dsp:nvSpPr>
        <dsp:cNvPr id="0" name=""/>
        <dsp:cNvSpPr/>
      </dsp:nvSpPr>
      <dsp:spPr>
        <a:xfrm>
          <a:off x="3624064" y="1387"/>
          <a:ext cx="1119466" cy="569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3624064" y="1387"/>
        <a:ext cx="1119466" cy="569889"/>
      </dsp:txXfrm>
    </dsp:sp>
    <dsp:sp modelId="{88DD7B1A-A996-264C-AB77-952A0F9A2058}">
      <dsp:nvSpPr>
        <dsp:cNvPr id="0" name=""/>
        <dsp:cNvSpPr/>
      </dsp:nvSpPr>
      <dsp:spPr>
        <a:xfrm>
          <a:off x="3624098" y="1103111"/>
          <a:ext cx="1116922" cy="574595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sp:txBody>
      <dsp:txXfrm>
        <a:off x="3624098" y="1103111"/>
        <a:ext cx="1116922" cy="574595"/>
      </dsp:txXfrm>
    </dsp:sp>
    <dsp:sp modelId="{A49C9E26-07EB-924F-9AA5-6C3510FC5567}">
      <dsp:nvSpPr>
        <dsp:cNvPr id="0" name=""/>
        <dsp:cNvSpPr/>
      </dsp:nvSpPr>
      <dsp:spPr>
        <a:xfrm>
          <a:off x="3590493" y="2024032"/>
          <a:ext cx="2297259" cy="57459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3590493" y="2024032"/>
        <a:ext cx="2297259" cy="574595"/>
      </dsp:txXfrm>
    </dsp:sp>
    <dsp:sp modelId="{EA6DB650-6E48-E849-AD59-27035D0C63C1}">
      <dsp:nvSpPr>
        <dsp:cNvPr id="0" name=""/>
        <dsp:cNvSpPr/>
      </dsp:nvSpPr>
      <dsp:spPr>
        <a:xfrm>
          <a:off x="6599541" y="1305782"/>
          <a:ext cx="1789070" cy="7642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对立</a:t>
          </a:r>
        </a:p>
      </dsp:txBody>
      <dsp:txXfrm>
        <a:off x="6599541" y="1305782"/>
        <a:ext cx="1789070" cy="764272"/>
      </dsp:txXfrm>
    </dsp:sp>
    <dsp:sp modelId="{627FF53B-A371-9C46-ABDC-C2D5AA929144}">
      <dsp:nvSpPr>
        <dsp:cNvPr id="0" name=""/>
        <dsp:cNvSpPr/>
      </dsp:nvSpPr>
      <dsp:spPr>
        <a:xfrm>
          <a:off x="6599541" y="2493940"/>
          <a:ext cx="1828814" cy="76216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统一</a:t>
          </a:r>
        </a:p>
      </dsp:txBody>
      <dsp:txXfrm>
        <a:off x="6599541" y="2493940"/>
        <a:ext cx="1828814" cy="762162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C473B-C355-C24E-BE2E-6EE226FDD825}">
      <dsp:nvSpPr>
        <dsp:cNvPr id="0" name=""/>
        <dsp:cNvSpPr/>
      </dsp:nvSpPr>
      <dsp:spPr>
        <a:xfrm>
          <a:off x="5887752" y="2311329"/>
          <a:ext cx="711789" cy="56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2680" y="0"/>
              </a:lnTo>
              <a:lnTo>
                <a:pt x="372680" y="563692"/>
              </a:lnTo>
              <a:lnTo>
                <a:pt x="711789" y="563692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1392F-2AE0-9242-8E0D-F1A513641690}">
      <dsp:nvSpPr>
        <dsp:cNvPr id="0" name=""/>
        <dsp:cNvSpPr/>
      </dsp:nvSpPr>
      <dsp:spPr>
        <a:xfrm>
          <a:off x="5887752" y="1687918"/>
          <a:ext cx="711789" cy="623411"/>
        </a:xfrm>
        <a:custGeom>
          <a:avLst/>
          <a:gdLst/>
          <a:ahLst/>
          <a:cxnLst/>
          <a:rect l="0" t="0" r="0" b="0"/>
          <a:pathLst>
            <a:path>
              <a:moveTo>
                <a:pt x="0" y="623411"/>
              </a:moveTo>
              <a:lnTo>
                <a:pt x="372680" y="623411"/>
              </a:lnTo>
              <a:lnTo>
                <a:pt x="372680" y="0"/>
              </a:lnTo>
              <a:lnTo>
                <a:pt x="711789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EDCC-1B84-CF45-AE4C-F2FD55F322EF}">
      <dsp:nvSpPr>
        <dsp:cNvPr id="0" name=""/>
        <dsp:cNvSpPr/>
      </dsp:nvSpPr>
      <dsp:spPr>
        <a:xfrm>
          <a:off x="2945847" y="1284814"/>
          <a:ext cx="644645" cy="102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537" y="0"/>
              </a:lnTo>
              <a:lnTo>
                <a:pt x="305537" y="1026515"/>
              </a:lnTo>
              <a:lnTo>
                <a:pt x="644645" y="102651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2945847" y="1284814"/>
          <a:ext cx="678251" cy="105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9142" y="0"/>
              </a:lnTo>
              <a:lnTo>
                <a:pt x="339142" y="105595"/>
              </a:lnTo>
              <a:lnTo>
                <a:pt x="678251" y="10559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2945847" y="286332"/>
          <a:ext cx="678217" cy="998481"/>
        </a:xfrm>
        <a:custGeom>
          <a:avLst/>
          <a:gdLst/>
          <a:ahLst/>
          <a:cxnLst/>
          <a:rect l="0" t="0" r="0" b="0"/>
          <a:pathLst>
            <a:path>
              <a:moveTo>
                <a:pt x="0" y="998481"/>
              </a:moveTo>
              <a:lnTo>
                <a:pt x="339108" y="998481"/>
              </a:lnTo>
              <a:lnTo>
                <a:pt x="339108" y="0"/>
              </a:lnTo>
              <a:lnTo>
                <a:pt x="67821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225787" y="937264"/>
          <a:ext cx="2720060" cy="69509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sp:txBody>
      <dsp:txXfrm>
        <a:off x="225787" y="937264"/>
        <a:ext cx="2720060" cy="695099"/>
      </dsp:txXfrm>
    </dsp:sp>
    <dsp:sp modelId="{CC7F5FF6-07F7-9346-AA7E-8310FE435B20}">
      <dsp:nvSpPr>
        <dsp:cNvPr id="0" name=""/>
        <dsp:cNvSpPr/>
      </dsp:nvSpPr>
      <dsp:spPr>
        <a:xfrm>
          <a:off x="3624064" y="1387"/>
          <a:ext cx="1119466" cy="569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3624064" y="1387"/>
        <a:ext cx="1119466" cy="569889"/>
      </dsp:txXfrm>
    </dsp:sp>
    <dsp:sp modelId="{88DD7B1A-A996-264C-AB77-952A0F9A2058}">
      <dsp:nvSpPr>
        <dsp:cNvPr id="0" name=""/>
        <dsp:cNvSpPr/>
      </dsp:nvSpPr>
      <dsp:spPr>
        <a:xfrm>
          <a:off x="3624098" y="1103111"/>
          <a:ext cx="1116922" cy="574595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sp:txBody>
      <dsp:txXfrm>
        <a:off x="3624098" y="1103111"/>
        <a:ext cx="1116922" cy="574595"/>
      </dsp:txXfrm>
    </dsp:sp>
    <dsp:sp modelId="{A49C9E26-07EB-924F-9AA5-6C3510FC5567}">
      <dsp:nvSpPr>
        <dsp:cNvPr id="0" name=""/>
        <dsp:cNvSpPr/>
      </dsp:nvSpPr>
      <dsp:spPr>
        <a:xfrm>
          <a:off x="3590493" y="2024032"/>
          <a:ext cx="2297259" cy="57459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3590493" y="2024032"/>
        <a:ext cx="2297259" cy="574595"/>
      </dsp:txXfrm>
    </dsp:sp>
    <dsp:sp modelId="{EA6DB650-6E48-E849-AD59-27035D0C63C1}">
      <dsp:nvSpPr>
        <dsp:cNvPr id="0" name=""/>
        <dsp:cNvSpPr/>
      </dsp:nvSpPr>
      <dsp:spPr>
        <a:xfrm>
          <a:off x="6599541" y="1305782"/>
          <a:ext cx="1789070" cy="7642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对立</a:t>
          </a:r>
        </a:p>
      </dsp:txBody>
      <dsp:txXfrm>
        <a:off x="6599541" y="1305782"/>
        <a:ext cx="1789070" cy="764272"/>
      </dsp:txXfrm>
    </dsp:sp>
    <dsp:sp modelId="{627FF53B-A371-9C46-ABDC-C2D5AA929144}">
      <dsp:nvSpPr>
        <dsp:cNvPr id="0" name=""/>
        <dsp:cNvSpPr/>
      </dsp:nvSpPr>
      <dsp:spPr>
        <a:xfrm>
          <a:off x="6599541" y="2493940"/>
          <a:ext cx="1828814" cy="76216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统一</a:t>
          </a:r>
        </a:p>
      </dsp:txBody>
      <dsp:txXfrm>
        <a:off x="6599541" y="2493940"/>
        <a:ext cx="1828814" cy="762162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C473B-C355-C24E-BE2E-6EE226FDD825}">
      <dsp:nvSpPr>
        <dsp:cNvPr id="0" name=""/>
        <dsp:cNvSpPr/>
      </dsp:nvSpPr>
      <dsp:spPr>
        <a:xfrm>
          <a:off x="5887752" y="2311329"/>
          <a:ext cx="711789" cy="56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2680" y="0"/>
              </a:lnTo>
              <a:lnTo>
                <a:pt x="372680" y="563692"/>
              </a:lnTo>
              <a:lnTo>
                <a:pt x="711789" y="563692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1392F-2AE0-9242-8E0D-F1A513641690}">
      <dsp:nvSpPr>
        <dsp:cNvPr id="0" name=""/>
        <dsp:cNvSpPr/>
      </dsp:nvSpPr>
      <dsp:spPr>
        <a:xfrm>
          <a:off x="5887752" y="1687918"/>
          <a:ext cx="711789" cy="623411"/>
        </a:xfrm>
        <a:custGeom>
          <a:avLst/>
          <a:gdLst/>
          <a:ahLst/>
          <a:cxnLst/>
          <a:rect l="0" t="0" r="0" b="0"/>
          <a:pathLst>
            <a:path>
              <a:moveTo>
                <a:pt x="0" y="623411"/>
              </a:moveTo>
              <a:lnTo>
                <a:pt x="372680" y="623411"/>
              </a:lnTo>
              <a:lnTo>
                <a:pt x="372680" y="0"/>
              </a:lnTo>
              <a:lnTo>
                <a:pt x="711789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EDCC-1B84-CF45-AE4C-F2FD55F322EF}">
      <dsp:nvSpPr>
        <dsp:cNvPr id="0" name=""/>
        <dsp:cNvSpPr/>
      </dsp:nvSpPr>
      <dsp:spPr>
        <a:xfrm>
          <a:off x="2945847" y="1284814"/>
          <a:ext cx="644645" cy="102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537" y="0"/>
              </a:lnTo>
              <a:lnTo>
                <a:pt x="305537" y="1026515"/>
              </a:lnTo>
              <a:lnTo>
                <a:pt x="644645" y="102651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2945847" y="1284814"/>
          <a:ext cx="678251" cy="105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9142" y="0"/>
              </a:lnTo>
              <a:lnTo>
                <a:pt x="339142" y="105595"/>
              </a:lnTo>
              <a:lnTo>
                <a:pt x="678251" y="10559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2945847" y="286332"/>
          <a:ext cx="678217" cy="998481"/>
        </a:xfrm>
        <a:custGeom>
          <a:avLst/>
          <a:gdLst/>
          <a:ahLst/>
          <a:cxnLst/>
          <a:rect l="0" t="0" r="0" b="0"/>
          <a:pathLst>
            <a:path>
              <a:moveTo>
                <a:pt x="0" y="998481"/>
              </a:moveTo>
              <a:lnTo>
                <a:pt x="339108" y="998481"/>
              </a:lnTo>
              <a:lnTo>
                <a:pt x="339108" y="0"/>
              </a:lnTo>
              <a:lnTo>
                <a:pt x="67821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225787" y="937264"/>
          <a:ext cx="2720060" cy="69509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sp:txBody>
      <dsp:txXfrm>
        <a:off x="225787" y="937264"/>
        <a:ext cx="2720060" cy="695099"/>
      </dsp:txXfrm>
    </dsp:sp>
    <dsp:sp modelId="{CC7F5FF6-07F7-9346-AA7E-8310FE435B20}">
      <dsp:nvSpPr>
        <dsp:cNvPr id="0" name=""/>
        <dsp:cNvSpPr/>
      </dsp:nvSpPr>
      <dsp:spPr>
        <a:xfrm>
          <a:off x="3624064" y="1387"/>
          <a:ext cx="1119466" cy="569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3624064" y="1387"/>
        <a:ext cx="1119466" cy="569889"/>
      </dsp:txXfrm>
    </dsp:sp>
    <dsp:sp modelId="{88DD7B1A-A996-264C-AB77-952A0F9A2058}">
      <dsp:nvSpPr>
        <dsp:cNvPr id="0" name=""/>
        <dsp:cNvSpPr/>
      </dsp:nvSpPr>
      <dsp:spPr>
        <a:xfrm>
          <a:off x="3624098" y="1103111"/>
          <a:ext cx="1116922" cy="574595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sp:txBody>
      <dsp:txXfrm>
        <a:off x="3624098" y="1103111"/>
        <a:ext cx="1116922" cy="574595"/>
      </dsp:txXfrm>
    </dsp:sp>
    <dsp:sp modelId="{A49C9E26-07EB-924F-9AA5-6C3510FC5567}">
      <dsp:nvSpPr>
        <dsp:cNvPr id="0" name=""/>
        <dsp:cNvSpPr/>
      </dsp:nvSpPr>
      <dsp:spPr>
        <a:xfrm>
          <a:off x="3590493" y="2024032"/>
          <a:ext cx="2297259" cy="57459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3590493" y="2024032"/>
        <a:ext cx="2297259" cy="574595"/>
      </dsp:txXfrm>
    </dsp:sp>
    <dsp:sp modelId="{EA6DB650-6E48-E849-AD59-27035D0C63C1}">
      <dsp:nvSpPr>
        <dsp:cNvPr id="0" name=""/>
        <dsp:cNvSpPr/>
      </dsp:nvSpPr>
      <dsp:spPr>
        <a:xfrm>
          <a:off x="6599541" y="1305782"/>
          <a:ext cx="1789070" cy="7642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对立</a:t>
          </a:r>
        </a:p>
      </dsp:txBody>
      <dsp:txXfrm>
        <a:off x="6599541" y="1305782"/>
        <a:ext cx="1789070" cy="764272"/>
      </dsp:txXfrm>
    </dsp:sp>
    <dsp:sp modelId="{627FF53B-A371-9C46-ABDC-C2D5AA929144}">
      <dsp:nvSpPr>
        <dsp:cNvPr id="0" name=""/>
        <dsp:cNvSpPr/>
      </dsp:nvSpPr>
      <dsp:spPr>
        <a:xfrm>
          <a:off x="6599541" y="2493940"/>
          <a:ext cx="1828814" cy="76216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统一</a:t>
          </a:r>
        </a:p>
      </dsp:txBody>
      <dsp:txXfrm>
        <a:off x="6599541" y="2493940"/>
        <a:ext cx="1828814" cy="762162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C473B-C355-C24E-BE2E-6EE226FDD825}">
      <dsp:nvSpPr>
        <dsp:cNvPr id="0" name=""/>
        <dsp:cNvSpPr/>
      </dsp:nvSpPr>
      <dsp:spPr>
        <a:xfrm>
          <a:off x="5887752" y="2311329"/>
          <a:ext cx="711789" cy="56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2680" y="0"/>
              </a:lnTo>
              <a:lnTo>
                <a:pt x="372680" y="563692"/>
              </a:lnTo>
              <a:lnTo>
                <a:pt x="711789" y="563692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1392F-2AE0-9242-8E0D-F1A513641690}">
      <dsp:nvSpPr>
        <dsp:cNvPr id="0" name=""/>
        <dsp:cNvSpPr/>
      </dsp:nvSpPr>
      <dsp:spPr>
        <a:xfrm>
          <a:off x="5887752" y="1687918"/>
          <a:ext cx="711789" cy="623411"/>
        </a:xfrm>
        <a:custGeom>
          <a:avLst/>
          <a:gdLst/>
          <a:ahLst/>
          <a:cxnLst/>
          <a:rect l="0" t="0" r="0" b="0"/>
          <a:pathLst>
            <a:path>
              <a:moveTo>
                <a:pt x="0" y="623411"/>
              </a:moveTo>
              <a:lnTo>
                <a:pt x="372680" y="623411"/>
              </a:lnTo>
              <a:lnTo>
                <a:pt x="372680" y="0"/>
              </a:lnTo>
              <a:lnTo>
                <a:pt x="711789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EDCC-1B84-CF45-AE4C-F2FD55F322EF}">
      <dsp:nvSpPr>
        <dsp:cNvPr id="0" name=""/>
        <dsp:cNvSpPr/>
      </dsp:nvSpPr>
      <dsp:spPr>
        <a:xfrm>
          <a:off x="2945847" y="1284814"/>
          <a:ext cx="644645" cy="102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537" y="0"/>
              </a:lnTo>
              <a:lnTo>
                <a:pt x="305537" y="1026515"/>
              </a:lnTo>
              <a:lnTo>
                <a:pt x="644645" y="102651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2945847" y="1284814"/>
          <a:ext cx="678251" cy="105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9142" y="0"/>
              </a:lnTo>
              <a:lnTo>
                <a:pt x="339142" y="105595"/>
              </a:lnTo>
              <a:lnTo>
                <a:pt x="678251" y="10559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2945847" y="286332"/>
          <a:ext cx="678217" cy="998481"/>
        </a:xfrm>
        <a:custGeom>
          <a:avLst/>
          <a:gdLst/>
          <a:ahLst/>
          <a:cxnLst/>
          <a:rect l="0" t="0" r="0" b="0"/>
          <a:pathLst>
            <a:path>
              <a:moveTo>
                <a:pt x="0" y="998481"/>
              </a:moveTo>
              <a:lnTo>
                <a:pt x="339108" y="998481"/>
              </a:lnTo>
              <a:lnTo>
                <a:pt x="339108" y="0"/>
              </a:lnTo>
              <a:lnTo>
                <a:pt x="67821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225787" y="937264"/>
          <a:ext cx="2720060" cy="69509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sp:txBody>
      <dsp:txXfrm>
        <a:off x="225787" y="937264"/>
        <a:ext cx="2720060" cy="695099"/>
      </dsp:txXfrm>
    </dsp:sp>
    <dsp:sp modelId="{CC7F5FF6-07F7-9346-AA7E-8310FE435B20}">
      <dsp:nvSpPr>
        <dsp:cNvPr id="0" name=""/>
        <dsp:cNvSpPr/>
      </dsp:nvSpPr>
      <dsp:spPr>
        <a:xfrm>
          <a:off x="3624064" y="1387"/>
          <a:ext cx="1119466" cy="569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3624064" y="1387"/>
        <a:ext cx="1119466" cy="569889"/>
      </dsp:txXfrm>
    </dsp:sp>
    <dsp:sp modelId="{88DD7B1A-A996-264C-AB77-952A0F9A2058}">
      <dsp:nvSpPr>
        <dsp:cNvPr id="0" name=""/>
        <dsp:cNvSpPr/>
      </dsp:nvSpPr>
      <dsp:spPr>
        <a:xfrm>
          <a:off x="3624098" y="1103111"/>
          <a:ext cx="1116922" cy="574595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sp:txBody>
      <dsp:txXfrm>
        <a:off x="3624098" y="1103111"/>
        <a:ext cx="1116922" cy="574595"/>
      </dsp:txXfrm>
    </dsp:sp>
    <dsp:sp modelId="{A49C9E26-07EB-924F-9AA5-6C3510FC5567}">
      <dsp:nvSpPr>
        <dsp:cNvPr id="0" name=""/>
        <dsp:cNvSpPr/>
      </dsp:nvSpPr>
      <dsp:spPr>
        <a:xfrm>
          <a:off x="3590493" y="2024032"/>
          <a:ext cx="2297259" cy="57459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3590493" y="2024032"/>
        <a:ext cx="2297259" cy="574595"/>
      </dsp:txXfrm>
    </dsp:sp>
    <dsp:sp modelId="{EA6DB650-6E48-E849-AD59-27035D0C63C1}">
      <dsp:nvSpPr>
        <dsp:cNvPr id="0" name=""/>
        <dsp:cNvSpPr/>
      </dsp:nvSpPr>
      <dsp:spPr>
        <a:xfrm>
          <a:off x="6599541" y="1305782"/>
          <a:ext cx="1789070" cy="7642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对立</a:t>
          </a:r>
        </a:p>
      </dsp:txBody>
      <dsp:txXfrm>
        <a:off x="6599541" y="1305782"/>
        <a:ext cx="1789070" cy="764272"/>
      </dsp:txXfrm>
    </dsp:sp>
    <dsp:sp modelId="{627FF53B-A371-9C46-ABDC-C2D5AA929144}">
      <dsp:nvSpPr>
        <dsp:cNvPr id="0" name=""/>
        <dsp:cNvSpPr/>
      </dsp:nvSpPr>
      <dsp:spPr>
        <a:xfrm>
          <a:off x="6599541" y="2493940"/>
          <a:ext cx="1828814" cy="76216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统一</a:t>
          </a:r>
        </a:p>
      </dsp:txBody>
      <dsp:txXfrm>
        <a:off x="6599541" y="2493940"/>
        <a:ext cx="1828814" cy="762162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C473B-C355-C24E-BE2E-6EE226FDD825}">
      <dsp:nvSpPr>
        <dsp:cNvPr id="0" name=""/>
        <dsp:cNvSpPr/>
      </dsp:nvSpPr>
      <dsp:spPr>
        <a:xfrm>
          <a:off x="5887752" y="2311329"/>
          <a:ext cx="711789" cy="56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2680" y="0"/>
              </a:lnTo>
              <a:lnTo>
                <a:pt x="372680" y="563692"/>
              </a:lnTo>
              <a:lnTo>
                <a:pt x="711789" y="563692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1392F-2AE0-9242-8E0D-F1A513641690}">
      <dsp:nvSpPr>
        <dsp:cNvPr id="0" name=""/>
        <dsp:cNvSpPr/>
      </dsp:nvSpPr>
      <dsp:spPr>
        <a:xfrm>
          <a:off x="5887752" y="1687918"/>
          <a:ext cx="711789" cy="623411"/>
        </a:xfrm>
        <a:custGeom>
          <a:avLst/>
          <a:gdLst/>
          <a:ahLst/>
          <a:cxnLst/>
          <a:rect l="0" t="0" r="0" b="0"/>
          <a:pathLst>
            <a:path>
              <a:moveTo>
                <a:pt x="0" y="623411"/>
              </a:moveTo>
              <a:lnTo>
                <a:pt x="372680" y="623411"/>
              </a:lnTo>
              <a:lnTo>
                <a:pt x="372680" y="0"/>
              </a:lnTo>
              <a:lnTo>
                <a:pt x="711789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EDCC-1B84-CF45-AE4C-F2FD55F322EF}">
      <dsp:nvSpPr>
        <dsp:cNvPr id="0" name=""/>
        <dsp:cNvSpPr/>
      </dsp:nvSpPr>
      <dsp:spPr>
        <a:xfrm>
          <a:off x="2945847" y="1284814"/>
          <a:ext cx="644645" cy="102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537" y="0"/>
              </a:lnTo>
              <a:lnTo>
                <a:pt x="305537" y="1026515"/>
              </a:lnTo>
              <a:lnTo>
                <a:pt x="644645" y="102651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2945847" y="1284814"/>
          <a:ext cx="678251" cy="105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9142" y="0"/>
              </a:lnTo>
              <a:lnTo>
                <a:pt x="339142" y="105595"/>
              </a:lnTo>
              <a:lnTo>
                <a:pt x="678251" y="10559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2945847" y="286332"/>
          <a:ext cx="678217" cy="998481"/>
        </a:xfrm>
        <a:custGeom>
          <a:avLst/>
          <a:gdLst/>
          <a:ahLst/>
          <a:cxnLst/>
          <a:rect l="0" t="0" r="0" b="0"/>
          <a:pathLst>
            <a:path>
              <a:moveTo>
                <a:pt x="0" y="998481"/>
              </a:moveTo>
              <a:lnTo>
                <a:pt x="339108" y="998481"/>
              </a:lnTo>
              <a:lnTo>
                <a:pt x="339108" y="0"/>
              </a:lnTo>
              <a:lnTo>
                <a:pt x="67821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225787" y="937264"/>
          <a:ext cx="2720060" cy="69509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sp:txBody>
      <dsp:txXfrm>
        <a:off x="225787" y="937264"/>
        <a:ext cx="2720060" cy="695099"/>
      </dsp:txXfrm>
    </dsp:sp>
    <dsp:sp modelId="{CC7F5FF6-07F7-9346-AA7E-8310FE435B20}">
      <dsp:nvSpPr>
        <dsp:cNvPr id="0" name=""/>
        <dsp:cNvSpPr/>
      </dsp:nvSpPr>
      <dsp:spPr>
        <a:xfrm>
          <a:off x="3624064" y="1387"/>
          <a:ext cx="1119466" cy="569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3624064" y="1387"/>
        <a:ext cx="1119466" cy="569889"/>
      </dsp:txXfrm>
    </dsp:sp>
    <dsp:sp modelId="{88DD7B1A-A996-264C-AB77-952A0F9A2058}">
      <dsp:nvSpPr>
        <dsp:cNvPr id="0" name=""/>
        <dsp:cNvSpPr/>
      </dsp:nvSpPr>
      <dsp:spPr>
        <a:xfrm>
          <a:off x="3624098" y="1103111"/>
          <a:ext cx="1116922" cy="574595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sp:txBody>
      <dsp:txXfrm>
        <a:off x="3624098" y="1103111"/>
        <a:ext cx="1116922" cy="574595"/>
      </dsp:txXfrm>
    </dsp:sp>
    <dsp:sp modelId="{A49C9E26-07EB-924F-9AA5-6C3510FC5567}">
      <dsp:nvSpPr>
        <dsp:cNvPr id="0" name=""/>
        <dsp:cNvSpPr/>
      </dsp:nvSpPr>
      <dsp:spPr>
        <a:xfrm>
          <a:off x="3590493" y="2024032"/>
          <a:ext cx="2297259" cy="57459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3590493" y="2024032"/>
        <a:ext cx="2297259" cy="574595"/>
      </dsp:txXfrm>
    </dsp:sp>
    <dsp:sp modelId="{EA6DB650-6E48-E849-AD59-27035D0C63C1}">
      <dsp:nvSpPr>
        <dsp:cNvPr id="0" name=""/>
        <dsp:cNvSpPr/>
      </dsp:nvSpPr>
      <dsp:spPr>
        <a:xfrm>
          <a:off x="6599541" y="1305782"/>
          <a:ext cx="1789070" cy="7642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对立</a:t>
          </a:r>
        </a:p>
      </dsp:txBody>
      <dsp:txXfrm>
        <a:off x="6599541" y="1305782"/>
        <a:ext cx="1789070" cy="764272"/>
      </dsp:txXfrm>
    </dsp:sp>
    <dsp:sp modelId="{627FF53B-A371-9C46-ABDC-C2D5AA929144}">
      <dsp:nvSpPr>
        <dsp:cNvPr id="0" name=""/>
        <dsp:cNvSpPr/>
      </dsp:nvSpPr>
      <dsp:spPr>
        <a:xfrm>
          <a:off x="6599541" y="2493940"/>
          <a:ext cx="1828814" cy="76216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统一</a:t>
          </a:r>
        </a:p>
      </dsp:txBody>
      <dsp:txXfrm>
        <a:off x="6599541" y="2493940"/>
        <a:ext cx="1828814" cy="762162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47762-23A1-B341-BBFC-F73BC3095221}">
      <dsp:nvSpPr>
        <dsp:cNvPr id="0" name=""/>
        <dsp:cNvSpPr/>
      </dsp:nvSpPr>
      <dsp:spPr>
        <a:xfrm>
          <a:off x="14245026" y="8701125"/>
          <a:ext cx="1968497" cy="1185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4248" y="0"/>
              </a:lnTo>
              <a:lnTo>
                <a:pt x="984248" y="1185467"/>
              </a:lnTo>
              <a:lnTo>
                <a:pt x="1968497" y="1185467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FFDE3-F526-574A-BA1F-6B0E0D4134FB}">
      <dsp:nvSpPr>
        <dsp:cNvPr id="0" name=""/>
        <dsp:cNvSpPr/>
      </dsp:nvSpPr>
      <dsp:spPr>
        <a:xfrm>
          <a:off x="14245026" y="7518074"/>
          <a:ext cx="1968497" cy="1183050"/>
        </a:xfrm>
        <a:custGeom>
          <a:avLst/>
          <a:gdLst/>
          <a:ahLst/>
          <a:cxnLst/>
          <a:rect l="0" t="0" r="0" b="0"/>
          <a:pathLst>
            <a:path>
              <a:moveTo>
                <a:pt x="0" y="1183050"/>
              </a:moveTo>
              <a:lnTo>
                <a:pt x="984248" y="1183050"/>
              </a:lnTo>
              <a:lnTo>
                <a:pt x="984248" y="0"/>
              </a:lnTo>
              <a:lnTo>
                <a:pt x="1968497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EDCC-1B84-CF45-AE4C-F2FD55F322EF}">
      <dsp:nvSpPr>
        <dsp:cNvPr id="0" name=""/>
        <dsp:cNvSpPr/>
      </dsp:nvSpPr>
      <dsp:spPr>
        <a:xfrm>
          <a:off x="9037367" y="5785105"/>
          <a:ext cx="1968497" cy="2916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4248" y="0"/>
              </a:lnTo>
              <a:lnTo>
                <a:pt x="984248" y="2916020"/>
              </a:lnTo>
              <a:lnTo>
                <a:pt x="1968497" y="291602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34139-8A26-094B-A977-4576EC34CFCA}">
      <dsp:nvSpPr>
        <dsp:cNvPr id="0" name=""/>
        <dsp:cNvSpPr/>
      </dsp:nvSpPr>
      <dsp:spPr>
        <a:xfrm>
          <a:off x="9037367" y="5785105"/>
          <a:ext cx="1968595" cy="281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4347" y="0"/>
              </a:lnTo>
              <a:lnTo>
                <a:pt x="984347" y="281684"/>
              </a:lnTo>
              <a:lnTo>
                <a:pt x="1968595" y="281684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BCDF1-1A05-4640-9395-16F551B6C086}">
      <dsp:nvSpPr>
        <dsp:cNvPr id="0" name=""/>
        <dsp:cNvSpPr/>
      </dsp:nvSpPr>
      <dsp:spPr>
        <a:xfrm>
          <a:off x="14255066" y="2862255"/>
          <a:ext cx="1968497" cy="2289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4248" y="0"/>
              </a:lnTo>
              <a:lnTo>
                <a:pt x="984248" y="2289431"/>
              </a:lnTo>
              <a:lnTo>
                <a:pt x="1968497" y="2289431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7E43-3FF6-6D48-B2F7-2286DEC2A1C7}">
      <dsp:nvSpPr>
        <dsp:cNvPr id="0" name=""/>
        <dsp:cNvSpPr/>
      </dsp:nvSpPr>
      <dsp:spPr>
        <a:xfrm>
          <a:off x="14255066" y="2780347"/>
          <a:ext cx="19684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81908"/>
              </a:moveTo>
              <a:lnTo>
                <a:pt x="984248" y="81908"/>
              </a:lnTo>
              <a:lnTo>
                <a:pt x="984248" y="45720"/>
              </a:lnTo>
              <a:lnTo>
                <a:pt x="1968497" y="457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2698-E414-1749-83A2-399DF1B5E62D}">
      <dsp:nvSpPr>
        <dsp:cNvPr id="0" name=""/>
        <dsp:cNvSpPr/>
      </dsp:nvSpPr>
      <dsp:spPr>
        <a:xfrm>
          <a:off x="14255066" y="536635"/>
          <a:ext cx="1968497" cy="2325620"/>
        </a:xfrm>
        <a:custGeom>
          <a:avLst/>
          <a:gdLst/>
          <a:ahLst/>
          <a:cxnLst/>
          <a:rect l="0" t="0" r="0" b="0"/>
          <a:pathLst>
            <a:path>
              <a:moveTo>
                <a:pt x="0" y="2325620"/>
              </a:moveTo>
              <a:lnTo>
                <a:pt x="984248" y="2325620"/>
              </a:lnTo>
              <a:lnTo>
                <a:pt x="984248" y="0"/>
              </a:lnTo>
              <a:lnTo>
                <a:pt x="1968497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9037367" y="2862255"/>
          <a:ext cx="1968497" cy="2922849"/>
        </a:xfrm>
        <a:custGeom>
          <a:avLst/>
          <a:gdLst/>
          <a:ahLst/>
          <a:cxnLst/>
          <a:rect l="0" t="0" r="0" b="0"/>
          <a:pathLst>
            <a:path>
              <a:moveTo>
                <a:pt x="0" y="2922849"/>
              </a:moveTo>
              <a:lnTo>
                <a:pt x="984248" y="2922849"/>
              </a:lnTo>
              <a:lnTo>
                <a:pt x="984248" y="0"/>
              </a:lnTo>
              <a:lnTo>
                <a:pt x="196849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3622425" y="5279635"/>
          <a:ext cx="5414942" cy="10109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sp:txBody>
      <dsp:txXfrm>
        <a:off x="3622425" y="5279635"/>
        <a:ext cx="5414942" cy="1010939"/>
      </dsp:txXfrm>
    </dsp:sp>
    <dsp:sp modelId="{CC7F5FF6-07F7-9346-AA7E-8310FE435B20}">
      <dsp:nvSpPr>
        <dsp:cNvPr id="0" name=""/>
        <dsp:cNvSpPr/>
      </dsp:nvSpPr>
      <dsp:spPr>
        <a:xfrm>
          <a:off x="11005864" y="2035216"/>
          <a:ext cx="3249201" cy="16540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11005864" y="2035216"/>
        <a:ext cx="3249201" cy="1654079"/>
      </dsp:txXfrm>
    </dsp:sp>
    <dsp:sp modelId="{7E7B88D0-C116-C74A-9D9E-930F14CC97DE}">
      <dsp:nvSpPr>
        <dsp:cNvPr id="0" name=""/>
        <dsp:cNvSpPr/>
      </dsp:nvSpPr>
      <dsp:spPr>
        <a:xfrm>
          <a:off x="16223563" y="7059"/>
          <a:ext cx="3257862" cy="10591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含义</a:t>
          </a:r>
        </a:p>
      </dsp:txBody>
      <dsp:txXfrm>
        <a:off x="16223563" y="7059"/>
        <a:ext cx="3257862" cy="1059150"/>
      </dsp:txXfrm>
    </dsp:sp>
    <dsp:sp modelId="{0D7020A8-F76A-C14D-8D34-0E9828086E9C}">
      <dsp:nvSpPr>
        <dsp:cNvPr id="0" name=""/>
        <dsp:cNvSpPr/>
      </dsp:nvSpPr>
      <dsp:spPr>
        <a:xfrm>
          <a:off x="16223563" y="2296521"/>
          <a:ext cx="3254614" cy="10590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属性</a:t>
          </a:r>
        </a:p>
      </dsp:txBody>
      <dsp:txXfrm>
        <a:off x="16223563" y="2296521"/>
        <a:ext cx="3254614" cy="1059090"/>
      </dsp:txXfrm>
    </dsp:sp>
    <dsp:sp modelId="{FD86EC78-9DFF-254D-B760-DBE62E55F039}">
      <dsp:nvSpPr>
        <dsp:cNvPr id="0" name=""/>
        <dsp:cNvSpPr/>
      </dsp:nvSpPr>
      <dsp:spPr>
        <a:xfrm>
          <a:off x="16223563" y="4585923"/>
          <a:ext cx="4044277" cy="11315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检验标准</a:t>
          </a:r>
        </a:p>
      </dsp:txBody>
      <dsp:txXfrm>
        <a:off x="16223563" y="4585923"/>
        <a:ext cx="4044277" cy="1131528"/>
      </dsp:txXfrm>
    </dsp:sp>
    <dsp:sp modelId="{88DD7B1A-A996-264C-AB77-952A0F9A2058}">
      <dsp:nvSpPr>
        <dsp:cNvPr id="0" name=""/>
        <dsp:cNvSpPr/>
      </dsp:nvSpPr>
      <dsp:spPr>
        <a:xfrm>
          <a:off x="11005962" y="5232920"/>
          <a:ext cx="3241819" cy="1667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sp:txBody>
      <dsp:txXfrm>
        <a:off x="11005962" y="5232920"/>
        <a:ext cx="3241819" cy="1667737"/>
      </dsp:txXfrm>
    </dsp:sp>
    <dsp:sp modelId="{A49C9E26-07EB-924F-9AA5-6C3510FC5567}">
      <dsp:nvSpPr>
        <dsp:cNvPr id="0" name=""/>
        <dsp:cNvSpPr/>
      </dsp:nvSpPr>
      <dsp:spPr>
        <a:xfrm>
          <a:off x="11005864" y="7867256"/>
          <a:ext cx="3239162" cy="1667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11005864" y="7867256"/>
        <a:ext cx="3239162" cy="1667737"/>
      </dsp:txXfrm>
    </dsp:sp>
    <dsp:sp modelId="{200B921A-8BEB-F746-897D-CAD633C16F40}">
      <dsp:nvSpPr>
        <dsp:cNvPr id="0" name=""/>
        <dsp:cNvSpPr/>
      </dsp:nvSpPr>
      <dsp:spPr>
        <a:xfrm>
          <a:off x="16213524" y="6947762"/>
          <a:ext cx="3064359" cy="11406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对立</a:t>
          </a:r>
        </a:p>
      </dsp:txBody>
      <dsp:txXfrm>
        <a:off x="16213524" y="6947762"/>
        <a:ext cx="3064359" cy="1140624"/>
      </dsp:txXfrm>
    </dsp:sp>
    <dsp:sp modelId="{52B1F4B9-1816-2646-8839-09DFF7E16BB0}">
      <dsp:nvSpPr>
        <dsp:cNvPr id="0" name=""/>
        <dsp:cNvSpPr/>
      </dsp:nvSpPr>
      <dsp:spPr>
        <a:xfrm>
          <a:off x="16213524" y="9318697"/>
          <a:ext cx="3067312" cy="1135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Microsoft YaHei" charset="-122"/>
              <a:ea typeface="Microsoft YaHei" charset="-122"/>
              <a:cs typeface="Microsoft YaHei" charset="-122"/>
            </a:rPr>
            <a:t>统一</a:t>
          </a:r>
        </a:p>
      </dsp:txBody>
      <dsp:txXfrm>
        <a:off x="16213524" y="9318697"/>
        <a:ext cx="3067312" cy="11357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34139-8A26-094B-A977-4576EC34CFCA}">
      <dsp:nvSpPr>
        <dsp:cNvPr id="0" name=""/>
        <dsp:cNvSpPr/>
      </dsp:nvSpPr>
      <dsp:spPr>
        <a:xfrm>
          <a:off x="6748297" y="1085937"/>
          <a:ext cx="875391" cy="772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4513" y="0"/>
              </a:lnTo>
              <a:lnTo>
                <a:pt x="394513" y="772527"/>
              </a:lnTo>
              <a:lnTo>
                <a:pt x="875391" y="772527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6748297" y="447574"/>
          <a:ext cx="875391" cy="638362"/>
        </a:xfrm>
        <a:custGeom>
          <a:avLst/>
          <a:gdLst/>
          <a:ahLst/>
          <a:cxnLst/>
          <a:rect l="0" t="0" r="0" b="0"/>
          <a:pathLst>
            <a:path>
              <a:moveTo>
                <a:pt x="0" y="638362"/>
              </a:moveTo>
              <a:lnTo>
                <a:pt x="394513" y="638362"/>
              </a:lnTo>
              <a:lnTo>
                <a:pt x="394513" y="0"/>
              </a:lnTo>
              <a:lnTo>
                <a:pt x="875391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2944257" y="585286"/>
          <a:ext cx="3804040" cy="100130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>
              <a:solidFill>
                <a:schemeClr val="bg1"/>
              </a:solidFill>
            </a:rPr>
            <a:t>1.</a:t>
          </a:r>
          <a:r>
            <a:rPr lang="zh-CN" altLang="en-US" sz="4000" kern="1200" dirty="0">
              <a:solidFill>
                <a:schemeClr val="bg1"/>
              </a:solidFill>
            </a:rPr>
            <a:t>认识的本质</a:t>
          </a:r>
        </a:p>
      </dsp:txBody>
      <dsp:txXfrm>
        <a:off x="2944257" y="585286"/>
        <a:ext cx="3804040" cy="1001302"/>
      </dsp:txXfrm>
    </dsp:sp>
    <dsp:sp modelId="{CC7F5FF6-07F7-9346-AA7E-8310FE435B20}">
      <dsp:nvSpPr>
        <dsp:cNvPr id="0" name=""/>
        <dsp:cNvSpPr/>
      </dsp:nvSpPr>
      <dsp:spPr>
        <a:xfrm>
          <a:off x="7623689" y="2"/>
          <a:ext cx="5166321" cy="895144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solidFill>
                <a:schemeClr val="bg1"/>
              </a:solidFill>
            </a:rPr>
            <a:t>实践是认识的基础</a:t>
          </a:r>
        </a:p>
      </dsp:txBody>
      <dsp:txXfrm>
        <a:off x="7623689" y="2"/>
        <a:ext cx="5166321" cy="895144"/>
      </dsp:txXfrm>
    </dsp:sp>
    <dsp:sp modelId="{88DD7B1A-A996-264C-AB77-952A0F9A2058}">
      <dsp:nvSpPr>
        <dsp:cNvPr id="0" name=""/>
        <dsp:cNvSpPr/>
      </dsp:nvSpPr>
      <dsp:spPr>
        <a:xfrm>
          <a:off x="7623689" y="1496245"/>
          <a:ext cx="3478725" cy="724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认识的本质</a:t>
          </a:r>
        </a:p>
      </dsp:txBody>
      <dsp:txXfrm>
        <a:off x="7623689" y="1496245"/>
        <a:ext cx="3478725" cy="724437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4EDCC-1B84-CF45-AE4C-F2FD55F322EF}">
      <dsp:nvSpPr>
        <dsp:cNvPr id="0" name=""/>
        <dsp:cNvSpPr/>
      </dsp:nvSpPr>
      <dsp:spPr>
        <a:xfrm>
          <a:off x="9842797" y="4610288"/>
          <a:ext cx="3573456" cy="1975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6728" y="0"/>
              </a:lnTo>
              <a:lnTo>
                <a:pt x="1786728" y="1975331"/>
              </a:lnTo>
              <a:lnTo>
                <a:pt x="3573456" y="197533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9842797" y="2600134"/>
          <a:ext cx="3573456" cy="2010154"/>
        </a:xfrm>
        <a:custGeom>
          <a:avLst/>
          <a:gdLst/>
          <a:ahLst/>
          <a:cxnLst/>
          <a:rect l="0" t="0" r="0" b="0"/>
          <a:pathLst>
            <a:path>
              <a:moveTo>
                <a:pt x="0" y="2010154"/>
              </a:moveTo>
              <a:lnTo>
                <a:pt x="1786728" y="2010154"/>
              </a:lnTo>
              <a:lnTo>
                <a:pt x="1786728" y="0"/>
              </a:lnTo>
              <a:lnTo>
                <a:pt x="3573456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12931" y="3692697"/>
          <a:ext cx="9829865" cy="1835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400" kern="1200" dirty="0">
              <a:latin typeface="Microsoft YaHei" charset="-122"/>
              <a:ea typeface="Microsoft YaHei" charset="-122"/>
              <a:cs typeface="Microsoft YaHei" charset="-122"/>
            </a:rPr>
            <a:t>4.</a:t>
          </a:r>
          <a:r>
            <a:rPr lang="zh-CN" altLang="en-US" sz="5400" kern="1200" dirty="0">
              <a:latin typeface="Microsoft YaHei" charset="-122"/>
              <a:ea typeface="Microsoft YaHei" charset="-122"/>
              <a:cs typeface="Microsoft YaHei" charset="-122"/>
            </a:rPr>
            <a:t>认识世界与改造世界的统一</a:t>
          </a:r>
        </a:p>
      </dsp:txBody>
      <dsp:txXfrm>
        <a:off x="12931" y="3692697"/>
        <a:ext cx="9829865" cy="1835181"/>
      </dsp:txXfrm>
    </dsp:sp>
    <dsp:sp modelId="{CC7F5FF6-07F7-9346-AA7E-8310FE435B20}">
      <dsp:nvSpPr>
        <dsp:cNvPr id="0" name=""/>
        <dsp:cNvSpPr/>
      </dsp:nvSpPr>
      <dsp:spPr>
        <a:xfrm>
          <a:off x="13416254" y="1741507"/>
          <a:ext cx="7591988" cy="17172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>
              <a:latin typeface="Microsoft YaHei" charset="-122"/>
              <a:ea typeface="Microsoft YaHei" charset="-122"/>
              <a:cs typeface="Microsoft YaHei" charset="-122"/>
            </a:rPr>
            <a:t>认识的目的在于运用</a:t>
          </a:r>
        </a:p>
      </dsp:txBody>
      <dsp:txXfrm>
        <a:off x="13416254" y="1741507"/>
        <a:ext cx="7591988" cy="1717253"/>
      </dsp:txXfrm>
    </dsp:sp>
    <dsp:sp modelId="{A49C9E26-07EB-924F-9AA5-6C3510FC5567}">
      <dsp:nvSpPr>
        <dsp:cNvPr id="0" name=""/>
        <dsp:cNvSpPr/>
      </dsp:nvSpPr>
      <dsp:spPr>
        <a:xfrm>
          <a:off x="13416254" y="5692171"/>
          <a:ext cx="9263651" cy="17868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>
              <a:latin typeface="Microsoft YaHei" charset="-122"/>
              <a:ea typeface="Microsoft YaHei" charset="-122"/>
              <a:cs typeface="Microsoft YaHei" charset="-122"/>
            </a:rPr>
            <a:t>一切从实际出发，实事求是</a:t>
          </a:r>
        </a:p>
      </dsp:txBody>
      <dsp:txXfrm>
        <a:off x="13416254" y="5692171"/>
        <a:ext cx="9263651" cy="1786898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4EDCC-1B84-CF45-AE4C-F2FD55F322EF}">
      <dsp:nvSpPr>
        <dsp:cNvPr id="0" name=""/>
        <dsp:cNvSpPr/>
      </dsp:nvSpPr>
      <dsp:spPr>
        <a:xfrm>
          <a:off x="3926380" y="2193660"/>
          <a:ext cx="1425484" cy="787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2742" y="0"/>
              </a:lnTo>
              <a:lnTo>
                <a:pt x="712742" y="787977"/>
              </a:lnTo>
              <a:lnTo>
                <a:pt x="1425484" y="787977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3926380" y="1391791"/>
          <a:ext cx="1425484" cy="801868"/>
        </a:xfrm>
        <a:custGeom>
          <a:avLst/>
          <a:gdLst/>
          <a:ahLst/>
          <a:cxnLst/>
          <a:rect l="0" t="0" r="0" b="0"/>
          <a:pathLst>
            <a:path>
              <a:moveTo>
                <a:pt x="0" y="801868"/>
              </a:moveTo>
              <a:lnTo>
                <a:pt x="712742" y="801868"/>
              </a:lnTo>
              <a:lnTo>
                <a:pt x="712742" y="0"/>
              </a:lnTo>
              <a:lnTo>
                <a:pt x="142548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5158" y="1382863"/>
          <a:ext cx="3921222" cy="1621593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4.</a:t>
          </a: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认识世界与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改造世界的统一</a:t>
          </a:r>
        </a:p>
      </dsp:txBody>
      <dsp:txXfrm>
        <a:off x="5158" y="1382863"/>
        <a:ext cx="3921222" cy="1621593"/>
      </dsp:txXfrm>
    </dsp:sp>
    <dsp:sp modelId="{CC7F5FF6-07F7-9346-AA7E-8310FE435B20}">
      <dsp:nvSpPr>
        <dsp:cNvPr id="0" name=""/>
        <dsp:cNvSpPr/>
      </dsp:nvSpPr>
      <dsp:spPr>
        <a:xfrm>
          <a:off x="5351865" y="1049277"/>
          <a:ext cx="3028512" cy="68502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认识的目的在于运用</a:t>
          </a:r>
        </a:p>
      </dsp:txBody>
      <dsp:txXfrm>
        <a:off x="5351865" y="1049277"/>
        <a:ext cx="3028512" cy="685027"/>
      </dsp:txXfrm>
    </dsp:sp>
    <dsp:sp modelId="{A49C9E26-07EB-924F-9AA5-6C3510FC5567}">
      <dsp:nvSpPr>
        <dsp:cNvPr id="0" name=""/>
        <dsp:cNvSpPr/>
      </dsp:nvSpPr>
      <dsp:spPr>
        <a:xfrm>
          <a:off x="5351865" y="2625232"/>
          <a:ext cx="3695354" cy="7128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Microsoft YaHei" charset="-122"/>
              <a:ea typeface="Microsoft YaHei" charset="-122"/>
              <a:cs typeface="Microsoft YaHei" charset="-122"/>
            </a:rPr>
            <a:t>一切从实际出发，实事求是</a:t>
          </a:r>
        </a:p>
      </dsp:txBody>
      <dsp:txXfrm>
        <a:off x="5351865" y="2625232"/>
        <a:ext cx="3695354" cy="712809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4EDCC-1B84-CF45-AE4C-F2FD55F322EF}">
      <dsp:nvSpPr>
        <dsp:cNvPr id="0" name=""/>
        <dsp:cNvSpPr/>
      </dsp:nvSpPr>
      <dsp:spPr>
        <a:xfrm>
          <a:off x="3926380" y="2193660"/>
          <a:ext cx="1425484" cy="787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2742" y="0"/>
              </a:lnTo>
              <a:lnTo>
                <a:pt x="712742" y="787977"/>
              </a:lnTo>
              <a:lnTo>
                <a:pt x="1425484" y="787977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3926380" y="1391791"/>
          <a:ext cx="1425484" cy="801868"/>
        </a:xfrm>
        <a:custGeom>
          <a:avLst/>
          <a:gdLst/>
          <a:ahLst/>
          <a:cxnLst/>
          <a:rect l="0" t="0" r="0" b="0"/>
          <a:pathLst>
            <a:path>
              <a:moveTo>
                <a:pt x="0" y="801868"/>
              </a:moveTo>
              <a:lnTo>
                <a:pt x="712742" y="801868"/>
              </a:lnTo>
              <a:lnTo>
                <a:pt x="712742" y="0"/>
              </a:lnTo>
              <a:lnTo>
                <a:pt x="142548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5158" y="1382863"/>
          <a:ext cx="3921222" cy="1621593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4.</a:t>
          </a: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认识世界与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改造世界的统一</a:t>
          </a:r>
        </a:p>
      </dsp:txBody>
      <dsp:txXfrm>
        <a:off x="5158" y="1382863"/>
        <a:ext cx="3921222" cy="1621593"/>
      </dsp:txXfrm>
    </dsp:sp>
    <dsp:sp modelId="{CC7F5FF6-07F7-9346-AA7E-8310FE435B20}">
      <dsp:nvSpPr>
        <dsp:cNvPr id="0" name=""/>
        <dsp:cNvSpPr/>
      </dsp:nvSpPr>
      <dsp:spPr>
        <a:xfrm>
          <a:off x="5351865" y="1049277"/>
          <a:ext cx="3028512" cy="685027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认识的目的在于运用</a:t>
          </a:r>
        </a:p>
      </dsp:txBody>
      <dsp:txXfrm>
        <a:off x="5351865" y="1049277"/>
        <a:ext cx="3028512" cy="685027"/>
      </dsp:txXfrm>
    </dsp:sp>
    <dsp:sp modelId="{A49C9E26-07EB-924F-9AA5-6C3510FC5567}">
      <dsp:nvSpPr>
        <dsp:cNvPr id="0" name=""/>
        <dsp:cNvSpPr/>
      </dsp:nvSpPr>
      <dsp:spPr>
        <a:xfrm>
          <a:off x="5351865" y="2625232"/>
          <a:ext cx="3695354" cy="71280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一切从实际出发，实事求是</a:t>
          </a:r>
        </a:p>
      </dsp:txBody>
      <dsp:txXfrm>
        <a:off x="5351865" y="2625232"/>
        <a:ext cx="3695354" cy="712809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4EDCC-1B84-CF45-AE4C-F2FD55F322EF}">
      <dsp:nvSpPr>
        <dsp:cNvPr id="0" name=""/>
        <dsp:cNvSpPr/>
      </dsp:nvSpPr>
      <dsp:spPr>
        <a:xfrm>
          <a:off x="3926380" y="2193660"/>
          <a:ext cx="1425484" cy="787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2742" y="0"/>
              </a:lnTo>
              <a:lnTo>
                <a:pt x="712742" y="787977"/>
              </a:lnTo>
              <a:lnTo>
                <a:pt x="1425484" y="787977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3926380" y="1391791"/>
          <a:ext cx="1425484" cy="801868"/>
        </a:xfrm>
        <a:custGeom>
          <a:avLst/>
          <a:gdLst/>
          <a:ahLst/>
          <a:cxnLst/>
          <a:rect l="0" t="0" r="0" b="0"/>
          <a:pathLst>
            <a:path>
              <a:moveTo>
                <a:pt x="0" y="801868"/>
              </a:moveTo>
              <a:lnTo>
                <a:pt x="712742" y="801868"/>
              </a:lnTo>
              <a:lnTo>
                <a:pt x="712742" y="0"/>
              </a:lnTo>
              <a:lnTo>
                <a:pt x="142548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5158" y="1382863"/>
          <a:ext cx="3921222" cy="1621593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4.</a:t>
          </a: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认识世界与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改造世界的统一</a:t>
          </a:r>
        </a:p>
      </dsp:txBody>
      <dsp:txXfrm>
        <a:off x="5158" y="1382863"/>
        <a:ext cx="3921222" cy="1621593"/>
      </dsp:txXfrm>
    </dsp:sp>
    <dsp:sp modelId="{CC7F5FF6-07F7-9346-AA7E-8310FE435B20}">
      <dsp:nvSpPr>
        <dsp:cNvPr id="0" name=""/>
        <dsp:cNvSpPr/>
      </dsp:nvSpPr>
      <dsp:spPr>
        <a:xfrm>
          <a:off x="5351865" y="1049277"/>
          <a:ext cx="3028512" cy="685027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认识的目的在于运用</a:t>
          </a:r>
        </a:p>
      </dsp:txBody>
      <dsp:txXfrm>
        <a:off x="5351865" y="1049277"/>
        <a:ext cx="3028512" cy="685027"/>
      </dsp:txXfrm>
    </dsp:sp>
    <dsp:sp modelId="{A49C9E26-07EB-924F-9AA5-6C3510FC5567}">
      <dsp:nvSpPr>
        <dsp:cNvPr id="0" name=""/>
        <dsp:cNvSpPr/>
      </dsp:nvSpPr>
      <dsp:spPr>
        <a:xfrm>
          <a:off x="5351865" y="2625232"/>
          <a:ext cx="3695354" cy="71280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一切从实际出发，实事求是</a:t>
          </a:r>
        </a:p>
      </dsp:txBody>
      <dsp:txXfrm>
        <a:off x="5351865" y="2625232"/>
        <a:ext cx="3695354" cy="712809"/>
      </dsp:txXfrm>
    </dsp:sp>
  </dsp:spTree>
</dsp:drawing>
</file>

<file path=ppt/diagrams/drawing7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4EDCC-1B84-CF45-AE4C-F2FD55F322EF}">
      <dsp:nvSpPr>
        <dsp:cNvPr id="0" name=""/>
        <dsp:cNvSpPr/>
      </dsp:nvSpPr>
      <dsp:spPr>
        <a:xfrm>
          <a:off x="3926380" y="2193660"/>
          <a:ext cx="1425484" cy="787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2742" y="0"/>
              </a:lnTo>
              <a:lnTo>
                <a:pt x="712742" y="787977"/>
              </a:lnTo>
              <a:lnTo>
                <a:pt x="1425484" y="787977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3926380" y="1391791"/>
          <a:ext cx="1425484" cy="801868"/>
        </a:xfrm>
        <a:custGeom>
          <a:avLst/>
          <a:gdLst/>
          <a:ahLst/>
          <a:cxnLst/>
          <a:rect l="0" t="0" r="0" b="0"/>
          <a:pathLst>
            <a:path>
              <a:moveTo>
                <a:pt x="0" y="801868"/>
              </a:moveTo>
              <a:lnTo>
                <a:pt x="712742" y="801868"/>
              </a:lnTo>
              <a:lnTo>
                <a:pt x="712742" y="0"/>
              </a:lnTo>
              <a:lnTo>
                <a:pt x="142548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5158" y="1382863"/>
          <a:ext cx="3921222" cy="1621593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4.</a:t>
          </a: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认识世界与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改造世界的统一</a:t>
          </a:r>
        </a:p>
      </dsp:txBody>
      <dsp:txXfrm>
        <a:off x="5158" y="1382863"/>
        <a:ext cx="3921222" cy="1621593"/>
      </dsp:txXfrm>
    </dsp:sp>
    <dsp:sp modelId="{CC7F5FF6-07F7-9346-AA7E-8310FE435B20}">
      <dsp:nvSpPr>
        <dsp:cNvPr id="0" name=""/>
        <dsp:cNvSpPr/>
      </dsp:nvSpPr>
      <dsp:spPr>
        <a:xfrm>
          <a:off x="5351865" y="1049277"/>
          <a:ext cx="3028512" cy="685027"/>
        </a:xfrm>
        <a:prstGeom prst="rect">
          <a:avLst/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认识的目的在于运用</a:t>
          </a:r>
        </a:p>
      </dsp:txBody>
      <dsp:txXfrm>
        <a:off x="5351865" y="1049277"/>
        <a:ext cx="3028512" cy="685027"/>
      </dsp:txXfrm>
    </dsp:sp>
    <dsp:sp modelId="{A49C9E26-07EB-924F-9AA5-6C3510FC5567}">
      <dsp:nvSpPr>
        <dsp:cNvPr id="0" name=""/>
        <dsp:cNvSpPr/>
      </dsp:nvSpPr>
      <dsp:spPr>
        <a:xfrm>
          <a:off x="5351865" y="2625232"/>
          <a:ext cx="3695354" cy="71280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一切从实际出发，实事求是</a:t>
          </a:r>
        </a:p>
      </dsp:txBody>
      <dsp:txXfrm>
        <a:off x="5351865" y="2625232"/>
        <a:ext cx="3695354" cy="712809"/>
      </dsp:txXfrm>
    </dsp:sp>
  </dsp:spTree>
</dsp:drawing>
</file>

<file path=ppt/diagrams/drawing7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F3FB6-1987-8743-A279-7437DE2ABA51}">
      <dsp:nvSpPr>
        <dsp:cNvPr id="0" name=""/>
        <dsp:cNvSpPr/>
      </dsp:nvSpPr>
      <dsp:spPr>
        <a:xfrm>
          <a:off x="15368523" y="9854030"/>
          <a:ext cx="531809" cy="571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5904" y="0"/>
              </a:lnTo>
              <a:lnTo>
                <a:pt x="265904" y="571695"/>
              </a:lnTo>
              <a:lnTo>
                <a:pt x="531809" y="571695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468F8-97B4-5E4D-B016-88A5035596A2}">
      <dsp:nvSpPr>
        <dsp:cNvPr id="0" name=""/>
        <dsp:cNvSpPr/>
      </dsp:nvSpPr>
      <dsp:spPr>
        <a:xfrm>
          <a:off x="15368523" y="9282334"/>
          <a:ext cx="531809" cy="571695"/>
        </a:xfrm>
        <a:custGeom>
          <a:avLst/>
          <a:gdLst/>
          <a:ahLst/>
          <a:cxnLst/>
          <a:rect l="0" t="0" r="0" b="0"/>
          <a:pathLst>
            <a:path>
              <a:moveTo>
                <a:pt x="0" y="571695"/>
              </a:moveTo>
              <a:lnTo>
                <a:pt x="265904" y="571695"/>
              </a:lnTo>
              <a:lnTo>
                <a:pt x="265904" y="0"/>
              </a:lnTo>
              <a:lnTo>
                <a:pt x="531809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F318B-1948-324C-9AB9-D1330091C25C}">
      <dsp:nvSpPr>
        <dsp:cNvPr id="0" name=""/>
        <dsp:cNvSpPr/>
      </dsp:nvSpPr>
      <dsp:spPr>
        <a:xfrm>
          <a:off x="6787264" y="5566312"/>
          <a:ext cx="531809" cy="4287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5904" y="0"/>
              </a:lnTo>
              <a:lnTo>
                <a:pt x="265904" y="4287717"/>
              </a:lnTo>
              <a:lnTo>
                <a:pt x="531809" y="4287717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71FA7-9422-E942-81FB-AF7BE76100CA}">
      <dsp:nvSpPr>
        <dsp:cNvPr id="0" name=""/>
        <dsp:cNvSpPr/>
      </dsp:nvSpPr>
      <dsp:spPr>
        <a:xfrm>
          <a:off x="10769112" y="7567247"/>
          <a:ext cx="531809" cy="1143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5904" y="0"/>
              </a:lnTo>
              <a:lnTo>
                <a:pt x="265904" y="1143391"/>
              </a:lnTo>
              <a:lnTo>
                <a:pt x="531809" y="1143391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EE3E4-B67D-004D-9609-AEA4B27ECAF8}">
      <dsp:nvSpPr>
        <dsp:cNvPr id="0" name=""/>
        <dsp:cNvSpPr/>
      </dsp:nvSpPr>
      <dsp:spPr>
        <a:xfrm>
          <a:off x="10769112" y="7521527"/>
          <a:ext cx="5318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809" y="457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E2441-9970-B145-AA85-B6E2E416B41E}">
      <dsp:nvSpPr>
        <dsp:cNvPr id="0" name=""/>
        <dsp:cNvSpPr/>
      </dsp:nvSpPr>
      <dsp:spPr>
        <a:xfrm>
          <a:off x="10769112" y="6423856"/>
          <a:ext cx="531809" cy="1143391"/>
        </a:xfrm>
        <a:custGeom>
          <a:avLst/>
          <a:gdLst/>
          <a:ahLst/>
          <a:cxnLst/>
          <a:rect l="0" t="0" r="0" b="0"/>
          <a:pathLst>
            <a:path>
              <a:moveTo>
                <a:pt x="0" y="1143391"/>
              </a:moveTo>
              <a:lnTo>
                <a:pt x="265904" y="1143391"/>
              </a:lnTo>
              <a:lnTo>
                <a:pt x="265904" y="0"/>
              </a:lnTo>
              <a:lnTo>
                <a:pt x="531809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49DE-051C-1C4B-86C4-FDD3AA7D157F}">
      <dsp:nvSpPr>
        <dsp:cNvPr id="0" name=""/>
        <dsp:cNvSpPr/>
      </dsp:nvSpPr>
      <dsp:spPr>
        <a:xfrm>
          <a:off x="6787264" y="5566312"/>
          <a:ext cx="531809" cy="2000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5904" y="0"/>
              </a:lnTo>
              <a:lnTo>
                <a:pt x="265904" y="2000934"/>
              </a:lnTo>
              <a:lnTo>
                <a:pt x="531809" y="2000934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24FF1-C98D-224B-BB41-05AA9D4FF564}">
      <dsp:nvSpPr>
        <dsp:cNvPr id="0" name=""/>
        <dsp:cNvSpPr/>
      </dsp:nvSpPr>
      <dsp:spPr>
        <a:xfrm>
          <a:off x="12071381" y="4137073"/>
          <a:ext cx="531809" cy="1143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5904" y="0"/>
              </a:lnTo>
              <a:lnTo>
                <a:pt x="265904" y="1143391"/>
              </a:lnTo>
              <a:lnTo>
                <a:pt x="531809" y="1143391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6DC9B-0EFA-D142-A5D6-733604F595C8}">
      <dsp:nvSpPr>
        <dsp:cNvPr id="0" name=""/>
        <dsp:cNvSpPr/>
      </dsp:nvSpPr>
      <dsp:spPr>
        <a:xfrm>
          <a:off x="12071381" y="4091353"/>
          <a:ext cx="5318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809" y="457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438BE-DB27-DC4D-827F-DDB834282D04}">
      <dsp:nvSpPr>
        <dsp:cNvPr id="0" name=""/>
        <dsp:cNvSpPr/>
      </dsp:nvSpPr>
      <dsp:spPr>
        <a:xfrm>
          <a:off x="12071381" y="2993681"/>
          <a:ext cx="531809" cy="1143391"/>
        </a:xfrm>
        <a:custGeom>
          <a:avLst/>
          <a:gdLst/>
          <a:ahLst/>
          <a:cxnLst/>
          <a:rect l="0" t="0" r="0" b="0"/>
          <a:pathLst>
            <a:path>
              <a:moveTo>
                <a:pt x="0" y="1143391"/>
              </a:moveTo>
              <a:lnTo>
                <a:pt x="265904" y="1143391"/>
              </a:lnTo>
              <a:lnTo>
                <a:pt x="265904" y="0"/>
              </a:lnTo>
              <a:lnTo>
                <a:pt x="531809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8040C-F24B-E243-A505-684B8261A6F2}">
      <dsp:nvSpPr>
        <dsp:cNvPr id="0" name=""/>
        <dsp:cNvSpPr/>
      </dsp:nvSpPr>
      <dsp:spPr>
        <a:xfrm>
          <a:off x="6787264" y="4137073"/>
          <a:ext cx="531809" cy="1429239"/>
        </a:xfrm>
        <a:custGeom>
          <a:avLst/>
          <a:gdLst/>
          <a:ahLst/>
          <a:cxnLst/>
          <a:rect l="0" t="0" r="0" b="0"/>
          <a:pathLst>
            <a:path>
              <a:moveTo>
                <a:pt x="0" y="1429239"/>
              </a:moveTo>
              <a:lnTo>
                <a:pt x="265904" y="1429239"/>
              </a:lnTo>
              <a:lnTo>
                <a:pt x="265904" y="0"/>
              </a:lnTo>
              <a:lnTo>
                <a:pt x="531809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9AE1D-24A9-7141-8B33-344BEC6D5DC1}">
      <dsp:nvSpPr>
        <dsp:cNvPr id="0" name=""/>
        <dsp:cNvSpPr/>
      </dsp:nvSpPr>
      <dsp:spPr>
        <a:xfrm>
          <a:off x="10860024" y="1278594"/>
          <a:ext cx="531809" cy="571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5904" y="0"/>
              </a:lnTo>
              <a:lnTo>
                <a:pt x="265904" y="571695"/>
              </a:lnTo>
              <a:lnTo>
                <a:pt x="531809" y="571695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032B5-8E6A-E14A-9112-5C08890AFF8F}">
      <dsp:nvSpPr>
        <dsp:cNvPr id="0" name=""/>
        <dsp:cNvSpPr/>
      </dsp:nvSpPr>
      <dsp:spPr>
        <a:xfrm>
          <a:off x="10860024" y="706899"/>
          <a:ext cx="531809" cy="571695"/>
        </a:xfrm>
        <a:custGeom>
          <a:avLst/>
          <a:gdLst/>
          <a:ahLst/>
          <a:cxnLst/>
          <a:rect l="0" t="0" r="0" b="0"/>
          <a:pathLst>
            <a:path>
              <a:moveTo>
                <a:pt x="0" y="571695"/>
              </a:moveTo>
              <a:lnTo>
                <a:pt x="265904" y="571695"/>
              </a:lnTo>
              <a:lnTo>
                <a:pt x="265904" y="0"/>
              </a:lnTo>
              <a:lnTo>
                <a:pt x="531809" y="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8E7F0-2872-024D-A18E-9C49EC3C2D05}">
      <dsp:nvSpPr>
        <dsp:cNvPr id="0" name=""/>
        <dsp:cNvSpPr/>
      </dsp:nvSpPr>
      <dsp:spPr>
        <a:xfrm>
          <a:off x="6787264" y="1278594"/>
          <a:ext cx="531809" cy="4287717"/>
        </a:xfrm>
        <a:custGeom>
          <a:avLst/>
          <a:gdLst/>
          <a:ahLst/>
          <a:cxnLst/>
          <a:rect l="0" t="0" r="0" b="0"/>
          <a:pathLst>
            <a:path>
              <a:moveTo>
                <a:pt x="0" y="4287717"/>
              </a:moveTo>
              <a:lnTo>
                <a:pt x="265904" y="4287717"/>
              </a:lnTo>
              <a:lnTo>
                <a:pt x="265904" y="0"/>
              </a:lnTo>
              <a:lnTo>
                <a:pt x="531809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1ED53-6553-9748-9A05-3941276FC28C}">
      <dsp:nvSpPr>
        <dsp:cNvPr id="0" name=""/>
        <dsp:cNvSpPr/>
      </dsp:nvSpPr>
      <dsp:spPr>
        <a:xfrm>
          <a:off x="15037" y="5160807"/>
          <a:ext cx="6772227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>
              <a:latin typeface="Microsoft YaHei" charset="-122"/>
              <a:ea typeface="Microsoft YaHei" charset="-122"/>
              <a:cs typeface="Microsoft YaHei" charset="-122"/>
            </a:rPr>
            <a:t>2-</a:t>
          </a: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认识的本质及其规律</a:t>
          </a:r>
        </a:p>
      </dsp:txBody>
      <dsp:txXfrm>
        <a:off x="15037" y="5160807"/>
        <a:ext cx="6772227" cy="811010"/>
      </dsp:txXfrm>
    </dsp:sp>
    <dsp:sp modelId="{37506B08-582C-544D-801A-E041C0026030}">
      <dsp:nvSpPr>
        <dsp:cNvPr id="0" name=""/>
        <dsp:cNvSpPr/>
      </dsp:nvSpPr>
      <dsp:spPr>
        <a:xfrm>
          <a:off x="7319074" y="873089"/>
          <a:ext cx="3540950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>
              <a:latin typeface="Microsoft YaHei" charset="-122"/>
              <a:ea typeface="Microsoft YaHei" charset="-122"/>
              <a:cs typeface="Microsoft YaHei" charset="-122"/>
            </a:rPr>
            <a:t>1.</a:t>
          </a: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认识的本质</a:t>
          </a:r>
        </a:p>
      </dsp:txBody>
      <dsp:txXfrm>
        <a:off x="7319074" y="873089"/>
        <a:ext cx="3540950" cy="811010"/>
      </dsp:txXfrm>
    </dsp:sp>
    <dsp:sp modelId="{42A5C67A-A6F4-3542-A303-30B8DD65057D}">
      <dsp:nvSpPr>
        <dsp:cNvPr id="0" name=""/>
        <dsp:cNvSpPr/>
      </dsp:nvSpPr>
      <dsp:spPr>
        <a:xfrm>
          <a:off x="11391834" y="301394"/>
          <a:ext cx="5693823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实践是认识的基础</a:t>
          </a:r>
        </a:p>
      </dsp:txBody>
      <dsp:txXfrm>
        <a:off x="11391834" y="301394"/>
        <a:ext cx="5693823" cy="811010"/>
      </dsp:txXfrm>
    </dsp:sp>
    <dsp:sp modelId="{1A63EF55-B5BE-084D-AD0E-4AEAA20BF751}">
      <dsp:nvSpPr>
        <dsp:cNvPr id="0" name=""/>
        <dsp:cNvSpPr/>
      </dsp:nvSpPr>
      <dsp:spPr>
        <a:xfrm>
          <a:off x="11391834" y="1444785"/>
          <a:ext cx="5693823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认识的本质</a:t>
          </a:r>
        </a:p>
      </dsp:txBody>
      <dsp:txXfrm>
        <a:off x="11391834" y="1444785"/>
        <a:ext cx="5693823" cy="811010"/>
      </dsp:txXfrm>
    </dsp:sp>
    <dsp:sp modelId="{77107B53-FB4C-9245-B353-6DD5F08DDE3A}">
      <dsp:nvSpPr>
        <dsp:cNvPr id="0" name=""/>
        <dsp:cNvSpPr/>
      </dsp:nvSpPr>
      <dsp:spPr>
        <a:xfrm>
          <a:off x="7319074" y="3645309"/>
          <a:ext cx="4752306" cy="9835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>
              <a:latin typeface="Microsoft YaHei" charset="-122"/>
              <a:ea typeface="Microsoft YaHei" charset="-122"/>
              <a:cs typeface="Microsoft YaHei" charset="-122"/>
            </a:rPr>
            <a:t>2.</a:t>
          </a: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认识的辩证运动</a:t>
          </a:r>
        </a:p>
      </dsp:txBody>
      <dsp:txXfrm>
        <a:off x="7319074" y="3645309"/>
        <a:ext cx="4752306" cy="983528"/>
      </dsp:txXfrm>
    </dsp:sp>
    <dsp:sp modelId="{44146955-DF52-0048-957F-F1C23A87364F}">
      <dsp:nvSpPr>
        <dsp:cNvPr id="0" name=""/>
        <dsp:cNvSpPr/>
      </dsp:nvSpPr>
      <dsp:spPr>
        <a:xfrm>
          <a:off x="12603191" y="2588176"/>
          <a:ext cx="6113953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第一次飞跃：感性到理性</a:t>
          </a:r>
        </a:p>
      </dsp:txBody>
      <dsp:txXfrm>
        <a:off x="12603191" y="2588176"/>
        <a:ext cx="6113953" cy="811010"/>
      </dsp:txXfrm>
    </dsp:sp>
    <dsp:sp modelId="{EF7D11B6-DF90-3B48-9FD5-866F2F1BD667}">
      <dsp:nvSpPr>
        <dsp:cNvPr id="0" name=""/>
        <dsp:cNvSpPr/>
      </dsp:nvSpPr>
      <dsp:spPr>
        <a:xfrm>
          <a:off x="12603191" y="3731568"/>
          <a:ext cx="6371854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第二次飞跃：理性到实践</a:t>
          </a:r>
        </a:p>
      </dsp:txBody>
      <dsp:txXfrm>
        <a:off x="12603191" y="3731568"/>
        <a:ext cx="6371854" cy="811010"/>
      </dsp:txXfrm>
    </dsp:sp>
    <dsp:sp modelId="{8F3AD517-7D70-DB41-B54C-0A69DAE4F5A6}">
      <dsp:nvSpPr>
        <dsp:cNvPr id="0" name=""/>
        <dsp:cNvSpPr/>
      </dsp:nvSpPr>
      <dsp:spPr>
        <a:xfrm>
          <a:off x="12603191" y="4874959"/>
          <a:ext cx="9101794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认识过程是多次反复和有限与无限的统一</a:t>
          </a:r>
        </a:p>
      </dsp:txBody>
      <dsp:txXfrm>
        <a:off x="12603191" y="4874959"/>
        <a:ext cx="9101794" cy="811010"/>
      </dsp:txXfrm>
    </dsp:sp>
    <dsp:sp modelId="{3316B8D6-135C-004F-A70F-E0D972AAABDD}">
      <dsp:nvSpPr>
        <dsp:cNvPr id="0" name=""/>
        <dsp:cNvSpPr/>
      </dsp:nvSpPr>
      <dsp:spPr>
        <a:xfrm>
          <a:off x="7319074" y="7161742"/>
          <a:ext cx="3450037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>
              <a:latin typeface="Microsoft YaHei" charset="-122"/>
              <a:ea typeface="Microsoft YaHei" charset="-122"/>
              <a:cs typeface="Microsoft YaHei" charset="-122"/>
            </a:rPr>
            <a:t>3.</a:t>
          </a: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真理与价值</a:t>
          </a:r>
        </a:p>
      </dsp:txBody>
      <dsp:txXfrm>
        <a:off x="7319074" y="7161742"/>
        <a:ext cx="3450037" cy="811010"/>
      </dsp:txXfrm>
    </dsp:sp>
    <dsp:sp modelId="{0521AD6E-A59E-2349-B7E4-256BCF2E856E}">
      <dsp:nvSpPr>
        <dsp:cNvPr id="0" name=""/>
        <dsp:cNvSpPr/>
      </dsp:nvSpPr>
      <dsp:spPr>
        <a:xfrm>
          <a:off x="11300921" y="6018350"/>
          <a:ext cx="2659049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真理</a:t>
          </a:r>
        </a:p>
      </dsp:txBody>
      <dsp:txXfrm>
        <a:off x="11300921" y="6018350"/>
        <a:ext cx="2659049" cy="811010"/>
      </dsp:txXfrm>
    </dsp:sp>
    <dsp:sp modelId="{22BF5FDA-19FF-A34F-A9CF-B5DE4A07D1CB}">
      <dsp:nvSpPr>
        <dsp:cNvPr id="0" name=""/>
        <dsp:cNvSpPr/>
      </dsp:nvSpPr>
      <dsp:spPr>
        <a:xfrm>
          <a:off x="11300921" y="7161742"/>
          <a:ext cx="2659049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价值</a:t>
          </a:r>
        </a:p>
      </dsp:txBody>
      <dsp:txXfrm>
        <a:off x="11300921" y="7161742"/>
        <a:ext cx="2659049" cy="811010"/>
      </dsp:txXfrm>
    </dsp:sp>
    <dsp:sp modelId="{E93650D3-F8AA-7E4A-A69B-42511559E964}">
      <dsp:nvSpPr>
        <dsp:cNvPr id="0" name=""/>
        <dsp:cNvSpPr/>
      </dsp:nvSpPr>
      <dsp:spPr>
        <a:xfrm>
          <a:off x="11300921" y="8305133"/>
          <a:ext cx="2659049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辩证关系</a:t>
          </a:r>
        </a:p>
      </dsp:txBody>
      <dsp:txXfrm>
        <a:off x="11300921" y="8305133"/>
        <a:ext cx="2659049" cy="811010"/>
      </dsp:txXfrm>
    </dsp:sp>
    <dsp:sp modelId="{477E4014-6FE7-5F42-906A-AFE45E9F3D74}">
      <dsp:nvSpPr>
        <dsp:cNvPr id="0" name=""/>
        <dsp:cNvSpPr/>
      </dsp:nvSpPr>
      <dsp:spPr>
        <a:xfrm>
          <a:off x="7319074" y="9448525"/>
          <a:ext cx="8049448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>
              <a:latin typeface="Microsoft YaHei" charset="-122"/>
              <a:ea typeface="Microsoft YaHei" charset="-122"/>
              <a:cs typeface="Microsoft YaHei" charset="-122"/>
            </a:rPr>
            <a:t>4.</a:t>
          </a: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认识世界与改造世界的统一</a:t>
          </a:r>
        </a:p>
      </dsp:txBody>
      <dsp:txXfrm>
        <a:off x="7319074" y="9448525"/>
        <a:ext cx="8049448" cy="811010"/>
      </dsp:txXfrm>
    </dsp:sp>
    <dsp:sp modelId="{688306B8-CFF9-124C-A2D4-0A2704393A3B}">
      <dsp:nvSpPr>
        <dsp:cNvPr id="0" name=""/>
        <dsp:cNvSpPr/>
      </dsp:nvSpPr>
      <dsp:spPr>
        <a:xfrm>
          <a:off x="15900333" y="8876829"/>
          <a:ext cx="6320933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认识的目的在于运用</a:t>
          </a:r>
        </a:p>
      </dsp:txBody>
      <dsp:txXfrm>
        <a:off x="15900333" y="8876829"/>
        <a:ext cx="6320933" cy="811010"/>
      </dsp:txXfrm>
    </dsp:sp>
    <dsp:sp modelId="{EA9EA0DB-E7FD-6D4B-8811-B0CA103F67C5}">
      <dsp:nvSpPr>
        <dsp:cNvPr id="0" name=""/>
        <dsp:cNvSpPr/>
      </dsp:nvSpPr>
      <dsp:spPr>
        <a:xfrm>
          <a:off x="15900333" y="10020220"/>
          <a:ext cx="7826248" cy="8110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Microsoft YaHei" charset="-122"/>
              <a:ea typeface="Microsoft YaHei" charset="-122"/>
              <a:cs typeface="Microsoft YaHei" charset="-122"/>
            </a:rPr>
            <a:t>一切从实际出发，实事求是</a:t>
          </a:r>
        </a:p>
      </dsp:txBody>
      <dsp:txXfrm>
        <a:off x="15900333" y="10020220"/>
        <a:ext cx="7826248" cy="8110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34139-8A26-094B-A977-4576EC34CFCA}">
      <dsp:nvSpPr>
        <dsp:cNvPr id="0" name=""/>
        <dsp:cNvSpPr/>
      </dsp:nvSpPr>
      <dsp:spPr>
        <a:xfrm>
          <a:off x="6748297" y="1085937"/>
          <a:ext cx="875391" cy="772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4513" y="0"/>
              </a:lnTo>
              <a:lnTo>
                <a:pt x="394513" y="772527"/>
              </a:lnTo>
              <a:lnTo>
                <a:pt x="875391" y="772527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6748297" y="447574"/>
          <a:ext cx="875391" cy="638362"/>
        </a:xfrm>
        <a:custGeom>
          <a:avLst/>
          <a:gdLst/>
          <a:ahLst/>
          <a:cxnLst/>
          <a:rect l="0" t="0" r="0" b="0"/>
          <a:pathLst>
            <a:path>
              <a:moveTo>
                <a:pt x="0" y="638362"/>
              </a:moveTo>
              <a:lnTo>
                <a:pt x="394513" y="638362"/>
              </a:lnTo>
              <a:lnTo>
                <a:pt x="394513" y="0"/>
              </a:lnTo>
              <a:lnTo>
                <a:pt x="875391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2944257" y="585286"/>
          <a:ext cx="3804040" cy="100130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>
              <a:solidFill>
                <a:schemeClr val="bg1"/>
              </a:solidFill>
            </a:rPr>
            <a:t>1.</a:t>
          </a:r>
          <a:r>
            <a:rPr lang="zh-CN" altLang="en-US" sz="4000" kern="1200" dirty="0">
              <a:solidFill>
                <a:schemeClr val="bg1"/>
              </a:solidFill>
            </a:rPr>
            <a:t>认识的本质</a:t>
          </a:r>
        </a:p>
      </dsp:txBody>
      <dsp:txXfrm>
        <a:off x="2944257" y="585286"/>
        <a:ext cx="3804040" cy="1001302"/>
      </dsp:txXfrm>
    </dsp:sp>
    <dsp:sp modelId="{CC7F5FF6-07F7-9346-AA7E-8310FE435B20}">
      <dsp:nvSpPr>
        <dsp:cNvPr id="0" name=""/>
        <dsp:cNvSpPr/>
      </dsp:nvSpPr>
      <dsp:spPr>
        <a:xfrm>
          <a:off x="7623689" y="2"/>
          <a:ext cx="5166321" cy="895144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solidFill>
                <a:schemeClr val="bg1"/>
              </a:solidFill>
            </a:rPr>
            <a:t>实践是认识的基础</a:t>
          </a:r>
        </a:p>
      </dsp:txBody>
      <dsp:txXfrm>
        <a:off x="7623689" y="2"/>
        <a:ext cx="5166321" cy="895144"/>
      </dsp:txXfrm>
    </dsp:sp>
    <dsp:sp modelId="{88DD7B1A-A996-264C-AB77-952A0F9A2058}">
      <dsp:nvSpPr>
        <dsp:cNvPr id="0" name=""/>
        <dsp:cNvSpPr/>
      </dsp:nvSpPr>
      <dsp:spPr>
        <a:xfrm>
          <a:off x="7623689" y="1496245"/>
          <a:ext cx="3478725" cy="724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认识的本质</a:t>
          </a:r>
        </a:p>
      </dsp:txBody>
      <dsp:txXfrm>
        <a:off x="7623689" y="1496245"/>
        <a:ext cx="3478725" cy="7244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34139-8A26-094B-A977-4576EC34CFCA}">
      <dsp:nvSpPr>
        <dsp:cNvPr id="0" name=""/>
        <dsp:cNvSpPr/>
      </dsp:nvSpPr>
      <dsp:spPr>
        <a:xfrm>
          <a:off x="6748297" y="1085937"/>
          <a:ext cx="875391" cy="772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4513" y="0"/>
              </a:lnTo>
              <a:lnTo>
                <a:pt x="394513" y="772527"/>
              </a:lnTo>
              <a:lnTo>
                <a:pt x="875391" y="772527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DF53-F5EA-8140-B7D0-A536645FEBAC}">
      <dsp:nvSpPr>
        <dsp:cNvPr id="0" name=""/>
        <dsp:cNvSpPr/>
      </dsp:nvSpPr>
      <dsp:spPr>
        <a:xfrm>
          <a:off x="6748297" y="447574"/>
          <a:ext cx="875391" cy="638362"/>
        </a:xfrm>
        <a:custGeom>
          <a:avLst/>
          <a:gdLst/>
          <a:ahLst/>
          <a:cxnLst/>
          <a:rect l="0" t="0" r="0" b="0"/>
          <a:pathLst>
            <a:path>
              <a:moveTo>
                <a:pt x="0" y="638362"/>
              </a:moveTo>
              <a:lnTo>
                <a:pt x="394513" y="638362"/>
              </a:lnTo>
              <a:lnTo>
                <a:pt x="394513" y="0"/>
              </a:lnTo>
              <a:lnTo>
                <a:pt x="875391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D848-574A-4243-9F22-D442D719A969}">
      <dsp:nvSpPr>
        <dsp:cNvPr id="0" name=""/>
        <dsp:cNvSpPr/>
      </dsp:nvSpPr>
      <dsp:spPr>
        <a:xfrm>
          <a:off x="2944257" y="585286"/>
          <a:ext cx="3804040" cy="100130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>
              <a:solidFill>
                <a:schemeClr val="bg1"/>
              </a:solidFill>
            </a:rPr>
            <a:t>1.</a:t>
          </a:r>
          <a:r>
            <a:rPr lang="zh-CN" altLang="en-US" sz="4000" kern="1200" dirty="0">
              <a:solidFill>
                <a:schemeClr val="bg1"/>
              </a:solidFill>
            </a:rPr>
            <a:t>认识的本质</a:t>
          </a:r>
        </a:p>
      </dsp:txBody>
      <dsp:txXfrm>
        <a:off x="2944257" y="585286"/>
        <a:ext cx="3804040" cy="1001302"/>
      </dsp:txXfrm>
    </dsp:sp>
    <dsp:sp modelId="{CC7F5FF6-07F7-9346-AA7E-8310FE435B20}">
      <dsp:nvSpPr>
        <dsp:cNvPr id="0" name=""/>
        <dsp:cNvSpPr/>
      </dsp:nvSpPr>
      <dsp:spPr>
        <a:xfrm>
          <a:off x="7623689" y="2"/>
          <a:ext cx="5166321" cy="895144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solidFill>
                <a:schemeClr val="bg1"/>
              </a:solidFill>
            </a:rPr>
            <a:t>实践是认识的基础</a:t>
          </a:r>
        </a:p>
      </dsp:txBody>
      <dsp:txXfrm>
        <a:off x="7623689" y="2"/>
        <a:ext cx="5166321" cy="895144"/>
      </dsp:txXfrm>
    </dsp:sp>
    <dsp:sp modelId="{88DD7B1A-A996-264C-AB77-952A0F9A2058}">
      <dsp:nvSpPr>
        <dsp:cNvPr id="0" name=""/>
        <dsp:cNvSpPr/>
      </dsp:nvSpPr>
      <dsp:spPr>
        <a:xfrm>
          <a:off x="7623689" y="1496245"/>
          <a:ext cx="3478725" cy="724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认识的本质</a:t>
          </a:r>
        </a:p>
      </dsp:txBody>
      <dsp:txXfrm>
        <a:off x="7623689" y="1496245"/>
        <a:ext cx="3478725" cy="724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7" name="Shape 93"/>
          <p:cNvSpPr>
            <a:spLocks noChangeAspect="1" noRot="1"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/>
        </p:spPr>
        <p:txBody>
          <a:bodyPr/>
          <a:p/>
        </p:txBody>
      </p:sp>
      <p:sp>
        <p:nvSpPr>
          <p:cNvPr id="1049108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/>
        </p:spPr>
        <p:txBody>
          <a:bodyPr/>
          <a:p/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defTabSz="457200" indent="2286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defTabSz="457200" indent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defTabSz="457200" indent="6858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defTabSz="457200" indent="9144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defTabSz="457200" indent="11430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defTabSz="457200" indent="13716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defTabSz="457200" indent="1600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defTabSz="457200" indent="18288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zh-CN" dirty="0" kumimoji="1" lang="en-US"/>
              <a:t>q</a:t>
            </a:r>
            <a:endParaRPr altLang="en-US" dirty="0" kumimoji="1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77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kumimoji="1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78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kumimoji="1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Shape 420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/>
        </p:spPr>
        <p:txBody>
          <a:bodyPr/>
          <a:p/>
        </p:txBody>
      </p:sp>
      <p:sp>
        <p:nvSpPr>
          <p:cNvPr id="1048803" name="Shape 421"/>
          <p:cNvSpPr>
            <a:spLocks noGrp="1"/>
          </p:cNvSpPr>
          <p:nvPr>
            <p:ph type="body" sz="quarter" idx="1"/>
          </p:nvPr>
        </p:nvSpPr>
        <p:spPr>
          <a:prstGeom prst="rect"/>
        </p:spPr>
        <p:txBody>
          <a:bodyPr/>
          <a:p>
            <a:pPr defTabSz="879196">
              <a:lnSpc>
                <a:spcPct val="100000"/>
              </a:lnSpc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像刚刚老师相亲的例子，先是感性认识，感性认识要上升到理性认识，我知道他专一了孝顺了，适合结婚了，之后干嘛啊！！！</a:t>
            </a:r>
          </a:p>
          <a:p>
            <a:pPr defTabSz="879196">
              <a:lnSpc>
                <a:spcPct val="100000"/>
              </a:lnSpc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实践~~~我在第一节课就告诉大家，马克思主义特别注重实践~~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Shape 438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/>
        </p:spPr>
        <p:txBody>
          <a:bodyPr/>
          <a:p/>
        </p:txBody>
      </p:sp>
      <p:sp>
        <p:nvSpPr>
          <p:cNvPr id="1048817" name="Shape 439"/>
          <p:cNvSpPr>
            <a:spLocks noGrp="1"/>
          </p:cNvSpPr>
          <p:nvPr>
            <p:ph type="body" sz="quarter" idx="1"/>
          </p:nvPr>
        </p:nvSpPr>
        <p:spPr>
          <a:prstGeom prst="rect"/>
        </p:spPr>
        <p:txBody>
          <a:bodyPr/>
          <a:p>
            <a:pPr defTabSz="879196">
              <a:lnSpc>
                <a:spcPct val="100000"/>
              </a:lnSpc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像刚刚老师相亲的例子，先是感性认识，感性认识要上升到理性认识，我知道他专一了孝顺了，适合结婚了，之后干嘛啊！！！</a:t>
            </a:r>
          </a:p>
          <a:p>
            <a:pPr defTabSz="879196">
              <a:lnSpc>
                <a:spcPct val="100000"/>
              </a:lnSpc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实践~~~我在第一节课就告诉大家，马克思主义特别注重实践~~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Shape 456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/>
        </p:spPr>
        <p:txBody>
          <a:bodyPr/>
          <a:p/>
        </p:txBody>
      </p:sp>
      <p:sp>
        <p:nvSpPr>
          <p:cNvPr id="1048831" name="Shape 457"/>
          <p:cNvSpPr>
            <a:spLocks noGrp="1"/>
          </p:cNvSpPr>
          <p:nvPr>
            <p:ph type="body" sz="quarter" idx="1"/>
          </p:nvPr>
        </p:nvSpPr>
        <p:spPr>
          <a:prstGeom prst="rect"/>
        </p:spPr>
        <p:txBody>
          <a:bodyPr/>
          <a:p>
            <a:pPr defTabSz="879196">
              <a:lnSpc>
                <a:spcPct val="100000"/>
              </a:lnSpc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像刚刚老师相亲的例子，先是感性认识，感性认识要上升到理性认识，我知道他专一了孝顺了，适合结婚了，之后干嘛啊！！！</a:t>
            </a:r>
          </a:p>
          <a:p>
            <a:pPr defTabSz="879196">
              <a:lnSpc>
                <a:spcPct val="100000"/>
              </a:lnSpc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实践~~~我在第一节课就告诉大家，马克思主义特别注重实践~~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87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en-US" dirty="0" kumimoji="1" lang="zh-CN"/>
              <a:t>延续结婚的例子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1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91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en-US" dirty="0" kumimoji="1" lang="zh-CN"/>
              <a:t>真理</a:t>
            </a:r>
            <a:r>
              <a:rPr altLang="en-US" kumimoji="1" lang="zh-CN"/>
              <a:t>客观性做总结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5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95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en-US" dirty="0" kumimoji="1" lang="zh-CN"/>
              <a:t>刚刚那个能不能幸福，你接一下呗，不行再换，反正实践可以检验，谁说都没用，只有实践，为什么实践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8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96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en-US" dirty="0" kumimoji="1" lang="zh-CN"/>
              <a:t>你想知道这个人适不适合结婚，那就试婚实践</a:t>
            </a:r>
            <a:endParaRPr altLang="zh-CN" dirty="0" kumimoji="1" lang="en-US"/>
          </a:p>
          <a:p>
            <a:r>
              <a:rPr altLang="en-US" dirty="0" kumimoji="1" lang="zh-CN"/>
              <a:t>小马想知道，河水到底多深，自己过</a:t>
            </a:r>
            <a:endParaRPr altLang="zh-CN" dirty="0" kumimoji="1" lang="en-US"/>
          </a:p>
          <a:p>
            <a:r>
              <a:rPr altLang="en-US" dirty="0" kumimoji="1" lang="zh-CN"/>
              <a:t>我</a:t>
            </a:r>
            <a:r>
              <a:rPr altLang="zh-CN" dirty="0" kumimoji="1" lang="en-US"/>
              <a:t>20</a:t>
            </a:r>
            <a:r>
              <a:rPr altLang="en-US" dirty="0" kumimoji="1" lang="zh-CN"/>
              <a:t>岁结婚，和</a:t>
            </a:r>
            <a:r>
              <a:rPr altLang="zh-CN" dirty="0" kumimoji="1" lang="en-US"/>
              <a:t>30</a:t>
            </a:r>
            <a:r>
              <a:rPr altLang="en-US" dirty="0" kumimoji="1" lang="zh-CN"/>
              <a:t>岁结婚，一定不一样，</a:t>
            </a:r>
            <a:r>
              <a:rPr altLang="zh-CN" dirty="0" kumimoji="1" lang="en-US"/>
              <a:t>20</a:t>
            </a:r>
            <a:r>
              <a:rPr altLang="en-US" dirty="0" kumimoji="1" lang="zh-CN"/>
              <a:t>岁我看脸，</a:t>
            </a:r>
            <a:r>
              <a:rPr altLang="zh-CN" dirty="0" kumimoji="1" lang="en-US"/>
              <a:t>30</a:t>
            </a:r>
            <a:r>
              <a:rPr altLang="en-US" dirty="0" kumimoji="1" lang="zh-CN"/>
              <a:t>岁你们猜我看什么呢？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5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902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en-US" dirty="0" kumimoji="1" lang="zh-CN"/>
              <a:t>真理的力量不可抗拒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7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en-US" dirty="0" kumimoji="1" lang="zh-CN"/>
              <a:t>能动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8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en-US" dirty="0" kumimoji="1" lang="zh-CN"/>
              <a:t>面粉，饺子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9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kumimoji="1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70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en-US" dirty="0" kumimoji="1" lang="zh-CN"/>
              <a:t>地心说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7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en-US" dirty="0" kumimoji="1" lang="zh-CN"/>
              <a:t>青藏高原的例子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Shape 35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/>
        </p:spPr>
        <p:txBody>
          <a:bodyPr/>
          <a:p/>
        </p:txBody>
      </p:sp>
      <p:sp>
        <p:nvSpPr>
          <p:cNvPr id="1048752" name="Shape 352"/>
          <p:cNvSpPr>
            <a:spLocks noGrp="1"/>
          </p:cNvSpPr>
          <p:nvPr>
            <p:ph type="body" sz="quarter" idx="1"/>
          </p:nvPr>
        </p:nvSpPr>
        <p:spPr>
          <a:prstGeom prst="rect"/>
        </p:spPr>
        <p:txBody>
          <a:bodyPr/>
          <a:p>
            <a:pPr defTabSz="879196">
              <a:lnSpc>
                <a:spcPct val="100000"/>
              </a:lnSpc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双眼皮，身高不足180这就是我看到的，感觉</a:t>
            </a:r>
          </a:p>
          <a:p>
            <a:pPr defTabSz="879196">
              <a:lnSpc>
                <a:spcPct val="100000"/>
              </a:lnSpc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所有感觉的集合，这是我今天的相亲对象，这就是知觉，哲学中的知觉</a:t>
            </a:r>
          </a:p>
          <a:p>
            <a:pPr defTabSz="879196">
              <a:lnSpc>
                <a:spcPct val="100000"/>
              </a:lnSpc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表象，他又不在我旁边，我对他还保留印象，表象</a:t>
            </a:r>
          </a:p>
          <a:p>
            <a:pPr defTabSz="879196">
              <a:lnSpc>
                <a:spcPct val="100000"/>
              </a:lnSpc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人们在实践过程中，通过自己的肉体感官（眼、耳、鼻、舌、身）直接接触客观外界，引起许多感觉，在头脑中有了许多印象，对各种事物的表面有了初步认识，这就是感性认识。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Shape 360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/>
        </p:spPr>
        <p:txBody>
          <a:bodyPr/>
          <a:p/>
        </p:txBody>
      </p:sp>
      <p:sp>
        <p:nvSpPr>
          <p:cNvPr id="1048759" name="Shape 361"/>
          <p:cNvSpPr>
            <a:spLocks noGrp="1"/>
          </p:cNvSpPr>
          <p:nvPr>
            <p:ph type="body" sz="quarter" idx="1"/>
          </p:nvPr>
        </p:nvSpPr>
        <p:spPr>
          <a:prstGeom prst="rect"/>
        </p:spPr>
        <p:txBody>
          <a:bodyPr/>
          <a:p>
            <a:pPr defTabSz="879196">
              <a:lnSpc>
                <a:spcPct val="100000"/>
              </a:lnSpc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虽然第一感觉没什么，但是他是不是好人呢？这就是判断</a:t>
            </a:r>
          </a:p>
          <a:p>
            <a:pPr defTabSz="879196">
              <a:lnSpc>
                <a:spcPct val="100000"/>
              </a:lnSpc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跟他加了微信接触，聊几句，以此来判断他的内在，这就是推理</a:t>
            </a:r>
          </a:p>
          <a:p>
            <a:pPr defTabSz="879196">
              <a:lnSpc>
                <a:spcPct val="100000"/>
              </a:lnSpc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然后形成了一个完整的概念，虽然第一眼貌似不惊艳，但是确实是个适合结婚的男人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77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kumimoji="1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>
              <a:t>‹#›</a:t>
            </a:fld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拷贝 3"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第一节 认识的本质"/>
          <p:cNvSpPr txBox="1"/>
          <p:nvPr userDrawn="1"/>
        </p:nvSpPr>
        <p:spPr>
          <a:xfrm>
            <a:off x="2767220" y="825748"/>
            <a:ext cx="6388101" cy="10033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t>第一节 认识的本质</a:t>
            </a:r>
          </a:p>
        </p:txBody>
      </p:sp>
      <p:sp>
        <p:nvSpPr>
          <p:cNvPr id="10486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>
              <a:t>‹#›</a:t>
            </a:fld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拷贝 1">
    <p:spTree>
      <p:nvGrpSpPr>
        <p:cNvPr id="2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7" name="第三节  真理与价值"/>
          <p:cNvSpPr txBox="1"/>
          <p:nvPr/>
        </p:nvSpPr>
        <p:spPr>
          <a:xfrm>
            <a:off x="2483502" y="743198"/>
            <a:ext cx="6633973" cy="11684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t>第三节  真理与价值</a:t>
            </a:r>
          </a:p>
        </p:txBody>
      </p:sp>
      <p:sp>
        <p:nvSpPr>
          <p:cNvPr id="10488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>
              <a:t>‹#›</a:t>
            </a:fld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5">
    <p:spTree>
      <p:nvGrpSpPr>
        <p:cNvPr id="3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1" name="矩形"/>
          <p:cNvSpPr/>
          <p:nvPr/>
        </p:nvSpPr>
        <p:spPr>
          <a:xfrm>
            <a:off x="-25400" y="800595"/>
            <a:ext cx="1706661" cy="1053605"/>
          </a:xfrm>
          <a:prstGeom prst="rect"/>
          <a:solidFill>
            <a:srgbClr val="B51600"/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9102" name="第二节  认识的辩证运动"/>
          <p:cNvSpPr txBox="1"/>
          <p:nvPr/>
        </p:nvSpPr>
        <p:spPr>
          <a:xfrm>
            <a:off x="2588010" y="743198"/>
            <a:ext cx="8157973" cy="11684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t>第二节  认识的辩证运动</a:t>
            </a:r>
          </a:p>
        </p:txBody>
      </p:sp>
      <p:sp>
        <p:nvSpPr>
          <p:cNvPr id="1049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>
              <a:t>‹#›</a:t>
            </a:fld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6"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练习题"/>
          <p:cNvSpPr txBox="1"/>
          <p:nvPr/>
        </p:nvSpPr>
        <p:spPr>
          <a:xfrm>
            <a:off x="2927349" y="755898"/>
            <a:ext cx="2768600" cy="11430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7000"/>
            </a:lvl1pPr>
          </a:lstStyle>
          <a:p>
            <a:r>
              <a:t>练习题</a:t>
            </a:r>
          </a:p>
        </p:txBody>
      </p:sp>
      <p:pic>
        <p:nvPicPr>
          <p:cNvPr id="2097168" name="图像" descr="图像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01650" y="508123"/>
            <a:ext cx="1828738" cy="1638550"/>
          </a:xfrm>
          <a:prstGeom prst="rect"/>
          <a:ln w="12700">
            <a:miter lim="400000"/>
          </a:ln>
        </p:spPr>
      </p:pic>
      <p:sp>
        <p:nvSpPr>
          <p:cNvPr id="10486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>
              <a:t>‹#›</a:t>
            </a:fld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4">
    <p:spTree>
      <p:nvGrpSpPr>
        <p:cNvPr id="2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矩形"/>
          <p:cNvSpPr/>
          <p:nvPr/>
        </p:nvSpPr>
        <p:spPr>
          <a:xfrm>
            <a:off x="-25400" y="800595"/>
            <a:ext cx="1706661" cy="1053605"/>
          </a:xfrm>
          <a:prstGeom prst="rect"/>
          <a:solidFill>
            <a:srgbClr val="B51600"/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8744" name="第二节  认识的辩证运动"/>
          <p:cNvSpPr txBox="1"/>
          <p:nvPr/>
        </p:nvSpPr>
        <p:spPr>
          <a:xfrm>
            <a:off x="2588010" y="825748"/>
            <a:ext cx="8102601" cy="10033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t>第二节  认识的辩证运动</a:t>
            </a:r>
          </a:p>
        </p:txBody>
      </p:sp>
      <p:sp>
        <p:nvSpPr>
          <p:cNvPr id="10487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>
              <a:t>‹#›</a:t>
            </a:fld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3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/>
        </p:spPr>
        <p:txBody>
          <a:bodyPr anchor="ctr" bIns="121919" lIns="121919" rIns="121919" tIns="121919"/>
          <a:lstStyle>
            <a:lvl1pPr algn="r" defTabSz="2344522"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gradFill flip="none" rotWithShape="1">
          <a:gsLst>
            <a:gs pos="0">
              <a:srgbClr val="F6F5F3"/>
            </a:gs>
            <a:gs pos="73869">
              <a:srgbClr val="FBFAF9"/>
            </a:gs>
            <a:gs pos="97946">
              <a:srgbClr val="FFFFFF"/>
            </a:gs>
          </a:gsLst>
          <a:lin ang="5400000" scaled="0"/>
        </a:gradFill>
      </p:bgPr>
    </p:bg>
    <p:spTree>
      <p:nvGrpSpPr>
        <p:cNvPr id="3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5" name="矩形"/>
          <p:cNvSpPr/>
          <p:nvPr/>
        </p:nvSpPr>
        <p:spPr>
          <a:xfrm>
            <a:off x="-1" y="-1"/>
            <a:ext cx="24384001" cy="13716001"/>
          </a:xfrm>
          <a:prstGeom prst="rect"/>
          <a:gradFill>
            <a:gsLst>
              <a:gs pos="0">
                <a:srgbClr val="F6F5F3"/>
              </a:gs>
              <a:gs pos="73869">
                <a:srgbClr val="FBFAF9"/>
              </a:gs>
              <a:gs pos="97946">
                <a:srgbClr val="FFFFFF"/>
              </a:gs>
            </a:gsLst>
            <a:path>
              <a:fillToRect l="49895" t="15180" r="50104" b="84819"/>
            </a:path>
          </a:gradFill>
          <a:ln w="12700">
            <a:miter lim="400000"/>
          </a:ln>
        </p:spPr>
        <p:txBody>
          <a:bodyPr anchor="ctr" bIns="50800" lIns="50800" rIns="50800" tIns="50800"/>
          <a:p>
            <a:pPr>
              <a:defRPr b="0"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49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8984" y="13081000"/>
            <a:ext cx="453332" cy="469900"/>
          </a:xfrm>
          <a:prstGeom prst="rect"/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矩形"/>
          <p:cNvSpPr/>
          <p:nvPr/>
        </p:nvSpPr>
        <p:spPr>
          <a:xfrm>
            <a:off x="-25400" y="800596"/>
            <a:ext cx="1706662" cy="1053604"/>
          </a:xfrm>
          <a:prstGeom prst="rect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8577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/>
          <a:ln w="12700">
            <a:miter lim="400000"/>
          </a:ln>
        </p:spPr>
        <p:txBody>
          <a:bodyPr anchor="ctr" bIns="50800" lIns="50800" rIns="50800" tIns="50800">
            <a:normAutofit/>
          </a:bodyPr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85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/>
          <a:ln w="12700">
            <a:miter lim="400000"/>
          </a:ln>
        </p:spPr>
        <p:txBody>
          <a:bodyPr bIns="50800" lIns="50800" rIns="50800" tIns="50800" wrap="none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transition spd="med"/>
  <p:txStyles>
    <p:titleStyle>
      <a:lvl1pPr algn="ctr" defTabSz="8255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12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1pPr>
      <a:lvl2pPr algn="ctr" defTabSz="825500" indent="2286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12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2pPr>
      <a:lvl3pPr algn="ctr" defTabSz="825500" indent="4572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12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3pPr>
      <a:lvl4pPr algn="ctr" defTabSz="825500" indent="6858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12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4pPr>
      <a:lvl5pPr algn="ctr" defTabSz="825500" indent="9144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12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5pPr>
      <a:lvl6pPr algn="ctr" defTabSz="825500" indent="11430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12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6pPr>
      <a:lvl7pPr algn="ctr" defTabSz="825500" indent="13716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12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7pPr>
      <a:lvl8pPr algn="ctr" defTabSz="825500" indent="16002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12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8pPr>
      <a:lvl9pPr algn="ctr" defTabSz="825500" indent="18288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12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9pPr>
    </p:titleStyle>
    <p:bodyStyle>
      <a:lvl1pPr algn="l" defTabSz="825500" indent="-635000" latinLnBrk="0" marL="635000" marR="0" rtl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baseline="0" b="0" cap="none" sz="4800" i="0" spc="0" strike="noStrike" u="none">
          <a:ln>
            <a:noFill/>
          </a:ln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1pPr>
      <a:lvl2pPr algn="l" defTabSz="825500" indent="-635000" latinLnBrk="0" marL="1270000" marR="0" rtl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baseline="0" b="0" cap="none" sz="4800" i="0" spc="0" strike="noStrike" u="none">
          <a:ln>
            <a:noFill/>
          </a:ln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2pPr>
      <a:lvl3pPr algn="l" defTabSz="825500" indent="-635000" latinLnBrk="0" marL="1905000" marR="0" rtl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baseline="0" b="0" cap="none" sz="4800" i="0" spc="0" strike="noStrike" u="none">
          <a:ln>
            <a:noFill/>
          </a:ln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3pPr>
      <a:lvl4pPr algn="l" defTabSz="825500" indent="-635000" latinLnBrk="0" marL="2540000" marR="0" rtl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baseline="0" b="0" cap="none" sz="4800" i="0" spc="0" strike="noStrike" u="none">
          <a:ln>
            <a:noFill/>
          </a:ln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4pPr>
      <a:lvl5pPr algn="l" defTabSz="825500" indent="-635000" latinLnBrk="0" marL="3175000" marR="0" rtl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baseline="0" b="0" cap="none" sz="4800" i="0" spc="0" strike="noStrike" u="none">
          <a:ln>
            <a:noFill/>
          </a:ln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5pPr>
      <a:lvl6pPr algn="l" defTabSz="825500" indent="-635000" latinLnBrk="0" marL="3810000" marR="0" rtl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baseline="0" b="0" cap="none" sz="4800" i="0" spc="0" strike="noStrike" u="none">
          <a:ln>
            <a:noFill/>
          </a:ln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6pPr>
      <a:lvl7pPr algn="l" defTabSz="825500" indent="-635000" latinLnBrk="0" marL="4445000" marR="0" rtl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baseline="0" b="0" cap="none" sz="4800" i="0" spc="0" strike="noStrike" u="none">
          <a:ln>
            <a:noFill/>
          </a:ln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7pPr>
      <a:lvl8pPr algn="l" defTabSz="825500" indent="-635000" latinLnBrk="0" marL="5080000" marR="0" rtl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baseline="0" b="0" cap="none" sz="4800" i="0" spc="0" strike="noStrike" u="none">
          <a:ln>
            <a:noFill/>
          </a:ln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8pPr>
      <a:lvl9pPr algn="l" defTabSz="825500" indent="-635000" latinLnBrk="0" marL="5715000" marR="0" rtl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baseline="0" b="0" cap="none" sz="4800" i="0" spc="0" strike="noStrike" u="none">
          <a:ln>
            <a:noFill/>
          </a:ln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9pPr>
    </p:bodyStyle>
    <p:otherStyle>
      <a:lvl1pPr algn="ctr" defTabSz="8255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4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1pPr>
      <a:lvl2pPr algn="ctr" defTabSz="825500" indent="2286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4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2pPr>
      <a:lvl3pPr algn="ctr" defTabSz="825500" indent="4572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4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3pPr>
      <a:lvl4pPr algn="ctr" defTabSz="825500" indent="6858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4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4pPr>
      <a:lvl5pPr algn="ctr" defTabSz="825500" indent="9144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4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5pPr>
      <a:lvl6pPr algn="ctr" defTabSz="825500" indent="11430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4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6pPr>
      <a:lvl7pPr algn="ctr" defTabSz="825500" indent="13716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4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7pPr>
      <a:lvl8pPr algn="ctr" defTabSz="825500" indent="16002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4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8pPr>
      <a:lvl9pPr algn="ctr" defTabSz="825500" indent="18288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4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3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6" Type="http://schemas.openxmlformats.org/officeDocument/2006/relationships/slideLayout" Target="../slideLayouts/slideLayout1.xml"/></Relationships>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57.xml"/><Relationship Id="rId2" Type="http://schemas.openxmlformats.org/officeDocument/2006/relationships/diagramData" Target="../diagrams/data57.xml"/><Relationship Id="rId3" Type="http://schemas.microsoft.com/office/2007/relationships/diagramDrawing" Target="../diagrams/drawing57.xml"/><Relationship Id="rId4" Type="http://schemas.openxmlformats.org/officeDocument/2006/relationships/diagramColors" Target="../diagrams/colors57.xml"/><Relationship Id="rId5" Type="http://schemas.openxmlformats.org/officeDocument/2006/relationships/diagramQuickStyle" Target="../diagrams/quickStyle57.xml"/><Relationship Id="rId6" Type="http://schemas.openxmlformats.org/officeDocument/2006/relationships/slideLayout" Target="../slideLayouts/slideLayout3.xml"/></Relationships>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58.xml"/><Relationship Id="rId2" Type="http://schemas.openxmlformats.org/officeDocument/2006/relationships/diagramData" Target="../diagrams/data58.xml"/><Relationship Id="rId3" Type="http://schemas.microsoft.com/office/2007/relationships/diagramDrawing" Target="../diagrams/drawing58.xml"/><Relationship Id="rId4" Type="http://schemas.openxmlformats.org/officeDocument/2006/relationships/diagramColors" Target="../diagrams/colors58.xml"/><Relationship Id="rId5" Type="http://schemas.openxmlformats.org/officeDocument/2006/relationships/diagramQuickStyle" Target="../diagrams/quickStyle58.xml"/><Relationship Id="rId6" Type="http://schemas.openxmlformats.org/officeDocument/2006/relationships/slideLayout" Target="../slideLayouts/slideLayout3.xml"/></Relationships>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59.xml"/><Relationship Id="rId2" Type="http://schemas.openxmlformats.org/officeDocument/2006/relationships/diagramData" Target="../diagrams/data59.xml"/><Relationship Id="rId3" Type="http://schemas.microsoft.com/office/2007/relationships/diagramDrawing" Target="../diagrams/drawing59.xml"/><Relationship Id="rId4" Type="http://schemas.openxmlformats.org/officeDocument/2006/relationships/diagramColors" Target="../diagrams/colors59.xml"/><Relationship Id="rId5" Type="http://schemas.openxmlformats.org/officeDocument/2006/relationships/diagramQuickStyle" Target="../diagrams/quickStyle59.xml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19.xml"/></Relationships>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60.xml"/><Relationship Id="rId2" Type="http://schemas.openxmlformats.org/officeDocument/2006/relationships/diagramData" Target="../diagrams/data60.xml"/><Relationship Id="rId3" Type="http://schemas.microsoft.com/office/2007/relationships/diagramDrawing" Target="../diagrams/drawing60.xml"/><Relationship Id="rId4" Type="http://schemas.openxmlformats.org/officeDocument/2006/relationships/diagramColors" Target="../diagrams/colors60.xml"/><Relationship Id="rId5" Type="http://schemas.openxmlformats.org/officeDocument/2006/relationships/diagramQuickStyle" Target="../diagrams/quickStyle60.xml"/><Relationship Id="rId6" Type="http://schemas.openxmlformats.org/officeDocument/2006/relationships/slideLayout" Target="../slideLayouts/slideLayout3.xml"/></Relationships>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61.xml"/><Relationship Id="rId2" Type="http://schemas.openxmlformats.org/officeDocument/2006/relationships/diagramData" Target="../diagrams/data61.xml"/><Relationship Id="rId3" Type="http://schemas.microsoft.com/office/2007/relationships/diagramDrawing" Target="../diagrams/drawing61.xml"/><Relationship Id="rId4" Type="http://schemas.openxmlformats.org/officeDocument/2006/relationships/diagramColors" Target="../diagrams/colors61.xml"/><Relationship Id="rId5" Type="http://schemas.openxmlformats.org/officeDocument/2006/relationships/diagramQuickStyle" Target="../diagrams/quickStyle61.xml"/><Relationship Id="rId6" Type="http://schemas.openxmlformats.org/officeDocument/2006/relationships/slideLayout" Target="../slideLayouts/slideLayout3.xml"/></Relationships>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62.xml"/><Relationship Id="rId2" Type="http://schemas.openxmlformats.org/officeDocument/2006/relationships/diagramData" Target="../diagrams/data62.xml"/><Relationship Id="rId3" Type="http://schemas.microsoft.com/office/2007/relationships/diagramDrawing" Target="../diagrams/drawing62.xml"/><Relationship Id="rId4" Type="http://schemas.openxmlformats.org/officeDocument/2006/relationships/diagramColors" Target="../diagrams/colors62.xml"/><Relationship Id="rId5" Type="http://schemas.openxmlformats.org/officeDocument/2006/relationships/diagramQuickStyle" Target="../diagrams/quickStyle62.xml"/><Relationship Id="rId6" Type="http://schemas.openxmlformats.org/officeDocument/2006/relationships/slideLayout" Target="../slideLayouts/slideLayout3.xml"/></Relationships>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63.xml"/><Relationship Id="rId2" Type="http://schemas.openxmlformats.org/officeDocument/2006/relationships/diagramData" Target="../diagrams/data63.xml"/><Relationship Id="rId3" Type="http://schemas.microsoft.com/office/2007/relationships/diagramDrawing" Target="../diagrams/drawing63.xml"/><Relationship Id="rId4" Type="http://schemas.openxmlformats.org/officeDocument/2006/relationships/diagramColors" Target="../diagrams/colors63.xml"/><Relationship Id="rId5" Type="http://schemas.openxmlformats.org/officeDocument/2006/relationships/diagramQuickStyle" Target="../diagrams/quickStyle63.xml"/><Relationship Id="rId6" Type="http://schemas.openxmlformats.org/officeDocument/2006/relationships/slideLayout" Target="../slideLayouts/slideLayout3.xml"/></Relationships>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64.xml"/><Relationship Id="rId2" Type="http://schemas.openxmlformats.org/officeDocument/2006/relationships/diagramData" Target="../diagrams/data64.xml"/><Relationship Id="rId3" Type="http://schemas.microsoft.com/office/2007/relationships/diagramDrawing" Target="../diagrams/drawing64.xml"/><Relationship Id="rId4" Type="http://schemas.openxmlformats.org/officeDocument/2006/relationships/diagramColors" Target="../diagrams/colors64.xml"/><Relationship Id="rId5" Type="http://schemas.openxmlformats.org/officeDocument/2006/relationships/diagramQuickStyle" Target="../diagrams/quickStyle64.xml"/><Relationship Id="rId6" Type="http://schemas.openxmlformats.org/officeDocument/2006/relationships/slideLayout" Target="../slideLayouts/slideLayout3.xml"/></Relationships>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65.xml"/><Relationship Id="rId2" Type="http://schemas.openxmlformats.org/officeDocument/2006/relationships/diagramData" Target="../diagrams/data65.xml"/><Relationship Id="rId3" Type="http://schemas.microsoft.com/office/2007/relationships/diagramDrawing" Target="../diagrams/drawing65.xml"/><Relationship Id="rId4" Type="http://schemas.openxmlformats.org/officeDocument/2006/relationships/diagramColors" Target="../diagrams/colors65.xml"/><Relationship Id="rId5" Type="http://schemas.openxmlformats.org/officeDocument/2006/relationships/diagramQuickStyle" Target="../diagrams/quickStyle65.xml"/><Relationship Id="rId6" Type="http://schemas.openxmlformats.org/officeDocument/2006/relationships/slideLayout" Target="../slideLayouts/slideLayout3.xml"/></Relationships>
</file>

<file path=ppt/slides/_rels/slide111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66.xml"/><Relationship Id="rId2" Type="http://schemas.openxmlformats.org/officeDocument/2006/relationships/diagramData" Target="../diagrams/data66.xml"/><Relationship Id="rId3" Type="http://schemas.microsoft.com/office/2007/relationships/diagramDrawing" Target="../diagrams/drawing66.xml"/><Relationship Id="rId4" Type="http://schemas.openxmlformats.org/officeDocument/2006/relationships/diagramColors" Target="../diagrams/colors66.xml"/><Relationship Id="rId5" Type="http://schemas.openxmlformats.org/officeDocument/2006/relationships/diagramQuickStyle" Target="../diagrams/quickStyle66.xml"/><Relationship Id="rId6" Type="http://schemas.openxmlformats.org/officeDocument/2006/relationships/slideLayout" Target="../slideLayouts/slideLayout3.xml"/></Relationships>
</file>

<file path=ppt/slides/_rels/slide11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67.xml"/><Relationship Id="rId2" Type="http://schemas.openxmlformats.org/officeDocument/2006/relationships/diagramData" Target="../diagrams/data67.xml"/><Relationship Id="rId3" Type="http://schemas.microsoft.com/office/2007/relationships/diagramDrawing" Target="../diagrams/drawing67.xml"/><Relationship Id="rId4" Type="http://schemas.openxmlformats.org/officeDocument/2006/relationships/diagramColors" Target="../diagrams/colors67.xml"/><Relationship Id="rId5" Type="http://schemas.openxmlformats.org/officeDocument/2006/relationships/diagramQuickStyle" Target="../diagrams/quickStyle67.xml"/><Relationship Id="rId6" Type="http://schemas.openxmlformats.org/officeDocument/2006/relationships/slideLayout" Target="../slideLayouts/slideLayout3.xml"/></Relationships>
</file>

<file path=ppt/slides/_rels/slide113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68.xml"/><Relationship Id="rId2" Type="http://schemas.openxmlformats.org/officeDocument/2006/relationships/diagramData" Target="../diagrams/data68.xml"/><Relationship Id="rId3" Type="http://schemas.microsoft.com/office/2007/relationships/diagramDrawing" Target="../diagrams/drawing68.xml"/><Relationship Id="rId4" Type="http://schemas.openxmlformats.org/officeDocument/2006/relationships/diagramColors" Target="../diagrams/colors68.xml"/><Relationship Id="rId5" Type="http://schemas.openxmlformats.org/officeDocument/2006/relationships/diagramQuickStyle" Target="../diagrams/quickStyle68.xml"/><Relationship Id="rId6" Type="http://schemas.openxmlformats.org/officeDocument/2006/relationships/slideLayout" Target="../slideLayouts/slideLayout3.xml"/></Relationships>
</file>

<file path=ppt/slides/_rels/slide1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69.xml"/><Relationship Id="rId2" Type="http://schemas.openxmlformats.org/officeDocument/2006/relationships/diagramData" Target="../diagrams/data69.xml"/><Relationship Id="rId3" Type="http://schemas.microsoft.com/office/2007/relationships/diagramDrawing" Target="../diagrams/drawing69.xml"/><Relationship Id="rId4" Type="http://schemas.openxmlformats.org/officeDocument/2006/relationships/diagramColors" Target="../diagrams/colors69.xml"/><Relationship Id="rId5" Type="http://schemas.openxmlformats.org/officeDocument/2006/relationships/diagramQuickStyle" Target="../diagrams/quickStyle69.xml"/><Relationship Id="rId6" Type="http://schemas.openxmlformats.org/officeDocument/2006/relationships/slideLayout" Target="../slideLayouts/slideLayout3.xml"/></Relationships>
</file>

<file path=ppt/slides/_rels/slide1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3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6" Type="http://schemas.openxmlformats.org/officeDocument/2006/relationships/slideLayout" Target="../slideLayouts/slideLayout1.xml"/></Relationships>
</file>

<file path=ppt/slides/_rels/slide12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70.xml"/><Relationship Id="rId2" Type="http://schemas.openxmlformats.org/officeDocument/2006/relationships/diagramData" Target="../diagrams/data70.xml"/><Relationship Id="rId3" Type="http://schemas.microsoft.com/office/2007/relationships/diagramDrawing" Target="../diagrams/drawing70.xml"/><Relationship Id="rId4" Type="http://schemas.openxmlformats.org/officeDocument/2006/relationships/diagramColors" Target="../diagrams/colors70.xml"/><Relationship Id="rId5" Type="http://schemas.openxmlformats.org/officeDocument/2006/relationships/diagramQuickStyle" Target="../diagrams/quickStyle70.xml"/><Relationship Id="rId6" Type="http://schemas.openxmlformats.org/officeDocument/2006/relationships/slideLayout" Target="../slideLayouts/slideLayout1.xml"/></Relationships>
</file>

<file path=ppt/slides/_rels/slide121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71.xml"/><Relationship Id="rId2" Type="http://schemas.openxmlformats.org/officeDocument/2006/relationships/diagramData" Target="../diagrams/data71.xml"/><Relationship Id="rId3" Type="http://schemas.microsoft.com/office/2007/relationships/diagramDrawing" Target="../diagrams/drawing71.xml"/><Relationship Id="rId4" Type="http://schemas.openxmlformats.org/officeDocument/2006/relationships/diagramColors" Target="../diagrams/colors71.xml"/><Relationship Id="rId5" Type="http://schemas.openxmlformats.org/officeDocument/2006/relationships/diagramQuickStyle" Target="../diagrams/quickStyle71.xml"/><Relationship Id="rId6" Type="http://schemas.openxmlformats.org/officeDocument/2006/relationships/slideLayout" Target="../slideLayouts/slideLayout1.xml"/></Relationships>
</file>

<file path=ppt/slides/_rels/slide12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72.xml"/><Relationship Id="rId2" Type="http://schemas.openxmlformats.org/officeDocument/2006/relationships/diagramData" Target="../diagrams/data72.xml"/><Relationship Id="rId3" Type="http://schemas.microsoft.com/office/2007/relationships/diagramDrawing" Target="../diagrams/drawing72.xml"/><Relationship Id="rId4" Type="http://schemas.openxmlformats.org/officeDocument/2006/relationships/diagramColors" Target="../diagrams/colors72.xml"/><Relationship Id="rId5" Type="http://schemas.openxmlformats.org/officeDocument/2006/relationships/diagramQuickStyle" Target="../diagrams/quickStyle72.xml"/><Relationship Id="rId6" Type="http://schemas.openxmlformats.org/officeDocument/2006/relationships/slideLayout" Target="../slideLayouts/slideLayout1.xml"/></Relationships>
</file>

<file path=ppt/slides/_rels/slide123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73.xml"/><Relationship Id="rId2" Type="http://schemas.openxmlformats.org/officeDocument/2006/relationships/diagramData" Target="../diagrams/data73.xml"/><Relationship Id="rId3" Type="http://schemas.microsoft.com/office/2007/relationships/diagramDrawing" Target="../diagrams/drawing73.xml"/><Relationship Id="rId4" Type="http://schemas.openxmlformats.org/officeDocument/2006/relationships/diagramColors" Target="../diagrams/colors73.xml"/><Relationship Id="rId5" Type="http://schemas.openxmlformats.org/officeDocument/2006/relationships/diagramQuickStyle" Target="../diagrams/quickStyle73.xml"/><Relationship Id="rId6" Type="http://schemas.openxmlformats.org/officeDocument/2006/relationships/image" Target="../media/image26.jpeg"/><Relationship Id="rId7" Type="http://schemas.openxmlformats.org/officeDocument/2006/relationships/slideLayout" Target="../slideLayouts/slideLayout1.xml"/></Relationships>
</file>

<file path=ppt/slides/_rels/slide124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74.xml"/><Relationship Id="rId2" Type="http://schemas.openxmlformats.org/officeDocument/2006/relationships/diagramData" Target="../diagrams/data74.xml"/><Relationship Id="rId3" Type="http://schemas.microsoft.com/office/2007/relationships/diagramDrawing" Target="../diagrams/drawing74.xml"/><Relationship Id="rId4" Type="http://schemas.openxmlformats.org/officeDocument/2006/relationships/diagramColors" Target="../diagrams/colors74.xml"/><Relationship Id="rId5" Type="http://schemas.openxmlformats.org/officeDocument/2006/relationships/diagramQuickStyle" Target="../diagrams/quickStyle74.xml"/><Relationship Id="rId6" Type="http://schemas.openxmlformats.org/officeDocument/2006/relationships/image" Target="../media/image26.jpeg"/><Relationship Id="rId7" Type="http://schemas.openxmlformats.org/officeDocument/2006/relationships/slideLayout" Target="../slideLayouts/slideLayout1.xml"/></Relationships>
</file>

<file path=ppt/slides/_rels/slide1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75.xml"/><Relationship Id="rId2" Type="http://schemas.openxmlformats.org/officeDocument/2006/relationships/diagramData" Target="../diagrams/data75.xml"/><Relationship Id="rId3" Type="http://schemas.microsoft.com/office/2007/relationships/diagramDrawing" Target="../diagrams/drawing75.xml"/><Relationship Id="rId4" Type="http://schemas.openxmlformats.org/officeDocument/2006/relationships/diagramColors" Target="../diagrams/colors75.xml"/><Relationship Id="rId5" Type="http://schemas.openxmlformats.org/officeDocument/2006/relationships/diagramQuickStyle" Target="../diagrams/quickStyle75.xml"/><Relationship Id="rId6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3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2.xml"/></Relationships>
</file>

<file path=ppt/slides/_rels/slide1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3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3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3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3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3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3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3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3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6" Type="http://schemas.openxmlformats.org/officeDocument/2006/relationships/slideLayout" Target="../slideLayouts/slideLayout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3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6" Type="http://schemas.openxmlformats.org/officeDocument/2006/relationships/slideLayout" Target="../slideLayouts/slideLayout1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3" Type="http://schemas.microsoft.com/office/2007/relationships/diagramDrawing" Target="../diagrams/drawing14.xml"/><Relationship Id="rId4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6" Type="http://schemas.openxmlformats.org/officeDocument/2006/relationships/image" Target="../media/image14.jpe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3" Type="http://schemas.microsoft.com/office/2007/relationships/diagramDrawing" Target="../diagrams/drawing15.xml"/><Relationship Id="rId4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6" Type="http://schemas.openxmlformats.org/officeDocument/2006/relationships/image" Target="../media/image14.jpeg"/><Relationship Id="rId7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3" Type="http://schemas.microsoft.com/office/2007/relationships/diagramDrawing" Target="../diagrams/drawing16.xml"/><Relationship Id="rId4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6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3" Type="http://schemas.microsoft.com/office/2007/relationships/diagramDrawing" Target="../diagrams/drawing17.xml"/><Relationship Id="rId4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3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3" Type="http://schemas.microsoft.com/office/2007/relationships/diagramDrawing" Target="../diagrams/drawing18.xml"/><Relationship Id="rId4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3" Type="http://schemas.microsoft.com/office/2007/relationships/diagramDrawing" Target="../diagrams/drawing19.xml"/><Relationship Id="rId4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5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3" Type="http://schemas.microsoft.com/office/2007/relationships/diagramDrawing" Target="../diagrams/drawing20.xml"/><Relationship Id="rId4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3" Type="http://schemas.microsoft.com/office/2007/relationships/diagramDrawing" Target="../diagrams/drawing21.xml"/><Relationship Id="rId4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6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3" Type="http://schemas.microsoft.com/office/2007/relationships/diagramDrawing" Target="../diagrams/drawing22.xml"/><Relationship Id="rId4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6" Type="http://schemas.openxmlformats.org/officeDocument/2006/relationships/slideLayout" Target="../slideLayouts/slideLayout1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3" Type="http://schemas.microsoft.com/office/2007/relationships/diagramDrawing" Target="../diagrams/drawing23.xml"/><Relationship Id="rId4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6" Type="http://schemas.openxmlformats.org/officeDocument/2006/relationships/slideLayout" Target="../slideLayouts/slideLayout6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3" Type="http://schemas.microsoft.com/office/2007/relationships/diagramDrawing" Target="../diagrams/drawing24.xml"/><Relationship Id="rId4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7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3" Type="http://schemas.microsoft.com/office/2007/relationships/diagramDrawing" Target="../diagrams/drawing25.xml"/><Relationship Id="rId4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8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3" Type="http://schemas.microsoft.com/office/2007/relationships/diagramDrawing" Target="../diagrams/drawing26.xml"/><Relationship Id="rId4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6" Type="http://schemas.openxmlformats.org/officeDocument/2006/relationships/slideLayout" Target="../slideLayouts/slideLayout6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3" Type="http://schemas.microsoft.com/office/2007/relationships/diagramDrawing" Target="../diagrams/drawing27.xml"/><Relationship Id="rId4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9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3" Type="http://schemas.microsoft.com/office/2007/relationships/diagramDrawing" Target="../diagrams/drawing28.xml"/><Relationship Id="rId4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10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3" Type="http://schemas.microsoft.com/office/2007/relationships/diagramDrawing" Target="../diagrams/drawing29.xml"/><Relationship Id="rId4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11.xml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3" Type="http://schemas.microsoft.com/office/2007/relationships/diagramDrawing" Target="../diagrams/drawing30.xml"/><Relationship Id="rId4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6" Type="http://schemas.openxmlformats.org/officeDocument/2006/relationships/slideLayout" Target="../slideLayouts/slideLayout6.xml"/></Relationships>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3" Type="http://schemas.microsoft.com/office/2007/relationships/diagramDrawing" Target="../diagrams/drawing31.xml"/><Relationship Id="rId4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6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slideLayout" Target="../slideLayouts/slideLayout1.xml"/></Relationships>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3" Type="http://schemas.microsoft.com/office/2007/relationships/diagramDrawing" Target="../diagrams/drawing32.xml"/><Relationship Id="rId4" Type="http://schemas.openxmlformats.org/officeDocument/2006/relationships/diagramColors" Target="../diagrams/colors32.xml"/><Relationship Id="rId5" Type="http://schemas.openxmlformats.org/officeDocument/2006/relationships/diagramQuickStyle" Target="../diagrams/quickStyle32.xml"/><Relationship Id="rId6" Type="http://schemas.openxmlformats.org/officeDocument/2006/relationships/slideLayout" Target="../slideLayouts/slideLayout6.xml"/></Relationships>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3" Type="http://schemas.microsoft.com/office/2007/relationships/diagramDrawing" Target="../diagrams/drawing33.xml"/><Relationship Id="rId4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12.xml"/></Relationships>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3" Type="http://schemas.microsoft.com/office/2007/relationships/diagramDrawing" Target="../diagrams/drawing34.xml"/><Relationship Id="rId4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13.xml"/></Relationships>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3" Type="http://schemas.microsoft.com/office/2007/relationships/diagramDrawing" Target="../diagrams/drawing35.xml"/><Relationship Id="rId4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14.xml"/></Relationships>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3" Type="http://schemas.microsoft.com/office/2007/relationships/diagramDrawing" Target="../diagrams/drawing36.xml"/><Relationship Id="rId4" Type="http://schemas.openxmlformats.org/officeDocument/2006/relationships/diagramColors" Target="../diagrams/colors36.xml"/><Relationship Id="rId5" Type="http://schemas.openxmlformats.org/officeDocument/2006/relationships/diagramQuickStyle" Target="../diagrams/quickStyle36.xml"/><Relationship Id="rId6" Type="http://schemas.openxmlformats.org/officeDocument/2006/relationships/slideLayout" Target="../slideLayouts/slideLayout6.xml"/></Relationships>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3" Type="http://schemas.microsoft.com/office/2007/relationships/diagramDrawing" Target="../diagrams/drawing37.xml"/><Relationship Id="rId4" Type="http://schemas.openxmlformats.org/officeDocument/2006/relationships/diagramColors" Target="../diagrams/colors37.xml"/><Relationship Id="rId5" Type="http://schemas.openxmlformats.org/officeDocument/2006/relationships/diagramQuickStyle" Target="../diagrams/quickStyle37.xml"/><Relationship Id="rId6" Type="http://schemas.openxmlformats.org/officeDocument/2006/relationships/slideLayout" Target="../slideLayouts/slideLayout6.xml"/></Relationships>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3" Type="http://schemas.microsoft.com/office/2007/relationships/diagramDrawing" Target="../diagrams/drawing38.xml"/><Relationship Id="rId4" Type="http://schemas.openxmlformats.org/officeDocument/2006/relationships/diagramColors" Target="../diagrams/colors38.xml"/><Relationship Id="rId5" Type="http://schemas.openxmlformats.org/officeDocument/2006/relationships/diagramQuickStyle" Target="../diagrams/quickStyle38.xml"/><Relationship Id="rId6" Type="http://schemas.openxmlformats.org/officeDocument/2006/relationships/slideLayout" Target="../slideLayouts/slideLayout6.xml"/></Relationships>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3" Type="http://schemas.microsoft.com/office/2007/relationships/diagramDrawing" Target="../diagrams/drawing39.xml"/><Relationship Id="rId4" Type="http://schemas.openxmlformats.org/officeDocument/2006/relationships/diagramColors" Target="../diagrams/colors39.xml"/><Relationship Id="rId5" Type="http://schemas.openxmlformats.org/officeDocument/2006/relationships/diagramQuickStyle" Target="../diagrams/quickStyle39.xml"/><Relationship Id="rId6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slideLayout" Target="../slideLayouts/slideLayout1.xml"/></Relationships>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3" Type="http://schemas.microsoft.com/office/2007/relationships/diagramDrawing" Target="../diagrams/drawing40.xml"/><Relationship Id="rId4" Type="http://schemas.openxmlformats.org/officeDocument/2006/relationships/diagramColors" Target="../diagrams/colors40.xml"/><Relationship Id="rId5" Type="http://schemas.openxmlformats.org/officeDocument/2006/relationships/diagramQuickStyle" Target="../diagrams/quickStyle40.xml"/><Relationship Id="rId6" Type="http://schemas.openxmlformats.org/officeDocument/2006/relationships/image" Target="../media/image22.png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15.xml"/></Relationships>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3" Type="http://schemas.microsoft.com/office/2007/relationships/diagramDrawing" Target="../diagrams/drawing41.xml"/><Relationship Id="rId4" Type="http://schemas.openxmlformats.org/officeDocument/2006/relationships/diagramColors" Target="../diagrams/colors41.xml"/><Relationship Id="rId5" Type="http://schemas.openxmlformats.org/officeDocument/2006/relationships/diagramQuickStyle" Target="../diagrams/quickStyle41.xml"/><Relationship Id="rId6" Type="http://schemas.openxmlformats.org/officeDocument/2006/relationships/image" Target="../media/image22.png"/><Relationship Id="rId7" Type="http://schemas.openxmlformats.org/officeDocument/2006/relationships/slideLayout" Target="../slideLayouts/slideLayout6.xml"/></Relationships>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3" Type="http://schemas.microsoft.com/office/2007/relationships/diagramDrawing" Target="../diagrams/drawing42.xml"/><Relationship Id="rId4" Type="http://schemas.openxmlformats.org/officeDocument/2006/relationships/diagramColors" Target="../diagrams/colors42.xml"/><Relationship Id="rId5" Type="http://schemas.openxmlformats.org/officeDocument/2006/relationships/diagramQuickStyle" Target="../diagrams/quickStyle42.xml"/><Relationship Id="rId6" Type="http://schemas.openxmlformats.org/officeDocument/2006/relationships/slideLayout" Target="../slideLayouts/slideLayout6.xml"/></Relationships>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3" Type="http://schemas.microsoft.com/office/2007/relationships/diagramDrawing" Target="../diagrams/drawing43.xml"/><Relationship Id="rId4" Type="http://schemas.openxmlformats.org/officeDocument/2006/relationships/diagramColors" Target="../diagrams/colors43.xml"/><Relationship Id="rId5" Type="http://schemas.openxmlformats.org/officeDocument/2006/relationships/diagramQuickStyle" Target="../diagrams/quickStyle43.xml"/><Relationship Id="rId6" Type="http://schemas.openxmlformats.org/officeDocument/2006/relationships/slideLayout" Target="../slideLayouts/slideLayout3.xml"/></Relationships>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3" Type="http://schemas.microsoft.com/office/2007/relationships/diagramDrawing" Target="../diagrams/drawing44.xml"/><Relationship Id="rId4" Type="http://schemas.openxmlformats.org/officeDocument/2006/relationships/diagramColors" Target="../diagrams/colors44.xml"/><Relationship Id="rId5" Type="http://schemas.openxmlformats.org/officeDocument/2006/relationships/diagramQuickStyle" Target="../diagrams/quickStyle44.xml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1.xml"/></Relationships>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3" Type="http://schemas.microsoft.com/office/2007/relationships/diagramDrawing" Target="../diagrams/drawing45.xml"/><Relationship Id="rId4" Type="http://schemas.openxmlformats.org/officeDocument/2006/relationships/diagramColors" Target="../diagrams/colors45.xml"/><Relationship Id="rId5" Type="http://schemas.openxmlformats.org/officeDocument/2006/relationships/diagramQuickStyle" Target="../diagrams/quickStyle45.xml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16.xml"/></Relationships>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3" Type="http://schemas.microsoft.com/office/2007/relationships/diagramDrawing" Target="../diagrams/drawing46.xml"/><Relationship Id="rId4" Type="http://schemas.openxmlformats.org/officeDocument/2006/relationships/diagramColors" Target="../diagrams/colors46.xml"/><Relationship Id="rId5" Type="http://schemas.openxmlformats.org/officeDocument/2006/relationships/diagramQuickStyle" Target="../diagrams/quickStyle46.xml"/><Relationship Id="rId6" Type="http://schemas.openxmlformats.org/officeDocument/2006/relationships/slideLayout" Target="../slideLayouts/slideLayout3.xml"/></Relationships>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3" Type="http://schemas.microsoft.com/office/2007/relationships/diagramDrawing" Target="../diagrams/drawing47.xml"/><Relationship Id="rId4" Type="http://schemas.openxmlformats.org/officeDocument/2006/relationships/diagramColors" Target="../diagrams/colors47.xml"/><Relationship Id="rId5" Type="http://schemas.openxmlformats.org/officeDocument/2006/relationships/diagramQuickStyle" Target="../diagrams/quickStyle47.xml"/><Relationship Id="rId6" Type="http://schemas.openxmlformats.org/officeDocument/2006/relationships/slideLayout" Target="../slideLayouts/slideLayout3.xml"/></Relationships>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3" Type="http://schemas.microsoft.com/office/2007/relationships/diagramDrawing" Target="../diagrams/drawing48.xml"/><Relationship Id="rId4" Type="http://schemas.openxmlformats.org/officeDocument/2006/relationships/diagramColors" Target="../diagrams/colors48.xml"/><Relationship Id="rId5" Type="http://schemas.openxmlformats.org/officeDocument/2006/relationships/diagramQuickStyle" Target="../diagrams/quickStyle48.xml"/><Relationship Id="rId6" Type="http://schemas.openxmlformats.org/officeDocument/2006/relationships/slideLayout" Target="../slideLayouts/slideLayout3.xml"/></Relationships>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3" Type="http://schemas.microsoft.com/office/2007/relationships/diagramDrawing" Target="../diagrams/drawing49.xml"/><Relationship Id="rId4" Type="http://schemas.openxmlformats.org/officeDocument/2006/relationships/diagramColors" Target="../diagrams/colors49.xml"/><Relationship Id="rId5" Type="http://schemas.openxmlformats.org/officeDocument/2006/relationships/diagramQuickStyle" Target="../diagrams/quickStyle49.xml"/><Relationship Id="rId6" Type="http://schemas.openxmlformats.org/officeDocument/2006/relationships/slideLayout" Target="../slideLayouts/slideLayout3.xml"/></Relationships>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50.xml"/><Relationship Id="rId2" Type="http://schemas.openxmlformats.org/officeDocument/2006/relationships/diagramData" Target="../diagrams/data50.xml"/><Relationship Id="rId3" Type="http://schemas.microsoft.com/office/2007/relationships/diagramDrawing" Target="../diagrams/drawing50.xml"/><Relationship Id="rId4" Type="http://schemas.openxmlformats.org/officeDocument/2006/relationships/diagramColors" Target="../diagrams/colors50.xml"/><Relationship Id="rId5" Type="http://schemas.openxmlformats.org/officeDocument/2006/relationships/diagramQuickStyle" Target="../diagrams/quickStyle50.xml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1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51.xml"/><Relationship Id="rId2" Type="http://schemas.openxmlformats.org/officeDocument/2006/relationships/diagramData" Target="../diagrams/data51.xml"/><Relationship Id="rId3" Type="http://schemas.microsoft.com/office/2007/relationships/diagramDrawing" Target="../diagrams/drawing51.xml"/><Relationship Id="rId4" Type="http://schemas.openxmlformats.org/officeDocument/2006/relationships/diagramColors" Target="../diagrams/colors51.xml"/><Relationship Id="rId5" Type="http://schemas.openxmlformats.org/officeDocument/2006/relationships/diagramQuickStyle" Target="../diagrams/quickStyle51.xml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18.xml"/></Relationships>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52.xml"/><Relationship Id="rId2" Type="http://schemas.openxmlformats.org/officeDocument/2006/relationships/diagramData" Target="../diagrams/data52.xml"/><Relationship Id="rId3" Type="http://schemas.microsoft.com/office/2007/relationships/diagramDrawing" Target="../diagrams/drawing52.xml"/><Relationship Id="rId4" Type="http://schemas.openxmlformats.org/officeDocument/2006/relationships/diagramColors" Target="../diagrams/colors52.xml"/><Relationship Id="rId5" Type="http://schemas.openxmlformats.org/officeDocument/2006/relationships/diagramQuickStyle" Target="../diagrams/quickStyle52.xml"/><Relationship Id="rId6" Type="http://schemas.openxmlformats.org/officeDocument/2006/relationships/slideLayout" Target="../slideLayouts/slideLayout3.xml"/></Relationships>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53.xml"/><Relationship Id="rId2" Type="http://schemas.openxmlformats.org/officeDocument/2006/relationships/diagramData" Target="../diagrams/data53.xml"/><Relationship Id="rId3" Type="http://schemas.microsoft.com/office/2007/relationships/diagramDrawing" Target="../diagrams/drawing53.xml"/><Relationship Id="rId4" Type="http://schemas.openxmlformats.org/officeDocument/2006/relationships/diagramColors" Target="../diagrams/colors53.xml"/><Relationship Id="rId5" Type="http://schemas.openxmlformats.org/officeDocument/2006/relationships/diagramQuickStyle" Target="../diagrams/quickStyle53.xml"/><Relationship Id="rId6" Type="http://schemas.openxmlformats.org/officeDocument/2006/relationships/slideLayout" Target="../slideLayouts/slideLayout3.xml"/></Relationships>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54.xml"/><Relationship Id="rId2" Type="http://schemas.openxmlformats.org/officeDocument/2006/relationships/diagramData" Target="../diagrams/data54.xml"/><Relationship Id="rId3" Type="http://schemas.microsoft.com/office/2007/relationships/diagramDrawing" Target="../diagrams/drawing54.xml"/><Relationship Id="rId4" Type="http://schemas.openxmlformats.org/officeDocument/2006/relationships/diagramColors" Target="../diagrams/colors54.xml"/><Relationship Id="rId5" Type="http://schemas.openxmlformats.org/officeDocument/2006/relationships/diagramQuickStyle" Target="../diagrams/quickStyle54.xml"/><Relationship Id="rId6" Type="http://schemas.openxmlformats.org/officeDocument/2006/relationships/slideLayout" Target="../slideLayouts/slideLayout3.xml"/></Relationships>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55.xml"/><Relationship Id="rId2" Type="http://schemas.openxmlformats.org/officeDocument/2006/relationships/diagramData" Target="../diagrams/data55.xml"/><Relationship Id="rId3" Type="http://schemas.microsoft.com/office/2007/relationships/diagramDrawing" Target="../diagrams/drawing55.xml"/><Relationship Id="rId4" Type="http://schemas.openxmlformats.org/officeDocument/2006/relationships/diagramColors" Target="../diagrams/colors55.xml"/><Relationship Id="rId5" Type="http://schemas.openxmlformats.org/officeDocument/2006/relationships/diagramQuickStyle" Target="../diagrams/quickStyle55.xml"/><Relationship Id="rId6" Type="http://schemas.openxmlformats.org/officeDocument/2006/relationships/slideLayout" Target="../slideLayouts/slideLayout3.xml"/></Relationships>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56.xml"/><Relationship Id="rId2" Type="http://schemas.openxmlformats.org/officeDocument/2006/relationships/diagramData" Target="../diagrams/data56.xml"/><Relationship Id="rId3" Type="http://schemas.microsoft.com/office/2007/relationships/diagramDrawing" Target="../diagrams/drawing56.xml"/><Relationship Id="rId4" Type="http://schemas.openxmlformats.org/officeDocument/2006/relationships/diagramColors" Target="../diagrams/colors56.xml"/><Relationship Id="rId5" Type="http://schemas.openxmlformats.org/officeDocument/2006/relationships/diagramQuickStyle" Target="../diagrams/quickStyle56.xml"/><Relationship Id="rId6" Type="http://schemas.openxmlformats.org/officeDocument/2006/relationships/image" Target="../media/image24.png"/><Relationship Id="rId7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/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图表 2"/>
          <p:cNvGraphicFramePr>
            <a:graphicFrameLocks/>
          </p:cNvGraphicFramePr>
          <p:nvPr/>
        </p:nvGraphicFramePr>
        <p:xfrm>
          <a:off x="293914" y="1766945"/>
          <a:ext cx="23741619" cy="11132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60" name="图表 1"/>
          <p:cNvGraphicFramePr>
            <a:graphicFrameLocks/>
          </p:cNvGraphicFramePr>
          <p:nvPr/>
        </p:nvGraphicFramePr>
        <p:xfrm>
          <a:off x="261257" y="1588938"/>
          <a:ext cx="23890266" cy="10461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6" name="对立"/>
          <p:cNvSpPr/>
          <p:nvPr/>
        </p:nvSpPr>
        <p:spPr>
          <a:xfrm>
            <a:off x="2616200" y="4935401"/>
            <a:ext cx="4206982" cy="2483247"/>
          </a:xfrm>
          <a:prstGeom prst="ellipse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6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对立</a:t>
            </a:r>
          </a:p>
        </p:txBody>
      </p:sp>
      <p:sp>
        <p:nvSpPr>
          <p:cNvPr id="1049017" name="统一"/>
          <p:cNvSpPr/>
          <p:nvPr/>
        </p:nvSpPr>
        <p:spPr>
          <a:xfrm>
            <a:off x="2616200" y="8991600"/>
            <a:ext cx="4206982" cy="2483247"/>
          </a:xfrm>
          <a:prstGeom prst="ellipse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6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统一</a:t>
            </a:r>
          </a:p>
        </p:txBody>
      </p:sp>
      <p:sp>
        <p:nvSpPr>
          <p:cNvPr id="1049018" name="真理和价值就是两个概念，不一样"/>
          <p:cNvSpPr txBox="1"/>
          <p:nvPr/>
        </p:nvSpPr>
        <p:spPr>
          <a:xfrm>
            <a:off x="8844694" y="5686759"/>
            <a:ext cx="10682412" cy="948978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b="0">
                <a:latin typeface="Microsoft YaHei" charset="-122"/>
                <a:ea typeface="Microsoft YaHei" charset="-122"/>
                <a:cs typeface="Microsoft YaHei" charset="-122"/>
              </a:rPr>
              <a:t>真理和价值就是两个概念，不一样</a:t>
            </a:r>
          </a:p>
        </p:txBody>
      </p:sp>
      <p:sp>
        <p:nvSpPr>
          <p:cNvPr id="1049019" name="真理可以指导实践产生价值…"/>
          <p:cNvSpPr txBox="1"/>
          <p:nvPr/>
        </p:nvSpPr>
        <p:spPr>
          <a:xfrm>
            <a:off x="8947150" y="8960048"/>
            <a:ext cx="9893300" cy="254635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>
              <a:lnSpc>
                <a:spcPct val="150000"/>
              </a:lnSpc>
              <a:defRPr sz="5500"/>
            </a:pPr>
            <a:r>
              <a:rPr b="0">
                <a:latin typeface="Microsoft YaHei" charset="-122"/>
                <a:ea typeface="Microsoft YaHei" charset="-122"/>
                <a:cs typeface="Microsoft YaHei" charset="-122"/>
              </a:rPr>
              <a:t>真理可以指导实践产生价值</a:t>
            </a:r>
          </a:p>
          <a:p>
            <a:pPr algn="l">
              <a:lnSpc>
                <a:spcPct val="150000"/>
              </a:lnSpc>
              <a:defRPr sz="5500"/>
            </a:pPr>
            <a:r>
              <a:rPr b="0">
                <a:latin typeface="Microsoft YaHei" charset="-122"/>
                <a:ea typeface="Microsoft YaHei" charset="-122"/>
                <a:cs typeface="Microsoft YaHei" charset="-122"/>
              </a:rPr>
              <a:t>正确的价值观在真理指导下形成</a:t>
            </a:r>
          </a:p>
        </p:txBody>
      </p:sp>
      <p:sp>
        <p:nvSpPr>
          <p:cNvPr id="1049020" name="真理和价值的辩证关系"/>
          <p:cNvSpPr txBox="1"/>
          <p:nvPr/>
        </p:nvSpPr>
        <p:spPr>
          <a:xfrm>
            <a:off x="2709656" y="2676352"/>
            <a:ext cx="13503698" cy="948978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真理和价值的辩证关系</a:t>
            </a:r>
            <a:r>
              <a:rPr altLang="en-US" b="0" dirty="0" lang="zh-CN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（选择题、简答题）</a:t>
            </a:r>
            <a:endParaRPr b="0" dirty="0">
              <a:solidFill>
                <a:srgbClr val="00B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4194361" name="图表 6"/>
          <p:cNvGraphicFramePr>
            <a:graphicFrameLocks/>
          </p:cNvGraphicFramePr>
          <p:nvPr/>
        </p:nvGraphicFramePr>
        <p:xfrm>
          <a:off x="15473450" y="0"/>
          <a:ext cx="10482942" cy="3349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9021" name="第一节 物质世界和实践"/>
          <p:cNvSpPr txBox="1"/>
          <p:nvPr/>
        </p:nvSpPr>
        <p:spPr>
          <a:xfrm>
            <a:off x="312484" y="123110"/>
            <a:ext cx="4496424" cy="533479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pPr algn="l"/>
            <a:r>
              <a:rPr altLang="zh-CN" b="0" dirty="0" sz="28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2.3.3</a:t>
            </a:r>
            <a:r>
              <a:rPr altLang="en-US" b="0" dirty="0" sz="28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真理与价值的辩证统一</a:t>
            </a:r>
            <a:endParaRPr b="0" dirty="0" sz="2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2" name="真理可以指导实践产生价值：…"/>
          <p:cNvSpPr txBox="1"/>
          <p:nvPr/>
        </p:nvSpPr>
        <p:spPr>
          <a:xfrm>
            <a:off x="2166937" y="2665536"/>
            <a:ext cx="25093613" cy="2546351"/>
          </a:xfrm>
          <a:prstGeom prst="rect"/>
          <a:ln w="12700">
            <a:miter lim="400000"/>
          </a:ln>
        </p:spPr>
        <p:txBody>
          <a:bodyPr anchor="ctr" bIns="50800" lIns="50800" rIns="50800" tIns="50800">
            <a:spAutoFit/>
          </a:bodyPr>
          <a:p>
            <a:pPr algn="l">
              <a:lnSpc>
                <a:spcPct val="150000"/>
              </a:lnSpc>
              <a:defRPr sz="5500"/>
            </a:pPr>
            <a:r>
              <a:rPr b="0">
                <a:latin typeface="Microsoft YaHei" charset="-122"/>
                <a:ea typeface="Microsoft YaHei" charset="-122"/>
                <a:cs typeface="Microsoft YaHei" charset="-122"/>
              </a:rPr>
              <a:t>真理可以指导实践产生价值：</a:t>
            </a:r>
          </a:p>
          <a:p>
            <a:pPr algn="l">
              <a:lnSpc>
                <a:spcPct val="150000"/>
              </a:lnSpc>
              <a:defRPr sz="5500"/>
            </a:pPr>
            <a:r>
              <a:rPr b="0">
                <a:latin typeface="Microsoft YaHei" charset="-122"/>
                <a:ea typeface="Microsoft YaHei" charset="-122"/>
                <a:cs typeface="Microsoft YaHei" charset="-122"/>
              </a:rPr>
              <a:t>真理的价值表现在真理的功能上</a:t>
            </a:r>
            <a:r>
              <a:rPr b="0" sz="5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（选择题或简答题</a:t>
            </a:r>
            <a:r>
              <a:rPr b="0" sz="5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宋体"/>
              </a:rPr>
              <a:t>）</a:t>
            </a:r>
          </a:p>
        </p:txBody>
      </p:sp>
      <p:sp>
        <p:nvSpPr>
          <p:cNvPr id="1049023" name="①真理具有指导实践的功能；…"/>
          <p:cNvSpPr txBox="1"/>
          <p:nvPr/>
        </p:nvSpPr>
        <p:spPr>
          <a:xfrm>
            <a:off x="2166937" y="6297563"/>
            <a:ext cx="19527782" cy="365741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 ①真理具有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指导实践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的功能</a:t>
            </a:r>
          </a:p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b="0" dirty="0" sz="5400">
                <a:latin typeface="Microsoft YaHei" charset="-122"/>
                <a:ea typeface="Microsoft YaHei" charset="-122"/>
                <a:cs typeface="Microsoft YaHei" charset="-122"/>
              </a:rPr>
              <a:t>②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真理具有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再认识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的功能</a:t>
            </a:r>
            <a:r>
              <a:rPr altLang="en-US" b="0" dirty="0" sz="4000" lang="zh-CN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（牛顿站在巨人的肩膀）</a:t>
            </a:r>
            <a:endParaRPr b="0" dirty="0" sz="4000">
              <a:solidFill>
                <a:schemeClr val="accent6">
                  <a:hueOff val="-146070"/>
                  <a:satOff val="-10048"/>
                  <a:lumOff val="-30626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 ③真理具有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教育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激励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的功能</a:t>
            </a:r>
            <a:r>
              <a:rPr b="0" dirty="0" sz="40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（真理面前人人平等；真理在手，所向披靡）</a:t>
            </a:r>
          </a:p>
        </p:txBody>
      </p:sp>
      <p:graphicFrame>
        <p:nvGraphicFramePr>
          <p:cNvPr id="4194362" name="图表 3"/>
          <p:cNvGraphicFramePr>
            <a:graphicFrameLocks/>
          </p:cNvGraphicFramePr>
          <p:nvPr/>
        </p:nvGraphicFramePr>
        <p:xfrm>
          <a:off x="15729857" y="0"/>
          <a:ext cx="8654143" cy="3257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9024" name="第一节 物质世界和实践"/>
          <p:cNvSpPr txBox="1"/>
          <p:nvPr/>
        </p:nvSpPr>
        <p:spPr>
          <a:xfrm>
            <a:off x="312484" y="123110"/>
            <a:ext cx="4496424" cy="533479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pPr algn="l"/>
            <a:r>
              <a:rPr altLang="zh-CN" b="0" dirty="0" sz="28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2.3.3</a:t>
            </a:r>
            <a:r>
              <a:rPr altLang="en-US" b="0" dirty="0" sz="28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真理与价值的辩证统一</a:t>
            </a:r>
            <a:endParaRPr b="0" dirty="0" sz="2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7" name="①真理具有（        ）的功能；…"/>
          <p:cNvSpPr txBox="1"/>
          <p:nvPr/>
        </p:nvSpPr>
        <p:spPr>
          <a:xfrm>
            <a:off x="1848538" y="6013545"/>
            <a:ext cx="21156433" cy="365741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 ①真理具有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        ）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的功能</a:t>
            </a:r>
          </a:p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b="0" dirty="0" sz="5400">
                <a:latin typeface="Microsoft YaHei" charset="-122"/>
                <a:ea typeface="Microsoft YaHei" charset="-122"/>
                <a:cs typeface="Microsoft YaHei" charset="-122"/>
              </a:rPr>
              <a:t>②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真理具有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        ）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的功能</a:t>
            </a:r>
            <a:r>
              <a:rPr altLang="en-US" b="0" dirty="0" sz="4000" lang="zh-CN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（牛顿站在巨人的肩膀）</a:t>
            </a:r>
            <a:endParaRPr b="0" dirty="0" sz="4000">
              <a:solidFill>
                <a:schemeClr val="accent6">
                  <a:hueOff val="-146070"/>
                  <a:satOff val="-10048"/>
                  <a:lumOff val="-30626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 ③真理具有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       ）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     ）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的功能</a:t>
            </a:r>
            <a:r>
              <a:rPr b="0" dirty="0" sz="40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（真理面前人人平等；真理在手，所向披靡）</a:t>
            </a:r>
          </a:p>
        </p:txBody>
      </p:sp>
      <p:sp>
        <p:nvSpPr>
          <p:cNvPr id="1049028" name="真理可以指导实践产生价值：…"/>
          <p:cNvSpPr txBox="1"/>
          <p:nvPr/>
        </p:nvSpPr>
        <p:spPr>
          <a:xfrm>
            <a:off x="2166937" y="2665536"/>
            <a:ext cx="25093613" cy="2546351"/>
          </a:xfrm>
          <a:prstGeom prst="rect"/>
          <a:ln w="12700">
            <a:miter lim="400000"/>
          </a:ln>
        </p:spPr>
        <p:txBody>
          <a:bodyPr anchor="ctr" bIns="50800" lIns="50800" rIns="50800" tIns="50800">
            <a:spAutoFit/>
          </a:bodyPr>
          <a:p>
            <a:pPr algn="l">
              <a:lnSpc>
                <a:spcPct val="150000"/>
              </a:lnSpc>
              <a:defRPr sz="5500"/>
            </a:pPr>
            <a:r>
              <a:rPr b="0">
                <a:latin typeface="Microsoft YaHei" charset="-122"/>
                <a:ea typeface="Microsoft YaHei" charset="-122"/>
                <a:cs typeface="Microsoft YaHei" charset="-122"/>
              </a:rPr>
              <a:t>真理可以指导实践产生价值：</a:t>
            </a:r>
          </a:p>
          <a:p>
            <a:pPr algn="l">
              <a:lnSpc>
                <a:spcPct val="150000"/>
              </a:lnSpc>
              <a:defRPr sz="5500"/>
            </a:pPr>
            <a:r>
              <a:rPr b="0">
                <a:latin typeface="Microsoft YaHei" charset="-122"/>
                <a:ea typeface="Microsoft YaHei" charset="-122"/>
                <a:cs typeface="Microsoft YaHei" charset="-122"/>
              </a:rPr>
              <a:t>真理的价值表现在真理的功能上</a:t>
            </a:r>
            <a:r>
              <a:rPr b="0" sz="5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（选择题或简答题</a:t>
            </a:r>
            <a:r>
              <a:rPr b="0" sz="5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宋体"/>
              </a:rPr>
              <a:t>）</a:t>
            </a:r>
          </a:p>
        </p:txBody>
      </p:sp>
      <p:graphicFrame>
        <p:nvGraphicFramePr>
          <p:cNvPr id="4194363" name="图表 3"/>
          <p:cNvGraphicFramePr>
            <a:graphicFrameLocks/>
          </p:cNvGraphicFramePr>
          <p:nvPr/>
        </p:nvGraphicFramePr>
        <p:xfrm>
          <a:off x="15729857" y="0"/>
          <a:ext cx="8654143" cy="3257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9029" name="第一节 物质世界和实践"/>
          <p:cNvSpPr txBox="1"/>
          <p:nvPr/>
        </p:nvSpPr>
        <p:spPr>
          <a:xfrm>
            <a:off x="312484" y="123110"/>
            <a:ext cx="4496424" cy="533479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pPr algn="l"/>
            <a:r>
              <a:rPr altLang="zh-CN" b="0" dirty="0" sz="28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2.3.3</a:t>
            </a:r>
            <a:r>
              <a:rPr altLang="en-US" b="0" dirty="0" sz="28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真理与价值的辩证统一</a:t>
            </a:r>
            <a:endParaRPr b="0" dirty="0" sz="2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0" name="①真理具有（        ）的功能；…"/>
          <p:cNvSpPr txBox="1"/>
          <p:nvPr/>
        </p:nvSpPr>
        <p:spPr>
          <a:xfrm>
            <a:off x="1848538" y="6013545"/>
            <a:ext cx="21156433" cy="365741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 ①真理具有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altLang="en-US" b="0" dirty="0" lang="zh-CN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指导实践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）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的功能</a:t>
            </a:r>
          </a:p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b="0" dirty="0" sz="5400">
                <a:latin typeface="Microsoft YaHei" charset="-122"/>
                <a:ea typeface="Microsoft YaHei" charset="-122"/>
                <a:cs typeface="Microsoft YaHei" charset="-122"/>
              </a:rPr>
              <a:t>②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真理具有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altLang="en-US" b="0" dirty="0" lang="zh-CN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     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的功能</a:t>
            </a:r>
            <a:r>
              <a:rPr altLang="en-US" b="0" dirty="0" sz="4000" lang="zh-CN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（牛顿站在巨人的肩膀）</a:t>
            </a:r>
            <a:endParaRPr b="0" dirty="0" sz="4000">
              <a:solidFill>
                <a:schemeClr val="accent6">
                  <a:hueOff val="-146070"/>
                  <a:satOff val="-10048"/>
                  <a:lumOff val="-30626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 ③真理具有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       ）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     ）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的功能</a:t>
            </a:r>
            <a:r>
              <a:rPr b="0" dirty="0" sz="40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（真理面前人人平等；真理在手，所向披靡）</a:t>
            </a:r>
          </a:p>
        </p:txBody>
      </p:sp>
      <p:sp>
        <p:nvSpPr>
          <p:cNvPr id="1049031" name="真理可以指导实践产生价值：…"/>
          <p:cNvSpPr txBox="1"/>
          <p:nvPr/>
        </p:nvSpPr>
        <p:spPr>
          <a:xfrm>
            <a:off x="2166937" y="2665536"/>
            <a:ext cx="25093613" cy="2546351"/>
          </a:xfrm>
          <a:prstGeom prst="rect"/>
          <a:ln w="12700">
            <a:miter lim="400000"/>
          </a:ln>
        </p:spPr>
        <p:txBody>
          <a:bodyPr anchor="ctr" bIns="50800" lIns="50800" rIns="50800" tIns="50800">
            <a:spAutoFit/>
          </a:bodyPr>
          <a:p>
            <a:pPr algn="l">
              <a:lnSpc>
                <a:spcPct val="150000"/>
              </a:lnSpc>
              <a:defRPr sz="5500"/>
            </a:pPr>
            <a:r>
              <a:rPr b="0">
                <a:latin typeface="Microsoft YaHei" charset="-122"/>
                <a:ea typeface="Microsoft YaHei" charset="-122"/>
                <a:cs typeface="Microsoft YaHei" charset="-122"/>
              </a:rPr>
              <a:t>真理可以指导实践产生价值：</a:t>
            </a:r>
          </a:p>
          <a:p>
            <a:pPr algn="l">
              <a:lnSpc>
                <a:spcPct val="150000"/>
              </a:lnSpc>
              <a:defRPr sz="5500"/>
            </a:pPr>
            <a:r>
              <a:rPr b="0">
                <a:latin typeface="Microsoft YaHei" charset="-122"/>
                <a:ea typeface="Microsoft YaHei" charset="-122"/>
                <a:cs typeface="Microsoft YaHei" charset="-122"/>
              </a:rPr>
              <a:t>真理的价值表现在真理的功能上</a:t>
            </a:r>
            <a:r>
              <a:rPr b="0" sz="5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（选择题或简答题</a:t>
            </a:r>
            <a:r>
              <a:rPr b="0" sz="5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宋体"/>
              </a:rPr>
              <a:t>）</a:t>
            </a:r>
          </a:p>
        </p:txBody>
      </p:sp>
      <p:graphicFrame>
        <p:nvGraphicFramePr>
          <p:cNvPr id="4194364" name="图表 3"/>
          <p:cNvGraphicFramePr>
            <a:graphicFrameLocks/>
          </p:cNvGraphicFramePr>
          <p:nvPr/>
        </p:nvGraphicFramePr>
        <p:xfrm>
          <a:off x="15729857" y="0"/>
          <a:ext cx="8654143" cy="3257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9032" name="第一节 物质世界和实践"/>
          <p:cNvSpPr txBox="1"/>
          <p:nvPr/>
        </p:nvSpPr>
        <p:spPr>
          <a:xfrm>
            <a:off x="312484" y="123110"/>
            <a:ext cx="4496424" cy="533479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pPr algn="l"/>
            <a:r>
              <a:rPr altLang="zh-CN" b="0" dirty="0" sz="28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2.3.3</a:t>
            </a:r>
            <a:r>
              <a:rPr altLang="en-US" b="0" dirty="0" sz="28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真理与价值的辩证统一</a:t>
            </a:r>
            <a:endParaRPr b="0" dirty="0" sz="2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①真理具有（        ）的功能；…"/>
          <p:cNvSpPr txBox="1"/>
          <p:nvPr/>
        </p:nvSpPr>
        <p:spPr>
          <a:xfrm>
            <a:off x="1848538" y="6013545"/>
            <a:ext cx="21156433" cy="365741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 ①真理具有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altLang="en-US" b="0" dirty="0" lang="zh-CN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指导实践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）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的功能</a:t>
            </a:r>
          </a:p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b="0" dirty="0" sz="5400">
                <a:latin typeface="Microsoft YaHei" charset="-122"/>
                <a:ea typeface="Microsoft YaHei" charset="-122"/>
                <a:cs typeface="Microsoft YaHei" charset="-122"/>
              </a:rPr>
              <a:t>②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真理具有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altLang="en-US" b="0" dirty="0" lang="zh-CN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再认识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）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的功能</a:t>
            </a:r>
            <a:r>
              <a:rPr altLang="en-US" b="0" dirty="0" sz="4000" lang="zh-CN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（牛顿站在巨人的肩膀）</a:t>
            </a:r>
            <a:endParaRPr b="0" dirty="0" sz="4000">
              <a:solidFill>
                <a:schemeClr val="accent6">
                  <a:hueOff val="-146070"/>
                  <a:satOff val="-10048"/>
                  <a:lumOff val="-30626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 ③真理具有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       ）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     ）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的功能</a:t>
            </a:r>
            <a:r>
              <a:rPr b="0" dirty="0" sz="40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（真理面前人人平等；真理在手，所向披靡）</a:t>
            </a:r>
          </a:p>
        </p:txBody>
      </p:sp>
      <p:sp>
        <p:nvSpPr>
          <p:cNvPr id="1049034" name="真理可以指导实践产生价值：…"/>
          <p:cNvSpPr txBox="1"/>
          <p:nvPr/>
        </p:nvSpPr>
        <p:spPr>
          <a:xfrm>
            <a:off x="2166937" y="2665536"/>
            <a:ext cx="25093613" cy="2546351"/>
          </a:xfrm>
          <a:prstGeom prst="rect"/>
          <a:ln w="12700">
            <a:miter lim="400000"/>
          </a:ln>
        </p:spPr>
        <p:txBody>
          <a:bodyPr anchor="ctr" bIns="50800" lIns="50800" rIns="50800" tIns="50800">
            <a:spAutoFit/>
          </a:bodyPr>
          <a:p>
            <a:pPr algn="l">
              <a:lnSpc>
                <a:spcPct val="150000"/>
              </a:lnSpc>
              <a:defRPr sz="5500"/>
            </a:pPr>
            <a:r>
              <a:rPr b="0">
                <a:latin typeface="Microsoft YaHei" charset="-122"/>
                <a:ea typeface="Microsoft YaHei" charset="-122"/>
                <a:cs typeface="Microsoft YaHei" charset="-122"/>
              </a:rPr>
              <a:t>真理可以指导实践产生价值：</a:t>
            </a:r>
          </a:p>
          <a:p>
            <a:pPr algn="l">
              <a:lnSpc>
                <a:spcPct val="150000"/>
              </a:lnSpc>
              <a:defRPr sz="5500"/>
            </a:pPr>
            <a:r>
              <a:rPr b="0">
                <a:latin typeface="Microsoft YaHei" charset="-122"/>
                <a:ea typeface="Microsoft YaHei" charset="-122"/>
                <a:cs typeface="Microsoft YaHei" charset="-122"/>
              </a:rPr>
              <a:t>真理的价值表现在真理的功能上</a:t>
            </a:r>
            <a:r>
              <a:rPr b="0" sz="5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（选择题或简答题</a:t>
            </a:r>
            <a:r>
              <a:rPr b="0" sz="5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宋体"/>
              </a:rPr>
              <a:t>）</a:t>
            </a:r>
          </a:p>
        </p:txBody>
      </p:sp>
      <p:graphicFrame>
        <p:nvGraphicFramePr>
          <p:cNvPr id="4194365" name="图表 3"/>
          <p:cNvGraphicFramePr>
            <a:graphicFrameLocks/>
          </p:cNvGraphicFramePr>
          <p:nvPr/>
        </p:nvGraphicFramePr>
        <p:xfrm>
          <a:off x="15729857" y="0"/>
          <a:ext cx="8654143" cy="3257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9035" name="第一节 物质世界和实践"/>
          <p:cNvSpPr txBox="1"/>
          <p:nvPr/>
        </p:nvSpPr>
        <p:spPr>
          <a:xfrm>
            <a:off x="312484" y="123110"/>
            <a:ext cx="4496424" cy="533479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pPr algn="l"/>
            <a:r>
              <a:rPr altLang="zh-CN" b="0" dirty="0" sz="28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2.3.3</a:t>
            </a:r>
            <a:r>
              <a:rPr altLang="en-US" b="0" dirty="0" sz="28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真理与价值的辩证统一</a:t>
            </a:r>
            <a:endParaRPr b="0" dirty="0" sz="2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6" name="①真理具有（        ）的功能；…"/>
          <p:cNvSpPr txBox="1"/>
          <p:nvPr/>
        </p:nvSpPr>
        <p:spPr>
          <a:xfrm>
            <a:off x="1848538" y="6013545"/>
            <a:ext cx="21156433" cy="365741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 ①真理具有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altLang="en-US" b="0" dirty="0" lang="zh-CN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指导实践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）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的功能</a:t>
            </a:r>
          </a:p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b="0" dirty="0" sz="5400">
                <a:latin typeface="Microsoft YaHei" charset="-122"/>
                <a:ea typeface="Microsoft YaHei" charset="-122"/>
                <a:cs typeface="Microsoft YaHei" charset="-122"/>
              </a:rPr>
              <a:t>②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真理具有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altLang="en-US" b="0" dirty="0" lang="zh-CN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再认识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）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的功能</a:t>
            </a:r>
            <a:r>
              <a:rPr altLang="en-US" b="0" dirty="0" sz="4000" lang="zh-CN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（牛顿站在巨人的肩膀）</a:t>
            </a:r>
            <a:endParaRPr b="0" dirty="0" sz="4000">
              <a:solidFill>
                <a:schemeClr val="accent6">
                  <a:hueOff val="-146070"/>
                  <a:satOff val="-10048"/>
                  <a:lumOff val="-30626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 ③真理具有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       ）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     ）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的功能</a:t>
            </a:r>
            <a:r>
              <a:rPr b="0" dirty="0" sz="40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（真理面前人人平等；真理在手，所向披靡）</a:t>
            </a:r>
          </a:p>
        </p:txBody>
      </p:sp>
      <p:sp>
        <p:nvSpPr>
          <p:cNvPr id="1049037" name="真理可以指导实践产生价值：…"/>
          <p:cNvSpPr txBox="1"/>
          <p:nvPr/>
        </p:nvSpPr>
        <p:spPr>
          <a:xfrm>
            <a:off x="2166937" y="2665536"/>
            <a:ext cx="25093613" cy="2546351"/>
          </a:xfrm>
          <a:prstGeom prst="rect"/>
          <a:ln w="12700">
            <a:miter lim="400000"/>
          </a:ln>
        </p:spPr>
        <p:txBody>
          <a:bodyPr anchor="ctr" bIns="50800" lIns="50800" rIns="50800" tIns="50800">
            <a:spAutoFit/>
          </a:bodyPr>
          <a:p>
            <a:pPr algn="l">
              <a:lnSpc>
                <a:spcPct val="150000"/>
              </a:lnSpc>
              <a:defRPr sz="5500"/>
            </a:pPr>
            <a:r>
              <a:rPr b="0">
                <a:latin typeface="Microsoft YaHei" charset="-122"/>
                <a:ea typeface="Microsoft YaHei" charset="-122"/>
                <a:cs typeface="Microsoft YaHei" charset="-122"/>
              </a:rPr>
              <a:t>真理可以指导实践产生价值：</a:t>
            </a:r>
          </a:p>
          <a:p>
            <a:pPr algn="l">
              <a:lnSpc>
                <a:spcPct val="150000"/>
              </a:lnSpc>
              <a:defRPr sz="5500"/>
            </a:pPr>
            <a:r>
              <a:rPr b="0">
                <a:latin typeface="Microsoft YaHei" charset="-122"/>
                <a:ea typeface="Microsoft YaHei" charset="-122"/>
                <a:cs typeface="Microsoft YaHei" charset="-122"/>
              </a:rPr>
              <a:t>真理的价值表现在真理的功能上</a:t>
            </a:r>
            <a:r>
              <a:rPr b="0" sz="5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（选择题或简答题</a:t>
            </a:r>
            <a:r>
              <a:rPr b="0" sz="5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宋体"/>
              </a:rPr>
              <a:t>）</a:t>
            </a:r>
          </a:p>
        </p:txBody>
      </p:sp>
      <p:graphicFrame>
        <p:nvGraphicFramePr>
          <p:cNvPr id="4194366" name="图表 3"/>
          <p:cNvGraphicFramePr>
            <a:graphicFrameLocks/>
          </p:cNvGraphicFramePr>
          <p:nvPr/>
        </p:nvGraphicFramePr>
        <p:xfrm>
          <a:off x="15729857" y="0"/>
          <a:ext cx="8654143" cy="3257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9038" name="第一节 物质世界和实践"/>
          <p:cNvSpPr txBox="1"/>
          <p:nvPr/>
        </p:nvSpPr>
        <p:spPr>
          <a:xfrm>
            <a:off x="312484" y="123110"/>
            <a:ext cx="4496424" cy="533479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pPr algn="l"/>
            <a:r>
              <a:rPr altLang="zh-CN" b="0" dirty="0" sz="28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2.3.3</a:t>
            </a:r>
            <a:r>
              <a:rPr altLang="en-US" b="0" dirty="0" sz="28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真理与价值的辩证统一</a:t>
            </a:r>
            <a:endParaRPr b="0" dirty="0" sz="2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9" name="①真理具有（        ）的功能；…"/>
          <p:cNvSpPr txBox="1"/>
          <p:nvPr/>
        </p:nvSpPr>
        <p:spPr>
          <a:xfrm>
            <a:off x="662763" y="6470745"/>
            <a:ext cx="23721237" cy="365741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 ①真理具有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altLang="en-US" b="0" dirty="0" lang="zh-CN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指导实践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）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的功能</a:t>
            </a:r>
          </a:p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b="0" dirty="0" sz="5400">
                <a:latin typeface="Microsoft YaHei" charset="-122"/>
                <a:ea typeface="Microsoft YaHei" charset="-122"/>
                <a:cs typeface="Microsoft YaHei" charset="-122"/>
              </a:rPr>
              <a:t>②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真理具有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altLang="en-US" b="0" dirty="0" lang="zh-CN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再认识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）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的功能</a:t>
            </a:r>
            <a:r>
              <a:rPr altLang="en-US" b="0" dirty="0" sz="4000" lang="zh-CN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（牛顿站在巨人的肩膀）</a:t>
            </a:r>
            <a:endParaRPr b="0" dirty="0" sz="4000">
              <a:solidFill>
                <a:schemeClr val="accent6">
                  <a:hueOff val="-146070"/>
                  <a:satOff val="-10048"/>
                  <a:lumOff val="-30626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 ③真理具有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  </a:t>
            </a:r>
            <a:r>
              <a:rPr altLang="en-US" b="0" dirty="0" lang="zh-CN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教育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）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  </a:t>
            </a:r>
            <a:r>
              <a:rPr altLang="en-US" b="0" dirty="0" lang="zh-CN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激励</a:t>
            </a:r>
            <a:r>
              <a:rPr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）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的功能</a:t>
            </a:r>
            <a:r>
              <a:rPr b="0" dirty="0" sz="40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（真理面前人人平等；真理在手，所向披靡）</a:t>
            </a:r>
          </a:p>
        </p:txBody>
      </p:sp>
      <p:sp>
        <p:nvSpPr>
          <p:cNvPr id="1049040" name="真理可以指导实践产生价值：…"/>
          <p:cNvSpPr txBox="1"/>
          <p:nvPr/>
        </p:nvSpPr>
        <p:spPr>
          <a:xfrm>
            <a:off x="1118066" y="3257491"/>
            <a:ext cx="25093613" cy="2546351"/>
          </a:xfrm>
          <a:prstGeom prst="rect"/>
          <a:ln w="12700">
            <a:miter lim="400000"/>
          </a:ln>
        </p:spPr>
        <p:txBody>
          <a:bodyPr anchor="ctr" bIns="50800" lIns="50800" rIns="50800" tIns="50800">
            <a:spAutoFit/>
          </a:bodyPr>
          <a:p>
            <a:pPr algn="l">
              <a:lnSpc>
                <a:spcPct val="150000"/>
              </a:lnSpc>
              <a:defRPr sz="5500"/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真理可以指导实践产生价值：</a:t>
            </a:r>
          </a:p>
          <a:p>
            <a:pPr algn="l">
              <a:lnSpc>
                <a:spcPct val="150000"/>
              </a:lnSpc>
              <a:defRPr sz="5500"/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真理的价值表现在真理的功能上</a:t>
            </a:r>
            <a:r>
              <a:rPr b="0" dirty="0" sz="5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（选择题或简答题</a:t>
            </a:r>
            <a:r>
              <a:rPr b="0" dirty="0" sz="5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宋体"/>
              </a:rPr>
              <a:t>）</a:t>
            </a:r>
          </a:p>
        </p:txBody>
      </p:sp>
      <p:graphicFrame>
        <p:nvGraphicFramePr>
          <p:cNvPr id="4194367" name="图表 3"/>
          <p:cNvGraphicFramePr>
            <a:graphicFrameLocks/>
          </p:cNvGraphicFramePr>
          <p:nvPr/>
        </p:nvGraphicFramePr>
        <p:xfrm>
          <a:off x="15729857" y="0"/>
          <a:ext cx="8654143" cy="3257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9041" name="第一节 物质世界和实践"/>
          <p:cNvSpPr txBox="1"/>
          <p:nvPr/>
        </p:nvSpPr>
        <p:spPr>
          <a:xfrm>
            <a:off x="312484" y="123110"/>
            <a:ext cx="4496424" cy="533479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pPr algn="l"/>
            <a:r>
              <a:rPr altLang="zh-CN" b="0" dirty="0" sz="28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2.3.3</a:t>
            </a:r>
            <a:r>
              <a:rPr altLang="en-US" b="0" dirty="0" sz="28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真理与价值的辩证统一</a:t>
            </a:r>
            <a:endParaRPr b="0" dirty="0" sz="2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2" name="马克思主义是以（A）为目标的科学理论体系…"/>
          <p:cNvSpPr txBox="1"/>
          <p:nvPr/>
        </p:nvSpPr>
        <p:spPr>
          <a:xfrm>
            <a:off x="2914243" y="3901998"/>
            <a:ext cx="14404584" cy="6450484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真理在手，所向披靡，强调的是真理具有（ ）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指导实践的功能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推动认识的功能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教育激励的功能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满足需要的功能</a:t>
            </a:r>
          </a:p>
        </p:txBody>
      </p:sp>
    </p:spTree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3" name="马克思主义是以（A）为目标的科学理论体系…"/>
          <p:cNvSpPr txBox="1"/>
          <p:nvPr/>
        </p:nvSpPr>
        <p:spPr>
          <a:xfrm>
            <a:off x="2914243" y="3901998"/>
            <a:ext cx="14888691" cy="6450484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真理在手，所向披靡，强调的是真理具有（</a:t>
            </a:r>
            <a:r>
              <a:rPr altLang="zh-CN" dirty="0" lang="en-US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指导实践的功能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推动认识的功能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教育激励的功能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满足需要的功能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第二章：认识的本质及其规律"/>
          <p:cNvSpPr txBox="1"/>
          <p:nvPr/>
        </p:nvSpPr>
        <p:spPr>
          <a:xfrm>
            <a:off x="5392466" y="2101191"/>
            <a:ext cx="11176001" cy="12954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第二章：认识的本质及其规律</a:t>
            </a:r>
          </a:p>
        </p:txBody>
      </p:sp>
      <p:sp>
        <p:nvSpPr>
          <p:cNvPr id="1048618" name="认识的本质"/>
          <p:cNvSpPr txBox="1"/>
          <p:nvPr/>
        </p:nvSpPr>
        <p:spPr>
          <a:xfrm>
            <a:off x="8259640" y="4447516"/>
            <a:ext cx="3860801" cy="1155701"/>
          </a:xfrm>
          <a:prstGeom prst="rect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b="0" sz="5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认识的本质</a:t>
            </a:r>
          </a:p>
        </p:txBody>
      </p:sp>
      <p:sp>
        <p:nvSpPr>
          <p:cNvPr id="1048619" name="1"/>
          <p:cNvSpPr/>
          <p:nvPr/>
        </p:nvSpPr>
        <p:spPr>
          <a:xfrm>
            <a:off x="5791200" y="4456763"/>
            <a:ext cx="1270000" cy="1270001"/>
          </a:xfrm>
          <a:prstGeom prst="ellipse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048620" name="2"/>
          <p:cNvSpPr/>
          <p:nvPr/>
        </p:nvSpPr>
        <p:spPr>
          <a:xfrm>
            <a:off x="5791200" y="6525970"/>
            <a:ext cx="1270000" cy="1270001"/>
          </a:xfrm>
          <a:prstGeom prst="ellipse"/>
          <a:solidFill>
            <a:srgbClr val="D5D5D5"/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1048621" name="认识的辩证运动"/>
          <p:cNvSpPr txBox="1"/>
          <p:nvPr/>
        </p:nvSpPr>
        <p:spPr>
          <a:xfrm>
            <a:off x="8300767" y="6583120"/>
            <a:ext cx="5359401" cy="1155701"/>
          </a:xfrm>
          <a:prstGeom prst="rect"/>
          <a:solidFill>
            <a:srgbClr val="D5D5D5"/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b="0" sz="5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认识的辩证运动</a:t>
            </a:r>
          </a:p>
        </p:txBody>
      </p:sp>
      <p:sp>
        <p:nvSpPr>
          <p:cNvPr id="1048622" name="3"/>
          <p:cNvSpPr/>
          <p:nvPr/>
        </p:nvSpPr>
        <p:spPr>
          <a:xfrm>
            <a:off x="5791200" y="8697085"/>
            <a:ext cx="1270000" cy="1270001"/>
          </a:xfrm>
          <a:prstGeom prst="ellipse"/>
          <a:solidFill>
            <a:srgbClr val="D5D5D5"/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048623" name="真理与价值"/>
          <p:cNvSpPr txBox="1"/>
          <p:nvPr/>
        </p:nvSpPr>
        <p:spPr>
          <a:xfrm>
            <a:off x="8259640" y="8754235"/>
            <a:ext cx="3860801" cy="1155701"/>
          </a:xfrm>
          <a:prstGeom prst="rect"/>
          <a:solidFill>
            <a:srgbClr val="D5D5D5"/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b="0" sz="5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真理与价值</a:t>
            </a:r>
          </a:p>
        </p:txBody>
      </p:sp>
      <p:sp>
        <p:nvSpPr>
          <p:cNvPr id="1048624" name="4"/>
          <p:cNvSpPr/>
          <p:nvPr/>
        </p:nvSpPr>
        <p:spPr>
          <a:xfrm>
            <a:off x="5791200" y="10868200"/>
            <a:ext cx="1270000" cy="1270001"/>
          </a:xfrm>
          <a:prstGeom prst="ellipse"/>
          <a:solidFill>
            <a:srgbClr val="D5D5D5"/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048625" name="认识世界与改造世界的统一"/>
          <p:cNvSpPr txBox="1"/>
          <p:nvPr/>
        </p:nvSpPr>
        <p:spPr>
          <a:xfrm>
            <a:off x="8225071" y="10925350"/>
            <a:ext cx="9105901" cy="1155701"/>
          </a:xfrm>
          <a:prstGeom prst="rect"/>
          <a:solidFill>
            <a:srgbClr val="D5D5D5"/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b="0" sz="5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认识世界与改造世界的统一</a:t>
            </a:r>
          </a:p>
        </p:txBody>
      </p:sp>
    </p:spTree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4" name="内容占位符 2"/>
          <p:cNvSpPr txBox="1"/>
          <p:nvPr/>
        </p:nvSpPr>
        <p:spPr>
          <a:xfrm>
            <a:off x="2111516" y="3961633"/>
            <a:ext cx="21024568" cy="9974744"/>
          </a:xfrm>
          <a:prstGeom prst="rect"/>
          <a:ln w="12700">
            <a:miter lim="400000"/>
          </a:ln>
        </p:spPr>
        <p:txBody>
          <a:bodyPr bIns="91421" lIns="91421" rIns="91421" tIns="91421">
            <a:normAutofit/>
          </a:bodyPr>
          <a:p>
            <a:pPr algn="l" defTabSz="914400">
              <a:lnSpc>
                <a:spcPct val="120000"/>
              </a:lnSpc>
              <a:defRPr sz="5500">
                <a:latin typeface="华文中宋"/>
                <a:ea typeface="华文中宋"/>
                <a:cs typeface="华文中宋"/>
                <a:sym typeface="华文中宋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正确的价值观在真理指导下形成：社会主义核心价值观</a:t>
            </a:r>
            <a:r>
              <a:rPr b="0"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（选择题）</a:t>
            </a:r>
            <a:r>
              <a:rPr b="0" dirty="0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b="0" dirty="0" sz="4800">
              <a:solidFill>
                <a:srgbClr val="00B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 defTabSz="914400">
              <a:lnSpc>
                <a:spcPct val="120000"/>
              </a:lnSpc>
              <a:defRPr sz="4800">
                <a:solidFill>
                  <a:srgbClr val="2F2F2F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endParaRPr b="0" dirty="0">
              <a:solidFill>
                <a:srgbClr val="00B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 defTabSz="914400">
              <a:lnSpc>
                <a:spcPct val="120000"/>
              </a:lnSpc>
              <a:defRPr sz="4800">
                <a:solidFill>
                  <a:srgbClr val="2F2F2F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“富强、民主、文明、和谐”                 A. 个人层面</a:t>
            </a:r>
          </a:p>
          <a:p>
            <a:pPr algn="l" defTabSz="914400">
              <a:lnSpc>
                <a:spcPct val="120000"/>
              </a:lnSpc>
              <a:defRPr sz="4800">
                <a:solidFill>
                  <a:srgbClr val="2F2F2F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endParaRPr b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 defTabSz="914400">
              <a:lnSpc>
                <a:spcPct val="120000"/>
              </a:lnSpc>
              <a:defRPr sz="4800">
                <a:solidFill>
                  <a:srgbClr val="2F2F2F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“自由、平等、公正、法治”                 B. 国家层面</a:t>
            </a:r>
          </a:p>
          <a:p>
            <a:pPr algn="l" defTabSz="914400">
              <a:lnSpc>
                <a:spcPct val="120000"/>
              </a:lnSpc>
              <a:defRPr sz="4800">
                <a:solidFill>
                  <a:srgbClr val="2F2F2F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endParaRPr b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 defTabSz="914400">
              <a:lnSpc>
                <a:spcPct val="120000"/>
              </a:lnSpc>
              <a:defRPr sz="4800">
                <a:solidFill>
                  <a:srgbClr val="2F2F2F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“爱国、敬业、诚信、友善”                 C. 社会行为</a:t>
            </a:r>
          </a:p>
          <a:p>
            <a:pPr algn="l" defTabSz="914400" indent="-514350" marL="514350">
              <a:lnSpc>
                <a:spcPct val="150000"/>
              </a:lnSpc>
              <a:buSzPct val="100000"/>
              <a:buAutoNum type="romanUcPeriod"/>
              <a:defRPr sz="4800">
                <a:latin typeface="微软雅黑"/>
                <a:ea typeface="微软雅黑"/>
                <a:cs typeface="微软雅黑"/>
                <a:sym typeface="微软雅黑"/>
              </a:defRPr>
            </a:pPr>
            <a:endParaRPr b="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4194368" name="图表 2"/>
          <p:cNvGraphicFramePr>
            <a:graphicFrameLocks/>
          </p:cNvGraphicFramePr>
          <p:nvPr/>
        </p:nvGraphicFramePr>
        <p:xfrm>
          <a:off x="15729857" y="0"/>
          <a:ext cx="8654143" cy="3257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9045" name="第一节 物质世界和实践"/>
          <p:cNvSpPr txBox="1"/>
          <p:nvPr/>
        </p:nvSpPr>
        <p:spPr>
          <a:xfrm>
            <a:off x="0" y="224710"/>
            <a:ext cx="5932714" cy="533479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pPr algn="l"/>
            <a:r>
              <a:rPr altLang="zh-CN" b="0" dirty="0" sz="2800" lang="en-US">
                <a:latin typeface="Microsoft YaHei" charset="-122"/>
                <a:ea typeface="Microsoft YaHei" charset="-122"/>
                <a:cs typeface="Microsoft YaHei" charset="-122"/>
              </a:rPr>
              <a:t>2.3.4</a:t>
            </a:r>
            <a:r>
              <a:rPr altLang="en-US" b="0" dirty="0" sz="2800" lang="zh-CN">
                <a:latin typeface="Microsoft YaHei" charset="-122"/>
                <a:ea typeface="Microsoft YaHei" charset="-122"/>
                <a:cs typeface="Microsoft YaHei" charset="-122"/>
              </a:rPr>
              <a:t>培育和践行社会主义核心价值观</a:t>
            </a:r>
            <a:endParaRPr b="0" dirty="0"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6" name="内容占位符 2"/>
          <p:cNvSpPr txBox="1"/>
          <p:nvPr/>
        </p:nvSpPr>
        <p:spPr>
          <a:xfrm>
            <a:off x="2118560" y="3741256"/>
            <a:ext cx="21024568" cy="9974744"/>
          </a:xfrm>
          <a:prstGeom prst="rect"/>
          <a:ln w="12700">
            <a:miter lim="400000"/>
          </a:ln>
        </p:spPr>
        <p:txBody>
          <a:bodyPr bIns="91421" lIns="91421" rIns="91421" tIns="91421">
            <a:normAutofit/>
          </a:bodyPr>
          <a:p>
            <a:pPr algn="l" defTabSz="914400">
              <a:lnSpc>
                <a:spcPct val="120000"/>
              </a:lnSpc>
              <a:defRPr sz="5500">
                <a:latin typeface="华文中宋"/>
                <a:ea typeface="华文中宋"/>
                <a:cs typeface="华文中宋"/>
                <a:sym typeface="华文中宋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正确的价值观在真理指导下形成：社会主义核心价值观</a:t>
            </a:r>
            <a:r>
              <a:rPr b="0"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（选择题）</a:t>
            </a:r>
            <a:r>
              <a:rPr b="0" dirty="0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b="0" dirty="0" sz="4800">
              <a:solidFill>
                <a:srgbClr val="00B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 defTabSz="914400">
              <a:lnSpc>
                <a:spcPct val="120000"/>
              </a:lnSpc>
              <a:defRPr sz="4800">
                <a:solidFill>
                  <a:srgbClr val="2F2F2F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endParaRPr b="0" dirty="0">
              <a:solidFill>
                <a:srgbClr val="00B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 defTabSz="914400">
              <a:lnSpc>
                <a:spcPct val="120000"/>
              </a:lnSpc>
              <a:defRPr sz="4800">
                <a:solidFill>
                  <a:srgbClr val="2F2F2F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“富强、民主、文明、和谐”                 A. 个人层面</a:t>
            </a:r>
          </a:p>
          <a:p>
            <a:pPr algn="l" defTabSz="914400">
              <a:lnSpc>
                <a:spcPct val="120000"/>
              </a:lnSpc>
              <a:defRPr sz="4800">
                <a:solidFill>
                  <a:srgbClr val="2F2F2F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endParaRPr b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 defTabSz="914400">
              <a:lnSpc>
                <a:spcPct val="120000"/>
              </a:lnSpc>
              <a:defRPr sz="4800">
                <a:solidFill>
                  <a:srgbClr val="2F2F2F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“自由、平等、公正、法治”                 B. 国家层面</a:t>
            </a:r>
          </a:p>
          <a:p>
            <a:pPr algn="l" defTabSz="914400">
              <a:lnSpc>
                <a:spcPct val="120000"/>
              </a:lnSpc>
              <a:defRPr sz="4800">
                <a:solidFill>
                  <a:srgbClr val="2F2F2F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endParaRPr b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 defTabSz="914400">
              <a:lnSpc>
                <a:spcPct val="120000"/>
              </a:lnSpc>
              <a:defRPr sz="4800">
                <a:solidFill>
                  <a:srgbClr val="2F2F2F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“爱国、敬业、诚信、友善”                 C. 社会行为</a:t>
            </a:r>
          </a:p>
          <a:p>
            <a:pPr algn="l" defTabSz="914400" indent="-514350" marL="514350">
              <a:lnSpc>
                <a:spcPct val="150000"/>
              </a:lnSpc>
              <a:buSzPct val="100000"/>
              <a:buAutoNum type="romanUcPeriod"/>
              <a:defRPr sz="4800">
                <a:latin typeface="微软雅黑"/>
                <a:ea typeface="微软雅黑"/>
                <a:cs typeface="微软雅黑"/>
                <a:sym typeface="微软雅黑"/>
              </a:defRPr>
            </a:pPr>
            <a:endParaRPr b="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9047" name="线条"/>
          <p:cNvSpPr/>
          <p:nvPr/>
        </p:nvSpPr>
        <p:spPr>
          <a:xfrm>
            <a:off x="10109199" y="5739953"/>
            <a:ext cx="2521645" cy="1696642"/>
          </a:xfrm>
          <a:prstGeom prst="line"/>
          <a:ln w="1270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4194369" name="图表 3"/>
          <p:cNvGraphicFramePr>
            <a:graphicFrameLocks/>
          </p:cNvGraphicFramePr>
          <p:nvPr/>
        </p:nvGraphicFramePr>
        <p:xfrm>
          <a:off x="15729857" y="0"/>
          <a:ext cx="8654143" cy="3257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9048" name="第一节 物质世界和实践"/>
          <p:cNvSpPr txBox="1"/>
          <p:nvPr/>
        </p:nvSpPr>
        <p:spPr>
          <a:xfrm>
            <a:off x="0" y="224710"/>
            <a:ext cx="5932714" cy="533479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pPr algn="l"/>
            <a:r>
              <a:rPr altLang="zh-CN" b="0" dirty="0" sz="28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2.3.4</a:t>
            </a:r>
            <a:r>
              <a:rPr altLang="en-US" b="0" dirty="0" sz="28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培育和践行社会主义核心价值观</a:t>
            </a:r>
            <a:endParaRPr b="0" dirty="0" sz="2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9" name="内容占位符 2"/>
          <p:cNvSpPr txBox="1"/>
          <p:nvPr/>
        </p:nvSpPr>
        <p:spPr>
          <a:xfrm>
            <a:off x="1940760" y="3394617"/>
            <a:ext cx="21024568" cy="9974744"/>
          </a:xfrm>
          <a:prstGeom prst="rect"/>
          <a:ln w="12700">
            <a:miter lim="400000"/>
          </a:ln>
        </p:spPr>
        <p:txBody>
          <a:bodyPr bIns="91421" lIns="91421" rIns="91421" tIns="91421">
            <a:normAutofit/>
          </a:bodyPr>
          <a:p>
            <a:pPr algn="l" defTabSz="914400">
              <a:lnSpc>
                <a:spcPct val="120000"/>
              </a:lnSpc>
              <a:defRPr sz="5500">
                <a:latin typeface="华文中宋"/>
                <a:ea typeface="华文中宋"/>
                <a:cs typeface="华文中宋"/>
                <a:sym typeface="华文中宋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正确的价值观在真理指导下形成：社会主义核心价值观</a:t>
            </a:r>
            <a:r>
              <a:rPr b="0"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（选择题）</a:t>
            </a:r>
            <a:r>
              <a:rPr b="0" dirty="0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b="0" dirty="0" sz="4800">
              <a:solidFill>
                <a:srgbClr val="00B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 defTabSz="914400">
              <a:lnSpc>
                <a:spcPct val="120000"/>
              </a:lnSpc>
              <a:defRPr sz="4800">
                <a:solidFill>
                  <a:srgbClr val="2F2F2F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endParaRPr b="0" dirty="0">
              <a:solidFill>
                <a:srgbClr val="00B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 defTabSz="914400">
              <a:lnSpc>
                <a:spcPct val="120000"/>
              </a:lnSpc>
              <a:defRPr sz="4800">
                <a:solidFill>
                  <a:srgbClr val="2F2F2F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“富强、民主、文明、和谐”                 A. 个人层面</a:t>
            </a:r>
          </a:p>
          <a:p>
            <a:pPr algn="l" defTabSz="914400">
              <a:lnSpc>
                <a:spcPct val="120000"/>
              </a:lnSpc>
              <a:defRPr sz="4800">
                <a:solidFill>
                  <a:srgbClr val="2F2F2F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endParaRPr b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 defTabSz="914400">
              <a:lnSpc>
                <a:spcPct val="120000"/>
              </a:lnSpc>
              <a:defRPr sz="4800">
                <a:solidFill>
                  <a:srgbClr val="2F2F2F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“自由、平等、公正、法治”                 B. 国家层面</a:t>
            </a:r>
          </a:p>
          <a:p>
            <a:pPr algn="l" defTabSz="914400">
              <a:lnSpc>
                <a:spcPct val="120000"/>
              </a:lnSpc>
              <a:defRPr sz="4800">
                <a:solidFill>
                  <a:srgbClr val="2F2F2F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endParaRPr b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 defTabSz="914400">
              <a:lnSpc>
                <a:spcPct val="120000"/>
              </a:lnSpc>
              <a:defRPr sz="4800">
                <a:solidFill>
                  <a:srgbClr val="2F2F2F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“爱国、敬业、诚信、友善”                 C. 社会行为</a:t>
            </a:r>
          </a:p>
          <a:p>
            <a:pPr algn="l" defTabSz="914400" indent="-514350" marL="514350">
              <a:lnSpc>
                <a:spcPct val="150000"/>
              </a:lnSpc>
              <a:buSzPct val="100000"/>
              <a:buAutoNum type="romanUcPeriod"/>
              <a:defRPr sz="4800">
                <a:latin typeface="微软雅黑"/>
                <a:ea typeface="微软雅黑"/>
                <a:cs typeface="微软雅黑"/>
                <a:sym typeface="微软雅黑"/>
              </a:defRPr>
            </a:pPr>
            <a:endParaRPr b="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9050" name="线条"/>
          <p:cNvSpPr/>
          <p:nvPr/>
        </p:nvSpPr>
        <p:spPr>
          <a:xfrm>
            <a:off x="9931398" y="5948311"/>
            <a:ext cx="2521645" cy="1696642"/>
          </a:xfrm>
          <a:prstGeom prst="line"/>
          <a:ln w="1270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9051" name="线条"/>
          <p:cNvSpPr/>
          <p:nvPr/>
        </p:nvSpPr>
        <p:spPr>
          <a:xfrm>
            <a:off x="9931398" y="7782079"/>
            <a:ext cx="2521645" cy="1696642"/>
          </a:xfrm>
          <a:prstGeom prst="line"/>
          <a:ln w="1270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4194370" name="图表 4"/>
          <p:cNvGraphicFramePr>
            <a:graphicFrameLocks/>
          </p:cNvGraphicFramePr>
          <p:nvPr/>
        </p:nvGraphicFramePr>
        <p:xfrm>
          <a:off x="15729857" y="0"/>
          <a:ext cx="8654143" cy="3257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9052" name="第一节 物质世界和实践"/>
          <p:cNvSpPr txBox="1"/>
          <p:nvPr/>
        </p:nvSpPr>
        <p:spPr>
          <a:xfrm>
            <a:off x="0" y="224710"/>
            <a:ext cx="5932714" cy="533479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pPr algn="l"/>
            <a:r>
              <a:rPr altLang="zh-CN" b="0" dirty="0" sz="28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2.3.4</a:t>
            </a:r>
            <a:r>
              <a:rPr altLang="en-US" b="0" dirty="0" sz="28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培育和践行社会主义核心价值观</a:t>
            </a:r>
            <a:endParaRPr b="0" dirty="0" sz="2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3" name="内容占位符 2"/>
          <p:cNvSpPr txBox="1"/>
          <p:nvPr/>
        </p:nvSpPr>
        <p:spPr>
          <a:xfrm>
            <a:off x="1940760" y="3505902"/>
            <a:ext cx="21024568" cy="9974744"/>
          </a:xfrm>
          <a:prstGeom prst="rect"/>
          <a:ln w="12700">
            <a:miter lim="400000"/>
          </a:ln>
        </p:spPr>
        <p:txBody>
          <a:bodyPr bIns="91421" lIns="91421" rIns="91421" tIns="91421">
            <a:normAutofit/>
          </a:bodyPr>
          <a:p>
            <a:pPr algn="l" defTabSz="914400">
              <a:lnSpc>
                <a:spcPct val="120000"/>
              </a:lnSpc>
              <a:defRPr sz="5500">
                <a:latin typeface="华文中宋"/>
                <a:ea typeface="华文中宋"/>
                <a:cs typeface="华文中宋"/>
                <a:sym typeface="华文中宋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正确的价值观在真理指导下形成：社会主义核心价值观</a:t>
            </a:r>
            <a:r>
              <a:rPr b="0"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（选择题）</a:t>
            </a:r>
            <a:r>
              <a:rPr b="0" dirty="0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b="0" dirty="0" sz="4800">
              <a:solidFill>
                <a:srgbClr val="00B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 defTabSz="914400">
              <a:lnSpc>
                <a:spcPct val="120000"/>
              </a:lnSpc>
              <a:defRPr sz="4800">
                <a:solidFill>
                  <a:srgbClr val="2F2F2F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endParaRPr b="0" dirty="0">
              <a:solidFill>
                <a:srgbClr val="00B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 defTabSz="914400">
              <a:lnSpc>
                <a:spcPct val="120000"/>
              </a:lnSpc>
              <a:defRPr sz="4800">
                <a:solidFill>
                  <a:srgbClr val="2F2F2F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“富强、民主、文明、和谐”                 A. 个人层面</a:t>
            </a:r>
          </a:p>
          <a:p>
            <a:pPr algn="l" defTabSz="914400">
              <a:lnSpc>
                <a:spcPct val="120000"/>
              </a:lnSpc>
              <a:defRPr sz="4800">
                <a:solidFill>
                  <a:srgbClr val="2F2F2F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endParaRPr b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 defTabSz="914400">
              <a:lnSpc>
                <a:spcPct val="120000"/>
              </a:lnSpc>
              <a:defRPr sz="4800">
                <a:solidFill>
                  <a:srgbClr val="2F2F2F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“自由、平等、公正、法治”                 B. 国家层面</a:t>
            </a:r>
          </a:p>
          <a:p>
            <a:pPr algn="l" defTabSz="914400">
              <a:lnSpc>
                <a:spcPct val="120000"/>
              </a:lnSpc>
              <a:defRPr sz="4800">
                <a:solidFill>
                  <a:srgbClr val="2F2F2F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endParaRPr b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 defTabSz="914400">
              <a:lnSpc>
                <a:spcPct val="120000"/>
              </a:lnSpc>
              <a:defRPr sz="4800">
                <a:solidFill>
                  <a:srgbClr val="2F2F2F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“爱国、敬业、诚信、友善”                 C. 社会行为</a:t>
            </a:r>
          </a:p>
          <a:p>
            <a:pPr algn="l" defTabSz="914400" indent="-514350" marL="514350">
              <a:lnSpc>
                <a:spcPct val="150000"/>
              </a:lnSpc>
              <a:buSzPct val="100000"/>
              <a:buAutoNum type="romanUcPeriod"/>
              <a:defRPr sz="4800">
                <a:latin typeface="微软雅黑"/>
                <a:ea typeface="微软雅黑"/>
                <a:cs typeface="微软雅黑"/>
                <a:sym typeface="微软雅黑"/>
              </a:defRPr>
            </a:pPr>
            <a:endParaRPr b="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9054" name="线条"/>
          <p:cNvSpPr/>
          <p:nvPr/>
        </p:nvSpPr>
        <p:spPr>
          <a:xfrm>
            <a:off x="10109199" y="5739953"/>
            <a:ext cx="2521645" cy="1696642"/>
          </a:xfrm>
          <a:prstGeom prst="line"/>
          <a:ln w="1270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9055" name="线条"/>
          <p:cNvSpPr/>
          <p:nvPr/>
        </p:nvSpPr>
        <p:spPr>
          <a:xfrm>
            <a:off x="9931399" y="7644953"/>
            <a:ext cx="2521645" cy="1696642"/>
          </a:xfrm>
          <a:prstGeom prst="line"/>
          <a:ln w="1270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9056" name="线条"/>
          <p:cNvSpPr/>
          <p:nvPr/>
        </p:nvSpPr>
        <p:spPr>
          <a:xfrm flipV="1">
            <a:off x="10413999" y="5791696"/>
            <a:ext cx="2306738" cy="3809504"/>
          </a:xfrm>
          <a:prstGeom prst="line"/>
          <a:ln w="1270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4194371" name="图表 5"/>
          <p:cNvGraphicFramePr>
            <a:graphicFrameLocks/>
          </p:cNvGraphicFramePr>
          <p:nvPr/>
        </p:nvGraphicFramePr>
        <p:xfrm>
          <a:off x="15729857" y="0"/>
          <a:ext cx="8654143" cy="3257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9057" name="第一节 物质世界和实践"/>
          <p:cNvSpPr txBox="1"/>
          <p:nvPr/>
        </p:nvSpPr>
        <p:spPr>
          <a:xfrm>
            <a:off x="0" y="224710"/>
            <a:ext cx="5932714" cy="533479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pPr algn="l"/>
            <a:r>
              <a:rPr altLang="zh-CN" b="0" dirty="0" sz="28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2.3.4</a:t>
            </a:r>
            <a:r>
              <a:rPr altLang="en-US" b="0" dirty="0" sz="28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培育和践行社会主义核心价值观</a:t>
            </a:r>
            <a:endParaRPr b="0" dirty="0" sz="2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8" name="马克思主义是以（A）为目标的科学理论体系…"/>
          <p:cNvSpPr txBox="1"/>
          <p:nvPr/>
        </p:nvSpPr>
        <p:spPr>
          <a:xfrm>
            <a:off x="2508477" y="3978791"/>
            <a:ext cx="17620606" cy="6196568"/>
          </a:xfrm>
          <a:prstGeom prst="rect"/>
          <a:ln w="12700">
            <a:miter lim="400000"/>
          </a:ln>
        </p:spPr>
        <p:txBody>
          <a:bodyPr anchor="ctr" bIns="50800" lIns="50800" rIns="50800" tIns="50800">
            <a:spAutoFit/>
          </a:bodyPr>
          <a:p>
            <a:pPr algn="l" defTabSz="457200">
              <a:lnSpc>
                <a:spcPct val="150000"/>
              </a:lnSpc>
              <a:defRPr b="0" sz="4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党的十八大报告提出要积极培育和践行社会主义核心价值观，</a:t>
            </a:r>
          </a:p>
          <a:p>
            <a:pPr algn="l" defTabSz="457200">
              <a:lnSpc>
                <a:spcPct val="150000"/>
              </a:lnSpc>
              <a:defRPr b="0" sz="4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其中从社会层面对社会主义核心价值观基本理念的凝练表达是（ ）</a:t>
            </a:r>
          </a:p>
          <a:p>
            <a:pPr algn="l" defTabSz="457200">
              <a:lnSpc>
                <a:spcPct val="150000"/>
              </a:lnSpc>
              <a:defRPr b="0" sz="4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富强、民主、文明、和谐</a:t>
            </a:r>
          </a:p>
          <a:p>
            <a:pPr algn="l" defTabSz="457200">
              <a:lnSpc>
                <a:spcPct val="150000"/>
              </a:lnSpc>
              <a:defRPr b="0" sz="4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自由、平等、公正、法治</a:t>
            </a:r>
          </a:p>
          <a:p>
            <a:pPr algn="l" defTabSz="457200">
              <a:lnSpc>
                <a:spcPct val="150000"/>
              </a:lnSpc>
              <a:defRPr b="0" sz="4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爱国、敬业、诚信、友善</a:t>
            </a:r>
          </a:p>
          <a:p>
            <a:pPr algn="l" defTabSz="457200">
              <a:lnSpc>
                <a:spcPct val="150000"/>
              </a:lnSpc>
              <a:defRPr b="0" sz="4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创新、包容、开放、进取</a:t>
            </a:r>
          </a:p>
        </p:txBody>
      </p:sp>
    </p:spTree>
  </p:cSld>
  <p:clrMapOvr>
    <a:masterClrMapping/>
  </p:clrMapOvr>
  <p:transition spd="med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9" name="马克思主义是以（A）为目标的科学理论体系…"/>
          <p:cNvSpPr txBox="1"/>
          <p:nvPr/>
        </p:nvSpPr>
        <p:spPr>
          <a:xfrm>
            <a:off x="2508477" y="3978791"/>
            <a:ext cx="17620606" cy="6196568"/>
          </a:xfrm>
          <a:prstGeom prst="rect"/>
          <a:ln w="12700">
            <a:miter lim="400000"/>
          </a:ln>
        </p:spPr>
        <p:txBody>
          <a:bodyPr anchor="ctr" bIns="50800" lIns="50800" rIns="50800" tIns="50800">
            <a:spAutoFit/>
          </a:bodyPr>
          <a:p>
            <a:pPr algn="l" defTabSz="457200">
              <a:lnSpc>
                <a:spcPct val="150000"/>
              </a:lnSpc>
              <a:defRPr b="0" sz="4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党的十八大报告提出要积极培育和践行社会主义核心价值观，</a:t>
            </a:r>
          </a:p>
          <a:p>
            <a:pPr algn="l" defTabSz="457200">
              <a:lnSpc>
                <a:spcPct val="150000"/>
              </a:lnSpc>
              <a:defRPr b="0" sz="4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其中从社会层面对社会主义核心价值观基本理念的凝练表达是（</a:t>
            </a:r>
            <a:r>
              <a:rPr altLang="zh-CN" dirty="0" lang="en-US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  <a:p>
            <a:pPr algn="l" defTabSz="457200">
              <a:lnSpc>
                <a:spcPct val="150000"/>
              </a:lnSpc>
              <a:defRPr b="0" sz="4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富强、民主、文明、和谐</a:t>
            </a:r>
          </a:p>
          <a:p>
            <a:pPr algn="l" defTabSz="457200">
              <a:lnSpc>
                <a:spcPct val="150000"/>
              </a:lnSpc>
              <a:defRPr b="0" sz="4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自由、平等、公正、法治</a:t>
            </a:r>
          </a:p>
          <a:p>
            <a:pPr algn="l" defTabSz="457200">
              <a:lnSpc>
                <a:spcPct val="150000"/>
              </a:lnSpc>
              <a:defRPr b="0" sz="4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爱国、敬业、诚信、友善</a:t>
            </a:r>
          </a:p>
          <a:p>
            <a:pPr algn="l" defTabSz="457200">
              <a:lnSpc>
                <a:spcPct val="150000"/>
              </a:lnSpc>
              <a:defRPr b="0" sz="4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创新、包容、开放、进取</a:t>
            </a:r>
          </a:p>
        </p:txBody>
      </p:sp>
    </p:spTree>
  </p:cSld>
  <p:clrMapOvr>
    <a:masterClrMapping/>
  </p:clrMapOvr>
  <p:transition spd="med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0" name="马克思主义是以（A）为目标的科学理论体系…"/>
          <p:cNvSpPr txBox="1"/>
          <p:nvPr/>
        </p:nvSpPr>
        <p:spPr>
          <a:xfrm>
            <a:off x="2127477" y="3542569"/>
            <a:ext cx="19146267" cy="7373813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党的十八大报告指出：“倡导富强、民主、文明、和谐，倡导自由、平等、</a:t>
            </a:r>
          </a:p>
          <a:p>
            <a:pPr algn="l" defTabSz="457200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公正、法治，倡导爱国、敬业、诚信、友善，积极培育社会主义核心价值</a:t>
            </a:r>
          </a:p>
          <a:p>
            <a:pPr algn="l" defTabSz="457200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观。”其中“爱国、敬业、诚信、友善”是（）</a:t>
            </a:r>
          </a:p>
          <a:p>
            <a:pPr algn="l" defTabSz="457200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从国家层面对社会主义核心价值观基本理论的凝练</a:t>
            </a:r>
          </a:p>
          <a:p>
            <a:pPr algn="l" defTabSz="457200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从社会层面对社会主义核心价值观基本理论的凝练</a:t>
            </a:r>
          </a:p>
          <a:p>
            <a:pPr algn="l" defTabSz="457200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从家庭层面对社会主义核心价值观基本理论的凝练</a:t>
            </a:r>
          </a:p>
          <a:p>
            <a:pPr algn="l" defTabSz="457200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从个人层面对社会主义核心价值观基本理论的凝练</a:t>
            </a:r>
          </a:p>
        </p:txBody>
      </p:sp>
    </p:spTree>
  </p:cSld>
  <p:clrMapOvr>
    <a:masterClrMapping/>
  </p:clrMapOvr>
  <p:transition spd="med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1" name="马克思主义是以（A）为目标的科学理论体系…"/>
          <p:cNvSpPr txBox="1"/>
          <p:nvPr/>
        </p:nvSpPr>
        <p:spPr>
          <a:xfrm>
            <a:off x="2127477" y="3542569"/>
            <a:ext cx="19146267" cy="7373813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党的十八大报告指出：“倡导富强、民主、文明、和谐，倡导自由、平等、</a:t>
            </a:r>
          </a:p>
          <a:p>
            <a:pPr algn="l" defTabSz="457200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公正、法治，倡导爱国、敬业、诚信、友善，积极培育社会主义核心价值</a:t>
            </a:r>
          </a:p>
          <a:p>
            <a:pPr algn="l" defTabSz="457200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观。”其中“爱国、敬业、诚信、友善”是（</a:t>
            </a:r>
            <a:r>
              <a:rPr altLang="zh-CN" dirty="0" lang="en-US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  <a:p>
            <a:pPr algn="l" defTabSz="457200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从国家层面对社会主义核心价值观基本理论的凝练</a:t>
            </a:r>
          </a:p>
          <a:p>
            <a:pPr algn="l" defTabSz="457200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从社会层面对社会主义核心价值观基本理论的凝练</a:t>
            </a:r>
          </a:p>
          <a:p>
            <a:pPr algn="l" defTabSz="457200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从家庭层面对社会主义核心价值观基本理论的凝练</a:t>
            </a:r>
          </a:p>
          <a:p>
            <a:pPr algn="l" defTabSz="457200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从个人层面对社会主义核心价值观基本理论的凝练</a:t>
            </a:r>
          </a:p>
        </p:txBody>
      </p:sp>
    </p:spTree>
  </p:cSld>
  <p:clrMapOvr>
    <a:masterClrMapping/>
  </p:clrMapOvr>
  <p:transition spd="med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72" name="图表 1"/>
          <p:cNvGraphicFramePr>
            <a:graphicFrameLocks/>
          </p:cNvGraphicFramePr>
          <p:nvPr/>
        </p:nvGraphicFramePr>
        <p:xfrm>
          <a:off x="261257" y="1588938"/>
          <a:ext cx="23890266" cy="10461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ransition spd="med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2" name="第二章：认识的本质及其规律"/>
          <p:cNvSpPr txBox="1"/>
          <p:nvPr/>
        </p:nvSpPr>
        <p:spPr>
          <a:xfrm>
            <a:off x="5392466" y="2101191"/>
            <a:ext cx="11176001" cy="12954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第二章：认识的本质及其规律</a:t>
            </a:r>
          </a:p>
        </p:txBody>
      </p:sp>
      <p:sp>
        <p:nvSpPr>
          <p:cNvPr id="1049063" name="认识的本质"/>
          <p:cNvSpPr txBox="1"/>
          <p:nvPr/>
        </p:nvSpPr>
        <p:spPr>
          <a:xfrm>
            <a:off x="8259640" y="4447516"/>
            <a:ext cx="3860801" cy="1155701"/>
          </a:xfrm>
          <a:prstGeom prst="rect"/>
          <a:solidFill>
            <a:srgbClr val="D5D5D5"/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b="0" sz="5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认识的本质</a:t>
            </a:r>
          </a:p>
        </p:txBody>
      </p:sp>
      <p:sp>
        <p:nvSpPr>
          <p:cNvPr id="1049064" name="1"/>
          <p:cNvSpPr/>
          <p:nvPr/>
        </p:nvSpPr>
        <p:spPr>
          <a:xfrm>
            <a:off x="5791200" y="4456763"/>
            <a:ext cx="1270000" cy="1270001"/>
          </a:xfrm>
          <a:prstGeom prst="ellipse"/>
          <a:solidFill>
            <a:srgbClr val="D5D5D5"/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049065" name="2"/>
          <p:cNvSpPr/>
          <p:nvPr/>
        </p:nvSpPr>
        <p:spPr>
          <a:xfrm>
            <a:off x="5791200" y="6525970"/>
            <a:ext cx="1270000" cy="1270001"/>
          </a:xfrm>
          <a:prstGeom prst="ellipse"/>
          <a:solidFill>
            <a:srgbClr val="D5D5D5"/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1049066" name="认识的辩证运动"/>
          <p:cNvSpPr txBox="1"/>
          <p:nvPr/>
        </p:nvSpPr>
        <p:spPr>
          <a:xfrm>
            <a:off x="8300767" y="6583120"/>
            <a:ext cx="5359401" cy="1155701"/>
          </a:xfrm>
          <a:prstGeom prst="rect"/>
          <a:solidFill>
            <a:srgbClr val="D5D5D5"/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b="0" sz="5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认识的辩证运动</a:t>
            </a:r>
          </a:p>
        </p:txBody>
      </p:sp>
      <p:sp>
        <p:nvSpPr>
          <p:cNvPr id="1049067" name="3"/>
          <p:cNvSpPr/>
          <p:nvPr/>
        </p:nvSpPr>
        <p:spPr>
          <a:xfrm>
            <a:off x="5791200" y="8697085"/>
            <a:ext cx="1270000" cy="1270001"/>
          </a:xfrm>
          <a:prstGeom prst="ellipse"/>
          <a:solidFill>
            <a:srgbClr val="D5D5D5"/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049068" name="真理与价值"/>
          <p:cNvSpPr txBox="1"/>
          <p:nvPr/>
        </p:nvSpPr>
        <p:spPr>
          <a:xfrm>
            <a:off x="8259640" y="8754235"/>
            <a:ext cx="3860801" cy="1155701"/>
          </a:xfrm>
          <a:prstGeom prst="rect"/>
          <a:solidFill>
            <a:srgbClr val="D5D5D5"/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b="0" sz="5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真理与价值</a:t>
            </a:r>
          </a:p>
        </p:txBody>
      </p:sp>
      <p:sp>
        <p:nvSpPr>
          <p:cNvPr id="1049069" name="4"/>
          <p:cNvSpPr/>
          <p:nvPr/>
        </p:nvSpPr>
        <p:spPr>
          <a:xfrm>
            <a:off x="5791200" y="10868200"/>
            <a:ext cx="1270000" cy="1270001"/>
          </a:xfrm>
          <a:prstGeom prst="ellipse"/>
          <a:blipFill>
            <a:blip xmlns:r="http://schemas.openxmlformats.org/officeDocument/2006/relationships" r:embed="rId1"/>
          </a:blipFill>
          <a:ln w="12700">
            <a:miter lim="400000"/>
          </a:ln>
        </p:spPr>
        <p:txBody>
          <a:bodyPr anchor="ctr" bIns="0" lIns="0" rIns="0" tIns="0"/>
          <a:lstStyle>
            <a:lvl1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049070" name="认识世界与改造世界的统一"/>
          <p:cNvSpPr txBox="1"/>
          <p:nvPr/>
        </p:nvSpPr>
        <p:spPr>
          <a:xfrm>
            <a:off x="8225071" y="10925350"/>
            <a:ext cx="9105901" cy="1155701"/>
          </a:xfrm>
          <a:prstGeom prst="rect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b="0" sz="5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认识世界与改造世界的统一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图表 2"/>
          <p:cNvGraphicFramePr>
            <a:graphicFrameLocks/>
          </p:cNvGraphicFramePr>
          <p:nvPr/>
        </p:nvGraphicFramePr>
        <p:xfrm>
          <a:off x="1497097" y="2116040"/>
          <a:ext cx="22081360" cy="11240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ransition spd="med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73" name="图表 2"/>
          <p:cNvGraphicFramePr>
            <a:graphicFrameLocks/>
          </p:cNvGraphicFramePr>
          <p:nvPr/>
        </p:nvGraphicFramePr>
        <p:xfrm>
          <a:off x="624362" y="2633966"/>
          <a:ext cx="22692837" cy="922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ransition spd="med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1" name="文本框 2"/>
          <p:cNvSpPr txBox="1"/>
          <p:nvPr/>
        </p:nvSpPr>
        <p:spPr>
          <a:xfrm>
            <a:off x="1851286" y="795088"/>
            <a:ext cx="11861578" cy="1015663"/>
          </a:xfrm>
          <a:prstGeom prst="rect"/>
          <a:ln w="12700">
            <a:miter lim="400000"/>
          </a:ln>
        </p:spPr>
        <p:txBody>
          <a:bodyPr lIns="45719" rIns="45719" wrap="none">
            <a:spAutoFit/>
          </a:bodyPr>
          <a:lstStyle>
            <a:lvl1pPr>
              <a:defRPr sz="6600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r>
              <a:rPr b="0" dirty="0" sz="6000">
                <a:latin typeface="Microsoft YaHei" charset="-122"/>
                <a:ea typeface="Microsoft YaHei" charset="-122"/>
                <a:cs typeface="Microsoft YaHei" charset="-122"/>
              </a:rPr>
              <a:t>第四节 认识世界与改造世界的统一</a:t>
            </a:r>
          </a:p>
        </p:txBody>
      </p:sp>
      <p:sp>
        <p:nvSpPr>
          <p:cNvPr id="1049072" name="矩形 3"/>
          <p:cNvSpPr txBox="1"/>
          <p:nvPr/>
        </p:nvSpPr>
        <p:spPr>
          <a:xfrm>
            <a:off x="1851286" y="3172934"/>
            <a:ext cx="7786745" cy="1015663"/>
          </a:xfrm>
          <a:prstGeom prst="rect"/>
          <a:ln w="12700">
            <a:miter lim="400000"/>
          </a:ln>
        </p:spPr>
        <p:txBody>
          <a:bodyPr lIns="45719" rIns="45719" wrap="none">
            <a:spAutoFit/>
          </a:bodyPr>
          <a:p>
            <a:pPr>
              <a:defRPr sz="6000">
                <a:latin typeface="华文新魏"/>
                <a:ea typeface="华文新魏"/>
                <a:cs typeface="华文新魏"/>
                <a:sym typeface="华文新魏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认识的目的</a:t>
            </a:r>
            <a:r>
              <a:rPr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（选择题）</a:t>
            </a:r>
          </a:p>
        </p:txBody>
      </p:sp>
      <p:sp>
        <p:nvSpPr>
          <p:cNvPr id="1049073" name="圆角矩形 1"/>
          <p:cNvSpPr/>
          <p:nvPr/>
        </p:nvSpPr>
        <p:spPr>
          <a:xfrm>
            <a:off x="3683000" y="5994572"/>
            <a:ext cx="3987800" cy="2184401"/>
          </a:xfrm>
          <a:prstGeom prst="roundRect">
            <a:avLst>
              <a:gd name="adj" fmla="val 16667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9074" name="文本框 4"/>
          <p:cNvSpPr txBox="1"/>
          <p:nvPr/>
        </p:nvSpPr>
        <p:spPr>
          <a:xfrm>
            <a:off x="4502150" y="6254922"/>
            <a:ext cx="2349501" cy="16637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8800">
                <a:solidFill>
                  <a:srgbClr val="FFFFFF"/>
                </a:solidFill>
              </a:defRPr>
            </a:lvl1pPr>
          </a:lstStyle>
          <a:p>
            <a:r>
              <a:t>认识</a:t>
            </a:r>
          </a:p>
        </p:txBody>
      </p:sp>
      <p:sp>
        <p:nvSpPr>
          <p:cNvPr id="1049075" name="右箭头 6"/>
          <p:cNvSpPr/>
          <p:nvPr/>
        </p:nvSpPr>
        <p:spPr>
          <a:xfrm>
            <a:off x="8407400" y="6617196"/>
            <a:ext cx="2997200" cy="1053605"/>
          </a:xfrm>
          <a:prstGeom prst="rightArrow">
            <a:avLst>
              <a:gd name="adj1" fmla="val 50000"/>
              <a:gd name="adj2" fmla="val 27724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9076" name="圆角矩形 8"/>
          <p:cNvSpPr/>
          <p:nvPr/>
        </p:nvSpPr>
        <p:spPr>
          <a:xfrm>
            <a:off x="11912600" y="5971732"/>
            <a:ext cx="3987800" cy="2184401"/>
          </a:xfrm>
          <a:prstGeom prst="roundRect">
            <a:avLst>
              <a:gd name="adj" fmla="val 16667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9077" name="文本框 7"/>
          <p:cNvSpPr txBox="1"/>
          <p:nvPr/>
        </p:nvSpPr>
        <p:spPr>
          <a:xfrm>
            <a:off x="12731750" y="6232082"/>
            <a:ext cx="2349501" cy="16637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8800">
                <a:solidFill>
                  <a:srgbClr val="FFFFFF"/>
                </a:solidFill>
              </a:defRPr>
            </a:lvl1pPr>
          </a:lstStyle>
          <a:p>
            <a:r>
              <a:t>运用</a:t>
            </a:r>
          </a:p>
        </p:txBody>
      </p:sp>
      <p:sp>
        <p:nvSpPr>
          <p:cNvPr id="1049078" name="文本框 9"/>
          <p:cNvSpPr txBox="1"/>
          <p:nvPr/>
        </p:nvSpPr>
        <p:spPr>
          <a:xfrm>
            <a:off x="8972549" y="5618766"/>
            <a:ext cx="1638301" cy="11684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目的</a:t>
            </a:r>
          </a:p>
        </p:txBody>
      </p:sp>
      <p:sp>
        <p:nvSpPr>
          <p:cNvPr id="1049079" name="文本框 7"/>
          <p:cNvSpPr txBox="1"/>
          <p:nvPr/>
        </p:nvSpPr>
        <p:spPr>
          <a:xfrm>
            <a:off x="15290800" y="6232082"/>
            <a:ext cx="4584701" cy="16637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8800"/>
            </a:lvl1pPr>
          </a:lstStyle>
          <a:p>
            <a:r>
              <a:t>（实践）</a:t>
            </a:r>
          </a:p>
        </p:txBody>
      </p:sp>
      <p:graphicFrame>
        <p:nvGraphicFramePr>
          <p:cNvPr id="4194374" name="图表 10"/>
          <p:cNvGraphicFramePr>
            <a:graphicFrameLocks/>
          </p:cNvGraphicFramePr>
          <p:nvPr/>
        </p:nvGraphicFramePr>
        <p:xfrm>
          <a:off x="15290800" y="-833999"/>
          <a:ext cx="9052378" cy="438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9080" name="第一节 物质世界和实践"/>
          <p:cNvSpPr txBox="1"/>
          <p:nvPr/>
        </p:nvSpPr>
        <p:spPr>
          <a:xfrm>
            <a:off x="0" y="138498"/>
            <a:ext cx="5291513" cy="656590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pPr algn="l"/>
            <a:r>
              <a:rPr altLang="zh-CN" b="0" dirty="0" sz="36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2.4.1</a:t>
            </a:r>
            <a:r>
              <a:rPr altLang="en-US" b="0" dirty="0" sz="36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认识的目的在于运用</a:t>
            </a:r>
            <a:endParaRPr b="0" dirty="0" sz="36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1" name="文本框 2"/>
          <p:cNvSpPr txBox="1"/>
          <p:nvPr/>
        </p:nvSpPr>
        <p:spPr>
          <a:xfrm>
            <a:off x="2424492" y="827771"/>
            <a:ext cx="11861578" cy="1015663"/>
          </a:xfrm>
          <a:prstGeom prst="rect"/>
          <a:ln w="12700">
            <a:miter lim="400000"/>
          </a:ln>
        </p:spPr>
        <p:txBody>
          <a:bodyPr lIns="45719" rIns="45719" wrap="none">
            <a:spAutoFit/>
          </a:bodyPr>
          <a:lstStyle>
            <a:lvl1pPr>
              <a:defRPr sz="6600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r>
              <a:rPr b="0" dirty="0" sz="6000">
                <a:latin typeface="Microsoft YaHei" charset="-122"/>
                <a:ea typeface="Microsoft YaHei" charset="-122"/>
                <a:cs typeface="Microsoft YaHei" charset="-122"/>
              </a:rPr>
              <a:t>第四节 认识世界与改造世界的统一</a:t>
            </a:r>
          </a:p>
        </p:txBody>
      </p:sp>
      <p:sp>
        <p:nvSpPr>
          <p:cNvPr id="1049082" name="矩形 3"/>
          <p:cNvSpPr txBox="1"/>
          <p:nvPr/>
        </p:nvSpPr>
        <p:spPr>
          <a:xfrm>
            <a:off x="0" y="3184761"/>
            <a:ext cx="20497229" cy="938719"/>
          </a:xfrm>
          <a:prstGeom prst="rect"/>
          <a:ln w="12700">
            <a:miter lim="400000"/>
          </a:ln>
        </p:spPr>
        <p:txBody>
          <a:bodyPr lIns="45719" rIns="45719">
            <a:spAutoFit/>
          </a:bodyPr>
          <a:p>
            <a:pPr>
              <a:defRPr sz="5500">
                <a:latin typeface="华文新魏"/>
                <a:ea typeface="华文新魏"/>
                <a:cs typeface="华文新魏"/>
                <a:sym typeface="华文新魏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一切从实际出发，实事求是：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党的思想路线</a:t>
            </a:r>
            <a:r>
              <a:rPr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（选择题）</a:t>
            </a:r>
          </a:p>
        </p:txBody>
      </p:sp>
      <p:sp>
        <p:nvSpPr>
          <p:cNvPr id="1049083" name="矩形 5"/>
          <p:cNvSpPr txBox="1"/>
          <p:nvPr/>
        </p:nvSpPr>
        <p:spPr>
          <a:xfrm>
            <a:off x="1737417" y="5047266"/>
            <a:ext cx="17388783" cy="6751464"/>
          </a:xfrm>
          <a:prstGeom prst="rect"/>
          <a:ln w="12700">
            <a:miter lim="400000"/>
          </a:ln>
        </p:spPr>
        <p:txBody>
          <a:bodyPr lIns="45719" rIns="45719">
            <a:spAutoFit/>
          </a:bodyPr>
          <a:p>
            <a:pPr algn="l" defTabSz="914377">
              <a:lnSpc>
                <a:spcPct val="200000"/>
              </a:lnSpc>
              <a:defRPr b="0" sz="4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sz="4700">
                <a:solidFill>
                  <a:srgbClr val="000000"/>
                </a:solidFill>
              </a:rPr>
              <a:t>党的思想路线与马克思主义哲学认识论的关系：</a:t>
            </a:r>
            <a:r>
              <a:rPr dirty="0"/>
              <a:t> </a:t>
            </a:r>
          </a:p>
          <a:p>
            <a:pPr algn="l" defTabSz="914377" indent="-457200" marL="457200">
              <a:lnSpc>
                <a:spcPct val="200000"/>
              </a:lnSpc>
              <a:buSzPct val="100000"/>
              <a:buAutoNum type="arabicPeriod"/>
              <a:defRPr b="0" sz="4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党的思想路线坚持</a:t>
            </a:r>
            <a:r>
              <a:rPr dirty="0">
                <a:solidFill>
                  <a:srgbClr val="FF0000"/>
                </a:solidFill>
              </a:rPr>
              <a:t>一切</a:t>
            </a:r>
            <a:r>
              <a:rPr dirty="0"/>
              <a:t>从实际出发的原则</a:t>
            </a:r>
          </a:p>
          <a:p>
            <a:pPr algn="l" defTabSz="914377" indent="-457200" marL="457200">
              <a:lnSpc>
                <a:spcPct val="200000"/>
              </a:lnSpc>
              <a:buSzPct val="100000"/>
              <a:buAutoNum type="arabicPeriod"/>
              <a:defRPr b="0" sz="4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党的思想路线坚持</a:t>
            </a:r>
            <a:r>
              <a:rPr dirty="0">
                <a:solidFill>
                  <a:srgbClr val="FF0000"/>
                </a:solidFill>
              </a:rPr>
              <a:t>理论</a:t>
            </a:r>
            <a:r>
              <a:rPr dirty="0"/>
              <a:t>联系实际的原则</a:t>
            </a:r>
          </a:p>
          <a:p>
            <a:pPr algn="l" defTabSz="914377" indent="-457200" marL="457200">
              <a:lnSpc>
                <a:spcPct val="200000"/>
              </a:lnSpc>
              <a:buSzPct val="100000"/>
              <a:buAutoNum type="arabicPeriod"/>
              <a:defRPr b="0" sz="4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“实事</a:t>
            </a:r>
            <a:r>
              <a:rPr dirty="0">
                <a:solidFill>
                  <a:srgbClr val="FF0000"/>
                </a:solidFill>
              </a:rPr>
              <a:t>求</a:t>
            </a:r>
            <a:r>
              <a:rPr dirty="0"/>
              <a:t>是”是党的思想路线的核心，也是马克思主义哲学的精髓</a:t>
            </a:r>
          </a:p>
          <a:p>
            <a:pPr algn="l" defTabSz="914377" indent="-457200" marL="457200">
              <a:lnSpc>
                <a:spcPct val="200000"/>
              </a:lnSpc>
              <a:buSzPct val="100000"/>
              <a:buAutoNum type="arabicPeriod"/>
              <a:defRPr b="0" sz="4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党的思想路线坚持</a:t>
            </a:r>
            <a:r>
              <a:rPr dirty="0">
                <a:solidFill>
                  <a:srgbClr val="FF0000"/>
                </a:solidFill>
              </a:rPr>
              <a:t>实践</a:t>
            </a:r>
            <a:r>
              <a:rPr dirty="0"/>
              <a:t>是检验真理的唯一标准</a:t>
            </a:r>
          </a:p>
        </p:txBody>
      </p:sp>
      <p:sp>
        <p:nvSpPr>
          <p:cNvPr id="1049084" name="文本框 11"/>
          <p:cNvSpPr txBox="1"/>
          <p:nvPr/>
        </p:nvSpPr>
        <p:spPr>
          <a:xfrm>
            <a:off x="14751552" y="11867026"/>
            <a:ext cx="6972301" cy="10541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400">
                <a:solidFill>
                  <a:srgbClr val="005180"/>
                </a:solidFill>
              </a:defRPr>
            </a:lvl1pPr>
          </a:lstStyle>
          <a:p>
            <a:r>
              <a:rPr dirty="0"/>
              <a:t>技巧：一切理论求实践</a:t>
            </a:r>
          </a:p>
        </p:txBody>
      </p:sp>
      <p:sp>
        <p:nvSpPr>
          <p:cNvPr id="1049085" name="矩形"/>
          <p:cNvSpPr/>
          <p:nvPr/>
        </p:nvSpPr>
        <p:spPr>
          <a:xfrm>
            <a:off x="1642549" y="9532277"/>
            <a:ext cx="17212129" cy="1110343"/>
          </a:xfrm>
          <a:prstGeom prst="rect"/>
          <a:ln w="889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4194375" name="图表 6"/>
          <p:cNvGraphicFramePr>
            <a:graphicFrameLocks/>
          </p:cNvGraphicFramePr>
          <p:nvPr/>
        </p:nvGraphicFramePr>
        <p:xfrm>
          <a:off x="15290800" y="-833999"/>
          <a:ext cx="9052378" cy="438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9086" name="第一节 物质世界和实践"/>
          <p:cNvSpPr txBox="1"/>
          <p:nvPr/>
        </p:nvSpPr>
        <p:spPr>
          <a:xfrm>
            <a:off x="0" y="11232"/>
            <a:ext cx="7409080" cy="71814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pPr algn="l"/>
            <a:r>
              <a:rPr altLang="zh-CN" b="0" dirty="0" sz="40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2.4.2</a:t>
            </a:r>
            <a:r>
              <a:rPr altLang="en-US" b="0" dirty="0" sz="40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一切从实际出发、实事求是</a:t>
            </a:r>
            <a:endParaRPr b="0" dirty="0" sz="40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8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7" name="文本框 2"/>
          <p:cNvSpPr txBox="1"/>
          <p:nvPr/>
        </p:nvSpPr>
        <p:spPr>
          <a:xfrm>
            <a:off x="2016817" y="753370"/>
            <a:ext cx="13039786" cy="1107996"/>
          </a:xfrm>
          <a:prstGeom prst="rect"/>
          <a:ln w="12700">
            <a:miter lim="400000"/>
          </a:ln>
        </p:spPr>
        <p:txBody>
          <a:bodyPr lIns="45719" rIns="45719" wrap="none">
            <a:spAutoFit/>
          </a:bodyPr>
          <a:lstStyle>
            <a:lvl1pPr>
              <a:defRPr sz="6600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第四节 认识世界与改造世界的统一</a:t>
            </a:r>
          </a:p>
        </p:txBody>
      </p:sp>
      <p:sp>
        <p:nvSpPr>
          <p:cNvPr id="1049088" name="矩形 3"/>
          <p:cNvSpPr txBox="1"/>
          <p:nvPr/>
        </p:nvSpPr>
        <p:spPr>
          <a:xfrm>
            <a:off x="-3822092" y="3616459"/>
            <a:ext cx="19978017" cy="938719"/>
          </a:xfrm>
          <a:prstGeom prst="rect"/>
          <a:ln w="12700">
            <a:miter lim="400000"/>
          </a:ln>
        </p:spPr>
        <p:txBody>
          <a:bodyPr lIns="45719" rIns="45719">
            <a:spAutoFit/>
          </a:bodyPr>
          <a:p>
            <a:pPr>
              <a:defRPr sz="5500">
                <a:latin typeface="华文新魏"/>
                <a:ea typeface="华文新魏"/>
                <a:cs typeface="华文新魏"/>
                <a:sym typeface="华文新魏"/>
              </a:defRPr>
            </a:pPr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党的群众路线 </a:t>
            </a:r>
            <a:r>
              <a:rPr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（选择题）</a:t>
            </a:r>
          </a:p>
        </p:txBody>
      </p:sp>
      <p:sp>
        <p:nvSpPr>
          <p:cNvPr id="1049089" name="矩形 10"/>
          <p:cNvSpPr txBox="1"/>
          <p:nvPr/>
        </p:nvSpPr>
        <p:spPr>
          <a:xfrm>
            <a:off x="2210781" y="5163311"/>
            <a:ext cx="17388783" cy="3647441"/>
          </a:xfrm>
          <a:prstGeom prst="rect"/>
          <a:ln w="12700">
            <a:miter lim="400000"/>
          </a:ln>
        </p:spPr>
        <p:txBody>
          <a:bodyPr lIns="45719" rIns="45719">
            <a:spAutoFit/>
          </a:bodyPr>
          <a:p>
            <a:pPr algn="l" defTabSz="914377">
              <a:lnSpc>
                <a:spcPct val="150000"/>
              </a:lnSpc>
              <a:defRPr b="0" sz="5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党的群众路线与马克思主义哲学认识论的关系：</a:t>
            </a:r>
            <a:endParaRPr>
              <a:solidFill>
                <a:srgbClr val="FF0000"/>
              </a:solidFill>
            </a:endParaRPr>
          </a:p>
          <a:p>
            <a:pPr algn="l" defTabSz="914377">
              <a:lnSpc>
                <a:spcPct val="150000"/>
              </a:lnSpc>
              <a:defRPr b="0" sz="5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一切为了群众，一切依靠群众</a:t>
            </a:r>
          </a:p>
          <a:p>
            <a:pPr algn="l" defTabSz="914377">
              <a:lnSpc>
                <a:spcPct val="150000"/>
              </a:lnSpc>
              <a:defRPr b="0" sz="5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从群众中来，到群众中去</a:t>
            </a:r>
          </a:p>
        </p:txBody>
      </p:sp>
      <p:pic>
        <p:nvPicPr>
          <p:cNvPr id="2097187" name="图片 1" descr="图片 1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14640035" y="8685407"/>
            <a:ext cx="8092965" cy="4497193"/>
          </a:xfrm>
          <a:prstGeom prst="rect"/>
          <a:ln w="12700">
            <a:miter lim="400000"/>
          </a:ln>
        </p:spPr>
      </p:pic>
      <p:graphicFrame>
        <p:nvGraphicFramePr>
          <p:cNvPr id="4194376" name="图表 5"/>
          <p:cNvGraphicFramePr>
            <a:graphicFrameLocks/>
          </p:cNvGraphicFramePr>
          <p:nvPr/>
        </p:nvGraphicFramePr>
        <p:xfrm>
          <a:off x="15290800" y="-833999"/>
          <a:ext cx="9052378" cy="438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9090" name="第一节 物质世界和实践"/>
          <p:cNvSpPr txBox="1"/>
          <p:nvPr/>
        </p:nvSpPr>
        <p:spPr>
          <a:xfrm>
            <a:off x="0" y="11232"/>
            <a:ext cx="7409080" cy="71814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pPr algn="l"/>
            <a:r>
              <a:rPr altLang="zh-CN" b="0" dirty="0" sz="40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2.4.2</a:t>
            </a:r>
            <a:r>
              <a:rPr altLang="en-US" b="0" dirty="0" sz="40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一切从实际出发、实事求是</a:t>
            </a:r>
            <a:endParaRPr b="0" dirty="0" sz="40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1" name="文本框 2"/>
          <p:cNvSpPr txBox="1"/>
          <p:nvPr/>
        </p:nvSpPr>
        <p:spPr>
          <a:xfrm>
            <a:off x="2016817" y="753370"/>
            <a:ext cx="13039786" cy="1107996"/>
          </a:xfrm>
          <a:prstGeom prst="rect"/>
          <a:ln w="12700">
            <a:miter lim="400000"/>
          </a:ln>
        </p:spPr>
        <p:txBody>
          <a:bodyPr lIns="45719" rIns="45719" wrap="none">
            <a:spAutoFit/>
          </a:bodyPr>
          <a:lstStyle>
            <a:lvl1pPr>
              <a:defRPr sz="6600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第四节 认识世界与改造世界的统一</a:t>
            </a:r>
          </a:p>
        </p:txBody>
      </p:sp>
      <p:sp>
        <p:nvSpPr>
          <p:cNvPr id="1049092" name="矩形 3"/>
          <p:cNvSpPr txBox="1"/>
          <p:nvPr/>
        </p:nvSpPr>
        <p:spPr>
          <a:xfrm>
            <a:off x="-3932928" y="3574628"/>
            <a:ext cx="19978017" cy="938719"/>
          </a:xfrm>
          <a:prstGeom prst="rect"/>
          <a:ln w="12700">
            <a:miter lim="400000"/>
          </a:ln>
        </p:spPr>
        <p:txBody>
          <a:bodyPr lIns="45719" rIns="45719">
            <a:spAutoFit/>
          </a:bodyPr>
          <a:p>
            <a:pPr>
              <a:defRPr sz="5500">
                <a:latin typeface="华文新魏"/>
                <a:ea typeface="华文新魏"/>
                <a:cs typeface="华文新魏"/>
                <a:sym typeface="华文新魏"/>
              </a:defRPr>
            </a:pPr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党的群众路线 </a:t>
            </a:r>
            <a:r>
              <a:rPr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（选择题）</a:t>
            </a:r>
          </a:p>
        </p:txBody>
      </p:sp>
      <p:sp>
        <p:nvSpPr>
          <p:cNvPr id="1049093" name="矩形 10"/>
          <p:cNvSpPr txBox="1"/>
          <p:nvPr/>
        </p:nvSpPr>
        <p:spPr>
          <a:xfrm>
            <a:off x="2210781" y="5163311"/>
            <a:ext cx="17388783" cy="3647441"/>
          </a:xfrm>
          <a:prstGeom prst="rect"/>
          <a:ln w="12700">
            <a:miter lim="400000"/>
          </a:ln>
        </p:spPr>
        <p:txBody>
          <a:bodyPr lIns="45719" rIns="45719">
            <a:spAutoFit/>
          </a:bodyPr>
          <a:p>
            <a:pPr algn="l" defTabSz="914377">
              <a:lnSpc>
                <a:spcPct val="150000"/>
              </a:lnSpc>
              <a:defRPr b="0" sz="5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党的群众路线与马克思主义哲学认识论的关系：</a:t>
            </a:r>
            <a:endParaRPr dirty="0">
              <a:solidFill>
                <a:srgbClr val="FF0000"/>
              </a:solidFill>
            </a:endParaRPr>
          </a:p>
          <a:p>
            <a:pPr algn="l" defTabSz="914377">
              <a:lnSpc>
                <a:spcPct val="150000"/>
              </a:lnSpc>
              <a:defRPr b="0" sz="5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一切为了群众，一切依靠群众</a:t>
            </a:r>
          </a:p>
          <a:p>
            <a:pPr algn="l" defTabSz="914377">
              <a:lnSpc>
                <a:spcPct val="150000"/>
              </a:lnSpc>
              <a:defRPr b="0" sz="5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从群众中来，到群众中去</a:t>
            </a:r>
          </a:p>
        </p:txBody>
      </p:sp>
      <p:pic>
        <p:nvPicPr>
          <p:cNvPr id="2097188" name="图片 1" descr="图片 1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14640035" y="8685407"/>
            <a:ext cx="8092965" cy="4497193"/>
          </a:xfrm>
          <a:prstGeom prst="rect"/>
          <a:ln w="12700">
            <a:miter lim="400000"/>
          </a:ln>
        </p:spPr>
      </p:pic>
      <p:graphicFrame>
        <p:nvGraphicFramePr>
          <p:cNvPr id="4194377" name="图表 5"/>
          <p:cNvGraphicFramePr>
            <a:graphicFrameLocks/>
          </p:cNvGraphicFramePr>
          <p:nvPr/>
        </p:nvGraphicFramePr>
        <p:xfrm>
          <a:off x="15290800" y="-833999"/>
          <a:ext cx="9052378" cy="438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9094" name="实践到认识"/>
          <p:cNvSpPr/>
          <p:nvPr/>
        </p:nvSpPr>
        <p:spPr>
          <a:xfrm>
            <a:off x="2210781" y="8810752"/>
            <a:ext cx="3267472" cy="922240"/>
          </a:xfrm>
          <a:prstGeom prst="rect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实践到认识</a:t>
            </a:r>
          </a:p>
        </p:txBody>
      </p:sp>
      <p:sp>
        <p:nvSpPr>
          <p:cNvPr id="1049095" name="认识到实践"/>
          <p:cNvSpPr/>
          <p:nvPr/>
        </p:nvSpPr>
        <p:spPr>
          <a:xfrm>
            <a:off x="6317963" y="8803174"/>
            <a:ext cx="3267472" cy="922239"/>
          </a:xfrm>
          <a:prstGeom prst="rect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认识到实践</a:t>
            </a:r>
          </a:p>
        </p:txBody>
      </p:sp>
      <p:sp>
        <p:nvSpPr>
          <p:cNvPr id="1049096" name="第一节 物质世界和实践"/>
          <p:cNvSpPr txBox="1"/>
          <p:nvPr/>
        </p:nvSpPr>
        <p:spPr>
          <a:xfrm>
            <a:off x="0" y="11232"/>
            <a:ext cx="7409080" cy="71814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pPr algn="l"/>
            <a:r>
              <a:rPr altLang="zh-CN" b="0" dirty="0" sz="40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2.4.2</a:t>
            </a:r>
            <a:r>
              <a:rPr altLang="en-US" b="0" dirty="0" sz="40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一切从实际出发、实事求是</a:t>
            </a:r>
            <a:endParaRPr b="0" dirty="0" sz="40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7" name="党的思想路线的核心是（ ）…"/>
          <p:cNvSpPr txBox="1"/>
          <p:nvPr/>
        </p:nvSpPr>
        <p:spPr>
          <a:xfrm>
            <a:off x="2585821" y="3481298"/>
            <a:ext cx="7986161" cy="5737404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党的思想路线的核心是（ ）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一切从实际出发   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实事求是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理论联系实际 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在实践中检验和发展真理</a:t>
            </a:r>
          </a:p>
        </p:txBody>
      </p:sp>
    </p:spTree>
  </p:cSld>
  <p:clrMapOvr>
    <a:masterClrMapping/>
  </p:clrMapOvr>
  <p:transition spd="med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8" name="党的思想路线的核心是（ ）…"/>
          <p:cNvSpPr txBox="1"/>
          <p:nvPr/>
        </p:nvSpPr>
        <p:spPr>
          <a:xfrm>
            <a:off x="2585821" y="3413299"/>
            <a:ext cx="8388515" cy="5873403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党的思想路线的核心是（</a:t>
            </a:r>
            <a:r>
              <a:rPr altLang="zh-CN" dirty="0" lang="en-US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 ）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一切从实际出发   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实事求是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理论联系实际 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在实践中检验和发展真理</a:t>
            </a:r>
          </a:p>
        </p:txBody>
      </p:sp>
    </p:spTree>
  </p:cSld>
  <p:clrMapOvr>
    <a:masterClrMapping/>
  </p:clrMapOvr>
  <p:transition spd="med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9" name="认识世界的根本目的在于（ ）…"/>
          <p:cNvSpPr txBox="1"/>
          <p:nvPr/>
        </p:nvSpPr>
        <p:spPr>
          <a:xfrm>
            <a:off x="3004921" y="3786098"/>
            <a:ext cx="8627362" cy="5737404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认识世界的根本目的在于（ ）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激发求知欲望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指导社会实践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满足好奇心理 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发展个人兴趣</a:t>
            </a:r>
          </a:p>
        </p:txBody>
      </p:sp>
    </p:spTree>
  </p:cSld>
  <p:clrMapOvr>
    <a:masterClrMapping/>
  </p:clrMapOvr>
  <p:transition spd="med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0" name="认识世界的根本目的在于（ ）…"/>
          <p:cNvSpPr txBox="1"/>
          <p:nvPr/>
        </p:nvSpPr>
        <p:spPr>
          <a:xfrm>
            <a:off x="3004921" y="3718099"/>
            <a:ext cx="9029716" cy="5873403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认识世界的根本目的在于（</a:t>
            </a:r>
            <a:r>
              <a:rPr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altLang="zh-CN" dirty="0" lang="en-US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激发求知欲望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指导社会实践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满足好奇心理 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发展个人兴趣</a:t>
            </a:r>
          </a:p>
        </p:txBody>
      </p:sp>
    </p:spTree>
  </p:cSld>
  <p:clrMapOvr>
    <a:masterClrMapping/>
  </p:clrMapOvr>
  <p:transition spd="med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78" name="图表 2"/>
          <p:cNvGraphicFramePr>
            <a:graphicFrameLocks/>
          </p:cNvGraphicFramePr>
          <p:nvPr/>
        </p:nvGraphicFramePr>
        <p:xfrm>
          <a:off x="293914" y="1766945"/>
          <a:ext cx="23741619" cy="11132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extBox 8"/>
          <p:cNvSpPr txBox="1"/>
          <p:nvPr/>
        </p:nvSpPr>
        <p:spPr>
          <a:xfrm>
            <a:off x="2634750" y="4664605"/>
            <a:ext cx="21749250" cy="3886998"/>
          </a:xfrm>
          <a:prstGeom prst="rect"/>
          <a:ln w="12700">
            <a:miter lim="400000"/>
          </a:ln>
        </p:spPr>
        <p:txBody>
          <a:bodyPr bIns="91426" lIns="91426" rIns="91426" tIns="91426">
            <a:spAutoFit/>
          </a:bodyPr>
          <a:p>
            <a:pPr algn="l" defTabSz="1828800">
              <a:lnSpc>
                <a:spcPct val="150000"/>
              </a:lnSpc>
              <a:spcBef>
                <a:spcPts val="3800"/>
              </a:spcBef>
              <a:defRPr b="0" sz="4100">
                <a:latin typeface="华文新魏"/>
                <a:ea typeface="华文新魏"/>
                <a:cs typeface="华文新魏"/>
                <a:sym typeface="华文新魏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李时珍在治病的时候发现病人疼痛难忍，决定寻找新的药物</a:t>
            </a:r>
          </a:p>
          <a:p>
            <a:pPr algn="l" defTabSz="1828800">
              <a:lnSpc>
                <a:spcPct val="150000"/>
              </a:lnSpc>
              <a:spcBef>
                <a:spcPts val="3800"/>
              </a:spcBef>
              <a:defRPr b="0" sz="4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  <a:sym typeface="华文新魏"/>
              </a:rPr>
              <a:t>李时珍</a:t>
            </a:r>
            <a:r>
              <a:rPr b="0" dirty="0">
                <a:solidFill>
                  <a:schemeClr val="accent5">
                    <a:lumOff val="-29866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华文新魏"/>
              </a:rPr>
              <a:t>亲自吞服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  <a:sym typeface="华文新魏"/>
              </a:rPr>
              <a:t>草本植物曼陀罗，直到</a:t>
            </a:r>
            <a:r>
              <a:rPr b="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  <a:sym typeface="华文新魏"/>
              </a:rPr>
              <a:t>精神恍惚、失去知觉</a:t>
            </a:r>
            <a:endParaRPr b="0" dirty="0">
              <a:latin typeface="Microsoft YaHei" charset="-122"/>
              <a:ea typeface="Microsoft YaHei" charset="-122"/>
              <a:cs typeface="Microsoft YaHei" charset="-122"/>
              <a:sym typeface="华文新魏"/>
            </a:endParaRPr>
          </a:p>
          <a:p>
            <a:pPr algn="l" defTabSz="1828800">
              <a:lnSpc>
                <a:spcPct val="150000"/>
              </a:lnSpc>
              <a:spcBef>
                <a:spcPts val="3800"/>
              </a:spcBef>
              <a:defRPr b="0" sz="4100">
                <a:latin typeface="华文新魏"/>
                <a:ea typeface="华文新魏"/>
                <a:cs typeface="华文新魏"/>
                <a:sym typeface="华文新魏"/>
              </a:defRPr>
            </a:pP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李时珍用曼陀罗救治了更多的病人</a:t>
            </a:r>
          </a:p>
        </p:txBody>
      </p:sp>
      <p:sp>
        <p:nvSpPr>
          <p:cNvPr id="1048629" name="TextBox 1"/>
          <p:cNvSpPr txBox="1"/>
          <p:nvPr/>
        </p:nvSpPr>
        <p:spPr>
          <a:xfrm>
            <a:off x="19751605" y="4664605"/>
            <a:ext cx="4216760" cy="1080652"/>
          </a:xfrm>
          <a:prstGeom prst="rect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bIns="91426" lIns="91426" rIns="91426" tIns="91426" wrap="square">
            <a:spAutoFit/>
          </a:bodyPr>
          <a:lstStyle>
            <a:lvl1pPr algn="l" defTabSz="2344522">
              <a:lnSpc>
                <a:spcPct val="150000"/>
              </a:lnSpc>
              <a:defRPr sz="4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altLang="en-US" b="0" sz="4400" lang="zh-CN"/>
              <a:t>认识发展的</a:t>
            </a:r>
            <a:r>
              <a:rPr b="0" dirty="0" sz="4400"/>
              <a:t>动力</a:t>
            </a:r>
          </a:p>
        </p:txBody>
      </p:sp>
      <p:sp>
        <p:nvSpPr>
          <p:cNvPr id="1048630" name="箭头"/>
          <p:cNvSpPr/>
          <p:nvPr/>
        </p:nvSpPr>
        <p:spPr>
          <a:xfrm>
            <a:off x="16642294" y="4945760"/>
            <a:ext cx="2497229" cy="610599"/>
          </a:xfrm>
          <a:prstGeom prst="rightArrow">
            <a:avLst>
              <a:gd name="adj1" fmla="val 32000"/>
              <a:gd name="adj2" fmla="val 133115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chemeClr val="accent5">
                    <a:lumOff val="-29866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0"/>
          </a:p>
        </p:txBody>
      </p:sp>
      <p:sp>
        <p:nvSpPr>
          <p:cNvPr id="1048631" name="箭头"/>
          <p:cNvSpPr/>
          <p:nvPr/>
        </p:nvSpPr>
        <p:spPr>
          <a:xfrm>
            <a:off x="16757928" y="6428555"/>
            <a:ext cx="2381595" cy="610598"/>
          </a:xfrm>
          <a:prstGeom prst="rightArrow">
            <a:avLst>
              <a:gd name="adj1" fmla="val 32000"/>
              <a:gd name="adj2" fmla="val 133116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chemeClr val="accent5">
                    <a:lumOff val="-29866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0"/>
          </a:p>
        </p:txBody>
      </p:sp>
      <p:sp>
        <p:nvSpPr>
          <p:cNvPr id="1048632" name="TextBox 1"/>
          <p:cNvSpPr txBox="1"/>
          <p:nvPr/>
        </p:nvSpPr>
        <p:spPr>
          <a:xfrm>
            <a:off x="19751605" y="6342852"/>
            <a:ext cx="1523084" cy="1080652"/>
          </a:xfrm>
          <a:prstGeom prst="rect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bIns="91426" lIns="91426" rIns="91426" tIns="91426">
            <a:spAutoFit/>
          </a:bodyPr>
          <a:lstStyle>
            <a:lvl1pPr algn="l" defTabSz="2344522">
              <a:lnSpc>
                <a:spcPct val="150000"/>
              </a:lnSpc>
              <a:defRPr sz="4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b="0" dirty="0" sz="4400"/>
              <a:t>来源</a:t>
            </a:r>
          </a:p>
        </p:txBody>
      </p:sp>
      <p:sp>
        <p:nvSpPr>
          <p:cNvPr id="1048633" name="TextBox 1"/>
          <p:cNvSpPr txBox="1"/>
          <p:nvPr/>
        </p:nvSpPr>
        <p:spPr>
          <a:xfrm>
            <a:off x="21790071" y="6342852"/>
            <a:ext cx="1523084" cy="1080652"/>
          </a:xfrm>
          <a:prstGeom prst="rect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bIns="91426" lIns="91426" rIns="91426" tIns="91426">
            <a:spAutoFit/>
          </a:bodyPr>
          <a:lstStyle>
            <a:lvl1pPr algn="l" defTabSz="2344522">
              <a:lnSpc>
                <a:spcPct val="150000"/>
              </a:lnSpc>
              <a:defRPr sz="4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b="0" dirty="0" sz="4400"/>
              <a:t>标准</a:t>
            </a:r>
          </a:p>
        </p:txBody>
      </p:sp>
      <p:sp>
        <p:nvSpPr>
          <p:cNvPr id="1048634" name="箭头"/>
          <p:cNvSpPr/>
          <p:nvPr/>
        </p:nvSpPr>
        <p:spPr>
          <a:xfrm>
            <a:off x="16757928" y="8178027"/>
            <a:ext cx="2381595" cy="610598"/>
          </a:xfrm>
          <a:prstGeom prst="rightArrow">
            <a:avLst>
              <a:gd name="adj1" fmla="val 32000"/>
              <a:gd name="adj2" fmla="val 133116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chemeClr val="accent5">
                    <a:lumOff val="-29866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0"/>
          </a:p>
        </p:txBody>
      </p:sp>
      <p:sp>
        <p:nvSpPr>
          <p:cNvPr id="1048635" name="TextBox 1"/>
          <p:cNvSpPr txBox="1"/>
          <p:nvPr/>
        </p:nvSpPr>
        <p:spPr>
          <a:xfrm>
            <a:off x="19751605" y="7943000"/>
            <a:ext cx="2554214" cy="1080652"/>
          </a:xfrm>
          <a:prstGeom prst="rect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bIns="91426" lIns="91426" rIns="91426" tIns="91426" wrap="square">
            <a:spAutoFit/>
          </a:bodyPr>
          <a:lstStyle>
            <a:lvl1pPr algn="l" defTabSz="2344522">
              <a:lnSpc>
                <a:spcPct val="150000"/>
              </a:lnSpc>
              <a:defRPr sz="4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altLang="en-US" b="0" sz="4400" lang="zh-CN"/>
              <a:t>最终</a:t>
            </a:r>
            <a:r>
              <a:rPr b="0" dirty="0" sz="4400"/>
              <a:t>目的</a:t>
            </a:r>
          </a:p>
        </p:txBody>
      </p:sp>
      <p:sp>
        <p:nvSpPr>
          <p:cNvPr id="1048636" name="实践"/>
          <p:cNvSpPr/>
          <p:nvPr/>
        </p:nvSpPr>
        <p:spPr>
          <a:xfrm>
            <a:off x="7451062" y="9636246"/>
            <a:ext cx="3391911" cy="2318216"/>
          </a:xfrm>
          <a:prstGeom prst="ellipse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b="0" dirty="0" sz="6600">
                <a:latin typeface="Microsoft YaHei" charset="-122"/>
                <a:ea typeface="Microsoft YaHei" charset="-122"/>
                <a:cs typeface="Microsoft YaHei" charset="-122"/>
              </a:rPr>
              <a:t>实践</a:t>
            </a:r>
          </a:p>
        </p:txBody>
      </p:sp>
      <p:pic>
        <p:nvPicPr>
          <p:cNvPr id="2097160" name="图像" descr="图像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21790071" y="3181623"/>
            <a:ext cx="815184" cy="534964"/>
          </a:xfrm>
          <a:prstGeom prst="rect"/>
          <a:ln w="12700">
            <a:miter lim="400000"/>
          </a:ln>
        </p:spPr>
      </p:pic>
      <p:graphicFrame>
        <p:nvGraphicFramePr>
          <p:cNvPr id="4194307" name="图表 13"/>
          <p:cNvGraphicFramePr>
            <a:graphicFrameLocks/>
          </p:cNvGraphicFramePr>
          <p:nvPr/>
        </p:nvGraphicFramePr>
        <p:xfrm>
          <a:off x="11503557" y="176235"/>
          <a:ext cx="15647903" cy="2220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37" name="第一节 物质世界和实践"/>
          <p:cNvSpPr txBox="1"/>
          <p:nvPr/>
        </p:nvSpPr>
        <p:spPr>
          <a:xfrm>
            <a:off x="0" y="176235"/>
            <a:ext cx="4305666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2.1.1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实践是认识的基础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  <p:timing>
    <p:tnLst>
      <p:par>
        <p:cTn dur="indefinite" fill="hold" id="1" nodeType="tmRoot" restart="never">
          <p:childTnLst>
            <p:seq concurrent="1" prevAc="none" nextAc="seek">
              <p:cTn dur="indefinite" fill="hold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5" nodeType="clickEffect" presetClass="entr" presetID="2" presetSubtype="4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6"/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11" nodeType="clickEffect" presetClass="entr" presetID="2" presetSubtype="4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12"/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"/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3" id="17" nodeType="clickEffect" presetClass="entr" presetID="2" presetSubtype="4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18"/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9"/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"/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4" id="23" nodeType="clickEffect" presetClass="entr" presetID="2" presetSubtype="4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24"/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5"/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6"/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9" grpId="1" animBg="1" advAuto="0"/>
      <p:bldP spid="1048632" grpId="2" animBg="1" advAuto="0"/>
      <p:bldP spid="1048633" grpId="3" animBg="1" advAuto="0"/>
      <p:bldP spid="1048635" grpId="4" animBg="1" advAuto="0"/>
      <p:bldP spid="104863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图像" descr="图像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355598" y="5018676"/>
            <a:ext cx="15672804" cy="4623150"/>
          </a:xfrm>
          <a:prstGeom prst="rect"/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实践"/>
          <p:cNvSpPr/>
          <p:nvPr/>
        </p:nvSpPr>
        <p:spPr>
          <a:xfrm>
            <a:off x="4318000" y="5257800"/>
            <a:ext cx="2523133" cy="3200400"/>
          </a:xfrm>
          <a:prstGeom prst="ellipse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5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实践</a:t>
            </a:r>
          </a:p>
        </p:txBody>
      </p:sp>
      <p:sp>
        <p:nvSpPr>
          <p:cNvPr id="1048639" name="箭头"/>
          <p:cNvSpPr/>
          <p:nvPr/>
        </p:nvSpPr>
        <p:spPr>
          <a:xfrm>
            <a:off x="6845300" y="6331198"/>
            <a:ext cx="8065691" cy="1053604"/>
          </a:xfrm>
          <a:prstGeom prst="rightArrow">
            <a:avLst>
              <a:gd name="adj1" fmla="val 32000"/>
              <a:gd name="adj2" fmla="val 77145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8640" name="认识"/>
          <p:cNvSpPr/>
          <p:nvPr/>
        </p:nvSpPr>
        <p:spPr>
          <a:xfrm>
            <a:off x="14884400" y="5257800"/>
            <a:ext cx="2523133" cy="3200400"/>
          </a:xfrm>
          <a:prstGeom prst="ellipse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5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认识</a:t>
            </a:r>
          </a:p>
        </p:txBody>
      </p:sp>
      <p:sp>
        <p:nvSpPr>
          <p:cNvPr id="1048641" name="（）（）（）（）"/>
          <p:cNvSpPr txBox="1"/>
          <p:nvPr/>
        </p:nvSpPr>
        <p:spPr>
          <a:xfrm>
            <a:off x="6889749" y="5194300"/>
            <a:ext cx="7226301" cy="13462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7000"/>
            </a:lvl1pPr>
          </a:lstStyle>
          <a:p>
            <a:r>
              <a:t>（）（）（）（）</a:t>
            </a:r>
          </a:p>
        </p:txBody>
      </p:sp>
      <p:pic>
        <p:nvPicPr>
          <p:cNvPr id="2097161" name="图像" descr="图像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21790071" y="3181623"/>
            <a:ext cx="815184" cy="534964"/>
          </a:xfrm>
          <a:prstGeom prst="rect"/>
          <a:ln w="12700">
            <a:miter lim="400000"/>
          </a:ln>
        </p:spPr>
      </p:pic>
      <p:graphicFrame>
        <p:nvGraphicFramePr>
          <p:cNvPr id="4194308" name="图表 10"/>
          <p:cNvGraphicFramePr>
            <a:graphicFrameLocks/>
          </p:cNvGraphicFramePr>
          <p:nvPr/>
        </p:nvGraphicFramePr>
        <p:xfrm>
          <a:off x="11503557" y="176235"/>
          <a:ext cx="15647903" cy="2220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42" name="第一节 物质世界和实践"/>
          <p:cNvSpPr txBox="1"/>
          <p:nvPr/>
        </p:nvSpPr>
        <p:spPr>
          <a:xfrm>
            <a:off x="12334" y="176235"/>
            <a:ext cx="4305666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2.1.1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实践是认识的基础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实践"/>
          <p:cNvSpPr/>
          <p:nvPr/>
        </p:nvSpPr>
        <p:spPr>
          <a:xfrm>
            <a:off x="3759200" y="5257800"/>
            <a:ext cx="2523133" cy="3200400"/>
          </a:xfrm>
          <a:prstGeom prst="ellipse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5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实践</a:t>
            </a:r>
          </a:p>
        </p:txBody>
      </p:sp>
      <p:sp>
        <p:nvSpPr>
          <p:cNvPr id="1048644" name="箭头"/>
          <p:cNvSpPr/>
          <p:nvPr/>
        </p:nvSpPr>
        <p:spPr>
          <a:xfrm>
            <a:off x="6431557" y="6508998"/>
            <a:ext cx="9142414" cy="1053604"/>
          </a:xfrm>
          <a:prstGeom prst="rightArrow">
            <a:avLst>
              <a:gd name="adj1" fmla="val 32000"/>
              <a:gd name="adj2" fmla="val 77145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8645" name="认识"/>
          <p:cNvSpPr/>
          <p:nvPr/>
        </p:nvSpPr>
        <p:spPr>
          <a:xfrm>
            <a:off x="15723195" y="5257800"/>
            <a:ext cx="2523134" cy="3200400"/>
          </a:xfrm>
          <a:prstGeom prst="ellipse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5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认识</a:t>
            </a:r>
          </a:p>
        </p:txBody>
      </p:sp>
      <p:sp>
        <p:nvSpPr>
          <p:cNvPr id="1048646" name="（来源）（动力）（标准）（目的）"/>
          <p:cNvSpPr txBox="1"/>
          <p:nvPr/>
        </p:nvSpPr>
        <p:spPr>
          <a:xfrm>
            <a:off x="5707559" y="5736183"/>
            <a:ext cx="10361811" cy="872034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000"/>
            </a:lvl1pPr>
          </a:lstStyle>
          <a:p>
            <a:r>
              <a:rPr dirty="0"/>
              <a:t>（</a:t>
            </a:r>
            <a:r>
              <a:rPr altLang="en-US" dirty="0" lang="zh-CN"/>
              <a:t>动力</a:t>
            </a:r>
            <a:r>
              <a:rPr dirty="0"/>
              <a:t>）（</a:t>
            </a:r>
            <a:r>
              <a:rPr altLang="en-US" dirty="0" lang="zh-CN"/>
              <a:t>来源</a:t>
            </a:r>
            <a:r>
              <a:rPr dirty="0"/>
              <a:t>）（标准）（目的）</a:t>
            </a:r>
          </a:p>
        </p:txBody>
      </p:sp>
      <p:pic>
        <p:nvPicPr>
          <p:cNvPr id="2097162" name="图像" descr="图像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21790071" y="3181623"/>
            <a:ext cx="815184" cy="534964"/>
          </a:xfrm>
          <a:prstGeom prst="rect"/>
          <a:ln w="12700">
            <a:miter lim="400000"/>
          </a:ln>
        </p:spPr>
      </p:pic>
      <p:graphicFrame>
        <p:nvGraphicFramePr>
          <p:cNvPr id="4194309" name="图表 10"/>
          <p:cNvGraphicFramePr>
            <a:graphicFrameLocks/>
          </p:cNvGraphicFramePr>
          <p:nvPr/>
        </p:nvGraphicFramePr>
        <p:xfrm>
          <a:off x="11503557" y="176235"/>
          <a:ext cx="15647903" cy="2220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47" name="第一节 物质世界和实践"/>
          <p:cNvSpPr txBox="1"/>
          <p:nvPr/>
        </p:nvSpPr>
        <p:spPr>
          <a:xfrm>
            <a:off x="0" y="176235"/>
            <a:ext cx="4305666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2.1.1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实践是认识的基础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实践对认识具有决定作用（实践是认识的基础）（简答题）…"/>
          <p:cNvSpPr txBox="1">
            <a:spLocks noGrp="1"/>
          </p:cNvSpPr>
          <p:nvPr>
            <p:ph type="body" sz="half" idx="4294967295"/>
          </p:nvPr>
        </p:nvSpPr>
        <p:spPr>
          <a:xfrm>
            <a:off x="2423815" y="3449105"/>
            <a:ext cx="15929499" cy="7118139"/>
          </a:xfrm>
          <a:prstGeom prst="rect"/>
        </p:spPr>
        <p:txBody>
          <a:bodyPr anchor="t" bIns="34284" lIns="34284" rIns="34284" tIns="34284">
            <a:noAutofit/>
          </a:bodyPr>
          <a:p>
            <a:pPr defTabSz="541781" indent="0" marL="0">
              <a:lnSpc>
                <a:spcPct val="200000"/>
              </a:lnSpc>
              <a:spcBef>
                <a:spcPts val="0"/>
              </a:spcBef>
              <a:buSzTx/>
              <a:buNone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1" dirty="0" sz="4400"/>
              <a:t>实践对认识具有决定作用（实践是认识的基础）</a:t>
            </a:r>
            <a:r>
              <a:rPr dirty="0" sz="44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（</a:t>
            </a:r>
            <a:r>
              <a:rPr b="1" dirty="0" sz="44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简答题</a:t>
            </a:r>
            <a:r>
              <a:rPr dirty="0" sz="44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）</a:t>
            </a:r>
            <a:r>
              <a:rPr dirty="0" sz="4400"/>
              <a:t> </a:t>
            </a:r>
          </a:p>
          <a:p>
            <a:pPr defTabSz="541781" indent="-270890" marL="27089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sz="4400"/>
              <a:t>实践是认识的（     ）</a:t>
            </a:r>
          </a:p>
          <a:p>
            <a:pPr defTabSz="541781" indent="-270890" marL="27089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sz="4400"/>
              <a:t>实践是认识发展的（        ）</a:t>
            </a:r>
          </a:p>
          <a:p>
            <a:pPr defTabSz="541781" indent="-270890" marL="27089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sz="4400"/>
              <a:t>实践是检验认识是否正确的唯一（       ）</a:t>
            </a:r>
          </a:p>
          <a:p>
            <a:pPr defTabSz="541781" indent="-270890" marL="27089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sz="4400"/>
              <a:t>实践是认识的</a:t>
            </a:r>
            <a:r>
              <a:rPr altLang="en-US" dirty="0" sz="4400" lang="zh-CN"/>
              <a:t>最终</a:t>
            </a:r>
            <a:r>
              <a:rPr dirty="0" sz="4400"/>
              <a:t>（         ）</a:t>
            </a:r>
          </a:p>
        </p:txBody>
      </p:sp>
      <p:pic>
        <p:nvPicPr>
          <p:cNvPr id="2097163" name="图像" descr="图像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21790071" y="3181623"/>
            <a:ext cx="815184" cy="534964"/>
          </a:xfrm>
          <a:prstGeom prst="rect"/>
          <a:ln w="12700">
            <a:miter lim="400000"/>
          </a:ln>
        </p:spPr>
      </p:pic>
      <p:graphicFrame>
        <p:nvGraphicFramePr>
          <p:cNvPr id="4194310" name="图表 6"/>
          <p:cNvGraphicFramePr>
            <a:graphicFrameLocks/>
          </p:cNvGraphicFramePr>
          <p:nvPr/>
        </p:nvGraphicFramePr>
        <p:xfrm>
          <a:off x="11503557" y="176235"/>
          <a:ext cx="15647903" cy="2220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49" name="第一节 物质世界和实践"/>
          <p:cNvSpPr txBox="1"/>
          <p:nvPr/>
        </p:nvSpPr>
        <p:spPr>
          <a:xfrm>
            <a:off x="0" y="176235"/>
            <a:ext cx="4305666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2.1.1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实践是认识的基础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实践对认识具有决定作用（实践是认识的基础）（简答题）…"/>
          <p:cNvSpPr txBox="1">
            <a:spLocks noGrp="1"/>
          </p:cNvSpPr>
          <p:nvPr>
            <p:ph type="body" sz="half" idx="4294967295"/>
          </p:nvPr>
        </p:nvSpPr>
        <p:spPr>
          <a:xfrm>
            <a:off x="3016651" y="3720548"/>
            <a:ext cx="14594881" cy="7118139"/>
          </a:xfrm>
          <a:prstGeom prst="rect"/>
        </p:spPr>
        <p:txBody>
          <a:bodyPr anchor="t" bIns="34284" lIns="34284" rIns="34284" tIns="34284"/>
          <a:p>
            <a:pPr defTabSz="541781" indent="0" marL="0">
              <a:lnSpc>
                <a:spcPct val="200000"/>
              </a:lnSpc>
              <a:spcBef>
                <a:spcPts val="0"/>
              </a:spcBef>
              <a:buSzTx/>
              <a:buNone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1" dirty="0"/>
              <a:t>实践对认识具有决定作用（实践是认识的基础）</a:t>
            </a:r>
            <a:r>
              <a:rPr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（</a:t>
            </a:r>
            <a:r>
              <a:rPr b="1"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简答题</a:t>
            </a:r>
            <a:r>
              <a:rPr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）</a:t>
            </a:r>
            <a:r>
              <a:rPr dirty="0"/>
              <a:t> </a:t>
            </a:r>
          </a:p>
          <a:p>
            <a:pPr defTabSz="541781" indent="-270890" marL="27089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实践是认识的（  </a:t>
            </a:r>
            <a:r>
              <a:rPr b="1" dirty="0">
                <a:solidFill>
                  <a:schemeClr val="accent5">
                    <a:lumOff val="-29866"/>
                  </a:schemeClr>
                </a:solidFill>
              </a:rPr>
              <a:t>来源</a:t>
            </a:r>
            <a:r>
              <a:rPr dirty="0">
                <a:solidFill>
                  <a:schemeClr val="accent5">
                    <a:lumOff val="-29866"/>
                  </a:schemeClr>
                </a:solidFill>
              </a:rPr>
              <a:t>  </a:t>
            </a:r>
            <a:r>
              <a:rPr dirty="0"/>
              <a:t> ）</a:t>
            </a:r>
          </a:p>
          <a:p>
            <a:pPr defTabSz="541781" indent="-270890" marL="27089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实践是认识发展的（        ）</a:t>
            </a:r>
          </a:p>
          <a:p>
            <a:pPr defTabSz="541781" indent="-270890" marL="27089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实践是检验认识是否正确的唯一（       ）</a:t>
            </a:r>
          </a:p>
          <a:p>
            <a:pPr defTabSz="541781" indent="-270890" marL="27089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实践是认识的</a:t>
            </a:r>
            <a:r>
              <a:rPr altLang="en-US" dirty="0" lang="zh-CN"/>
              <a:t>最终</a:t>
            </a:r>
            <a:r>
              <a:rPr dirty="0"/>
              <a:t>（         ）</a:t>
            </a:r>
          </a:p>
        </p:txBody>
      </p:sp>
      <p:pic>
        <p:nvPicPr>
          <p:cNvPr id="2097164" name="图像" descr="图像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21790071" y="3181623"/>
            <a:ext cx="815184" cy="534964"/>
          </a:xfrm>
          <a:prstGeom prst="rect"/>
          <a:ln w="12700">
            <a:miter lim="400000"/>
          </a:ln>
        </p:spPr>
      </p:pic>
      <p:graphicFrame>
        <p:nvGraphicFramePr>
          <p:cNvPr id="4194311" name="图表 6"/>
          <p:cNvGraphicFramePr>
            <a:graphicFrameLocks/>
          </p:cNvGraphicFramePr>
          <p:nvPr/>
        </p:nvGraphicFramePr>
        <p:xfrm>
          <a:off x="11503557" y="176235"/>
          <a:ext cx="15647903" cy="2220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51" name="第一节 物质世界和实践"/>
          <p:cNvSpPr txBox="1"/>
          <p:nvPr/>
        </p:nvSpPr>
        <p:spPr>
          <a:xfrm>
            <a:off x="0" y="176235"/>
            <a:ext cx="4305666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2.1.1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实践是认识的基础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实践对认识具有决定作用（实践是认识的基础）（简答题）…"/>
          <p:cNvSpPr txBox="1">
            <a:spLocks noGrp="1"/>
          </p:cNvSpPr>
          <p:nvPr>
            <p:ph type="body" sz="half" idx="4294967295"/>
          </p:nvPr>
        </p:nvSpPr>
        <p:spPr>
          <a:xfrm>
            <a:off x="3016651" y="3720548"/>
            <a:ext cx="14594881" cy="7118139"/>
          </a:xfrm>
          <a:prstGeom prst="rect"/>
        </p:spPr>
        <p:txBody>
          <a:bodyPr anchor="t" bIns="34284" lIns="34284" rIns="34284" tIns="34284"/>
          <a:p>
            <a:pPr defTabSz="541781" indent="0" marL="0">
              <a:lnSpc>
                <a:spcPct val="200000"/>
              </a:lnSpc>
              <a:spcBef>
                <a:spcPts val="0"/>
              </a:spcBef>
              <a:buSzTx/>
              <a:buNone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1" dirty="0"/>
              <a:t>实践对认识具有决定作用（实践是认识的基础）</a:t>
            </a:r>
            <a:r>
              <a:rPr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（</a:t>
            </a:r>
            <a:r>
              <a:rPr b="1"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简答题</a:t>
            </a:r>
            <a:r>
              <a:rPr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）</a:t>
            </a:r>
            <a:r>
              <a:rPr dirty="0"/>
              <a:t> </a:t>
            </a:r>
          </a:p>
          <a:p>
            <a:pPr defTabSz="541781" indent="-270890" marL="27089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实践是认识的（  </a:t>
            </a:r>
            <a:r>
              <a:rPr b="1" dirty="0">
                <a:solidFill>
                  <a:schemeClr val="accent5">
                    <a:lumOff val="-29866"/>
                  </a:schemeClr>
                </a:solidFill>
              </a:rPr>
              <a:t>来源</a:t>
            </a:r>
            <a:r>
              <a:rPr dirty="0">
                <a:solidFill>
                  <a:schemeClr val="accent5">
                    <a:lumOff val="-29866"/>
                  </a:schemeClr>
                </a:solidFill>
              </a:rPr>
              <a:t>  </a:t>
            </a:r>
            <a:r>
              <a:rPr dirty="0"/>
              <a:t> ）</a:t>
            </a:r>
          </a:p>
          <a:p>
            <a:pPr defTabSz="541781" indent="-270890" marL="27089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实践是认识发展的（   </a:t>
            </a:r>
            <a:r>
              <a:rPr b="1" dirty="0">
                <a:solidFill>
                  <a:schemeClr val="accent5">
                    <a:lumOff val="-29866"/>
                  </a:schemeClr>
                </a:solidFill>
              </a:rPr>
              <a:t> 动力    </a:t>
            </a:r>
            <a:r>
              <a:rPr dirty="0"/>
              <a:t>）</a:t>
            </a:r>
          </a:p>
          <a:p>
            <a:pPr defTabSz="541781" indent="-270890" marL="27089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实践是检验认识是否正确的唯一（       ）</a:t>
            </a:r>
          </a:p>
          <a:p>
            <a:pPr defTabSz="541781" indent="-270890" marL="27089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实践是认识的</a:t>
            </a:r>
            <a:r>
              <a:rPr altLang="en-US" dirty="0" lang="zh-CN"/>
              <a:t>最终</a:t>
            </a:r>
            <a:r>
              <a:rPr dirty="0"/>
              <a:t>（         ）</a:t>
            </a:r>
          </a:p>
        </p:txBody>
      </p:sp>
      <p:pic>
        <p:nvPicPr>
          <p:cNvPr id="2097165" name="图像" descr="图像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21790071" y="3181623"/>
            <a:ext cx="815184" cy="534964"/>
          </a:xfrm>
          <a:prstGeom prst="rect"/>
          <a:ln w="12700">
            <a:miter lim="400000"/>
          </a:ln>
        </p:spPr>
      </p:pic>
      <p:graphicFrame>
        <p:nvGraphicFramePr>
          <p:cNvPr id="4194312" name="图表 6"/>
          <p:cNvGraphicFramePr>
            <a:graphicFrameLocks/>
          </p:cNvGraphicFramePr>
          <p:nvPr/>
        </p:nvGraphicFramePr>
        <p:xfrm>
          <a:off x="11503557" y="176235"/>
          <a:ext cx="15647903" cy="2220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53" name="第一节 物质世界和实践"/>
          <p:cNvSpPr txBox="1"/>
          <p:nvPr/>
        </p:nvSpPr>
        <p:spPr>
          <a:xfrm>
            <a:off x="0" y="176235"/>
            <a:ext cx="4305666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2.1.1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实践是认识的基础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实践对认识具有决定作用（实践是认识的基础）（简答题）…"/>
          <p:cNvSpPr txBox="1">
            <a:spLocks noGrp="1"/>
          </p:cNvSpPr>
          <p:nvPr>
            <p:ph type="body" sz="half" idx="4294967295"/>
          </p:nvPr>
        </p:nvSpPr>
        <p:spPr>
          <a:xfrm>
            <a:off x="3016651" y="3720548"/>
            <a:ext cx="14594881" cy="7118139"/>
          </a:xfrm>
          <a:prstGeom prst="rect"/>
        </p:spPr>
        <p:txBody>
          <a:bodyPr anchor="t" bIns="34284" lIns="34284" rIns="34284" tIns="34284"/>
          <a:p>
            <a:pPr defTabSz="541781" indent="0" marL="0">
              <a:lnSpc>
                <a:spcPct val="200000"/>
              </a:lnSpc>
              <a:spcBef>
                <a:spcPts val="0"/>
              </a:spcBef>
              <a:buSzTx/>
              <a:buNone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1" dirty="0"/>
              <a:t>实践对认识具有决定作用（实践是认识的基础）</a:t>
            </a:r>
            <a:r>
              <a:rPr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（</a:t>
            </a:r>
            <a:r>
              <a:rPr b="1"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简答题</a:t>
            </a:r>
            <a:r>
              <a:rPr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）</a:t>
            </a:r>
            <a:r>
              <a:rPr dirty="0"/>
              <a:t> </a:t>
            </a:r>
          </a:p>
          <a:p>
            <a:pPr defTabSz="541781" indent="-270890" marL="27089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实践是认识的（  </a:t>
            </a:r>
            <a:r>
              <a:rPr b="1" dirty="0">
                <a:solidFill>
                  <a:schemeClr val="accent5">
                    <a:lumOff val="-29866"/>
                  </a:schemeClr>
                </a:solidFill>
              </a:rPr>
              <a:t>来源</a:t>
            </a:r>
            <a:r>
              <a:rPr dirty="0">
                <a:solidFill>
                  <a:schemeClr val="accent5">
                    <a:lumOff val="-29866"/>
                  </a:schemeClr>
                </a:solidFill>
              </a:rPr>
              <a:t>  </a:t>
            </a:r>
            <a:r>
              <a:rPr dirty="0"/>
              <a:t> ）</a:t>
            </a:r>
          </a:p>
          <a:p>
            <a:pPr defTabSz="541781" indent="-270890" marL="27089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实践是认识发展的（   </a:t>
            </a:r>
            <a:r>
              <a:rPr b="1" dirty="0">
                <a:solidFill>
                  <a:schemeClr val="accent5">
                    <a:lumOff val="-29866"/>
                  </a:schemeClr>
                </a:solidFill>
              </a:rPr>
              <a:t> 动力    </a:t>
            </a:r>
            <a:r>
              <a:rPr dirty="0"/>
              <a:t>）</a:t>
            </a:r>
          </a:p>
          <a:p>
            <a:pPr defTabSz="541781" indent="-270890" marL="27089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实践是检验认识是否正确的唯一（   </a:t>
            </a:r>
            <a:r>
              <a:rPr b="1" dirty="0">
                <a:solidFill>
                  <a:schemeClr val="accent5">
                    <a:lumOff val="-29866"/>
                  </a:schemeClr>
                </a:solidFill>
              </a:rPr>
              <a:t>标准   </a:t>
            </a:r>
            <a:r>
              <a:rPr dirty="0"/>
              <a:t> ）</a:t>
            </a:r>
          </a:p>
          <a:p>
            <a:pPr defTabSz="541781" indent="-270890" marL="27089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实践是认识的</a:t>
            </a:r>
            <a:r>
              <a:rPr altLang="en-US" dirty="0" lang="zh-CN"/>
              <a:t>最终</a:t>
            </a:r>
            <a:r>
              <a:rPr dirty="0"/>
              <a:t>（         ）</a:t>
            </a:r>
          </a:p>
        </p:txBody>
      </p:sp>
      <p:pic>
        <p:nvPicPr>
          <p:cNvPr id="2097166" name="图像" descr="图像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21790071" y="3181623"/>
            <a:ext cx="815184" cy="534964"/>
          </a:xfrm>
          <a:prstGeom prst="rect"/>
          <a:ln w="12700">
            <a:miter lim="400000"/>
          </a:ln>
        </p:spPr>
      </p:pic>
      <p:graphicFrame>
        <p:nvGraphicFramePr>
          <p:cNvPr id="4194313" name="图表 6"/>
          <p:cNvGraphicFramePr>
            <a:graphicFrameLocks/>
          </p:cNvGraphicFramePr>
          <p:nvPr/>
        </p:nvGraphicFramePr>
        <p:xfrm>
          <a:off x="11503557" y="176235"/>
          <a:ext cx="15647903" cy="2220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55" name="第一节 物质世界和实践"/>
          <p:cNvSpPr txBox="1"/>
          <p:nvPr/>
        </p:nvSpPr>
        <p:spPr>
          <a:xfrm>
            <a:off x="0" y="176235"/>
            <a:ext cx="4305666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2.1.1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实践是认识的基础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21200" y="0"/>
            <a:ext cx="13576300" cy="13576300"/>
          </a:xfrm>
          <a:prstGeom prst="rect"/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实践对认识具有决定作用（实践是认识的基础）（简答题）…"/>
          <p:cNvSpPr txBox="1">
            <a:spLocks noGrp="1"/>
          </p:cNvSpPr>
          <p:nvPr>
            <p:ph type="body" sz="half" idx="4294967295"/>
          </p:nvPr>
        </p:nvSpPr>
        <p:spPr>
          <a:xfrm>
            <a:off x="3016651" y="3720548"/>
            <a:ext cx="14594881" cy="7118139"/>
          </a:xfrm>
          <a:prstGeom prst="rect"/>
        </p:spPr>
        <p:txBody>
          <a:bodyPr anchor="t" bIns="34284" lIns="34284" rIns="34284" tIns="34284"/>
          <a:p>
            <a:pPr defTabSz="541781" indent="0" marL="0">
              <a:lnSpc>
                <a:spcPct val="200000"/>
              </a:lnSpc>
              <a:spcBef>
                <a:spcPts val="0"/>
              </a:spcBef>
              <a:buSzTx/>
              <a:buNone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1" dirty="0"/>
              <a:t>实践对认识具有决定作用（实践是认识的基础）</a:t>
            </a:r>
            <a:r>
              <a:rPr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（</a:t>
            </a:r>
            <a:r>
              <a:rPr b="1"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简答题</a:t>
            </a:r>
            <a:r>
              <a:rPr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）</a:t>
            </a:r>
            <a:r>
              <a:rPr dirty="0"/>
              <a:t> </a:t>
            </a:r>
          </a:p>
          <a:p>
            <a:pPr defTabSz="541781" indent="-270890" marL="27089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实践是认识的（  </a:t>
            </a:r>
            <a:r>
              <a:rPr b="1" dirty="0">
                <a:solidFill>
                  <a:schemeClr val="accent5">
                    <a:lumOff val="-29866"/>
                  </a:schemeClr>
                </a:solidFill>
              </a:rPr>
              <a:t>来源</a:t>
            </a:r>
            <a:r>
              <a:rPr dirty="0">
                <a:solidFill>
                  <a:schemeClr val="accent5">
                    <a:lumOff val="-29866"/>
                  </a:schemeClr>
                </a:solidFill>
              </a:rPr>
              <a:t>  </a:t>
            </a:r>
            <a:r>
              <a:rPr dirty="0"/>
              <a:t> ）</a:t>
            </a:r>
          </a:p>
          <a:p>
            <a:pPr defTabSz="541781" indent="-270890" marL="27089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实践是认识发展的（   </a:t>
            </a:r>
            <a:r>
              <a:rPr b="1" dirty="0">
                <a:solidFill>
                  <a:schemeClr val="accent5">
                    <a:lumOff val="-29866"/>
                  </a:schemeClr>
                </a:solidFill>
              </a:rPr>
              <a:t> 动力    </a:t>
            </a:r>
            <a:r>
              <a:rPr dirty="0"/>
              <a:t>）</a:t>
            </a:r>
          </a:p>
          <a:p>
            <a:pPr defTabSz="541781" indent="-270890" marL="27089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实践是检验认识是否正确的唯一（   </a:t>
            </a:r>
            <a:r>
              <a:rPr b="1" dirty="0">
                <a:solidFill>
                  <a:schemeClr val="accent5">
                    <a:lumOff val="-29866"/>
                  </a:schemeClr>
                </a:solidFill>
              </a:rPr>
              <a:t>标准   </a:t>
            </a:r>
            <a:r>
              <a:rPr dirty="0"/>
              <a:t> ）</a:t>
            </a:r>
          </a:p>
          <a:p>
            <a:pPr defTabSz="541781" indent="-270890" marL="27089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  <a:defRPr sz="4345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实践是认识的</a:t>
            </a:r>
            <a:r>
              <a:rPr altLang="en-US" dirty="0" lang="zh-CN"/>
              <a:t>最终</a:t>
            </a:r>
            <a:r>
              <a:rPr dirty="0"/>
              <a:t>（  </a:t>
            </a:r>
            <a:r>
              <a:rPr b="1" dirty="0">
                <a:solidFill>
                  <a:schemeClr val="accent5">
                    <a:lumOff val="-29866"/>
                  </a:schemeClr>
                </a:solidFill>
              </a:rPr>
              <a:t> 目的    </a:t>
            </a:r>
            <a:r>
              <a:rPr dirty="0"/>
              <a:t>  ）</a:t>
            </a:r>
          </a:p>
        </p:txBody>
      </p:sp>
      <p:pic>
        <p:nvPicPr>
          <p:cNvPr id="2097167" name="图像" descr="图像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21790071" y="3181623"/>
            <a:ext cx="815184" cy="534964"/>
          </a:xfrm>
          <a:prstGeom prst="rect"/>
          <a:ln w="12700">
            <a:miter lim="400000"/>
          </a:ln>
        </p:spPr>
      </p:pic>
      <p:graphicFrame>
        <p:nvGraphicFramePr>
          <p:cNvPr id="4194314" name="图表 6"/>
          <p:cNvGraphicFramePr>
            <a:graphicFrameLocks/>
          </p:cNvGraphicFramePr>
          <p:nvPr/>
        </p:nvGraphicFramePr>
        <p:xfrm>
          <a:off x="11503557" y="176235"/>
          <a:ext cx="15647903" cy="2220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57" name="第一节 物质世界和实践"/>
          <p:cNvSpPr txBox="1"/>
          <p:nvPr/>
        </p:nvSpPr>
        <p:spPr>
          <a:xfrm>
            <a:off x="0" y="176235"/>
            <a:ext cx="4305666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2.1.1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实践是认识的基础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5" name="图表 2"/>
          <p:cNvGraphicFramePr>
            <a:graphicFrameLocks/>
          </p:cNvGraphicFramePr>
          <p:nvPr/>
        </p:nvGraphicFramePr>
        <p:xfrm>
          <a:off x="1413970" y="1201640"/>
          <a:ext cx="22081360" cy="11240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人类认识发展的根本动力是（ ）…"/>
          <p:cNvSpPr txBox="1"/>
          <p:nvPr/>
        </p:nvSpPr>
        <p:spPr>
          <a:xfrm>
            <a:off x="2941421" y="3861148"/>
            <a:ext cx="10172657" cy="518090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人类认识发展的根本动力是（ ）</a:t>
            </a:r>
          </a:p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兴趣爱好 </a:t>
            </a:r>
          </a:p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社会实践</a:t>
            </a:r>
          </a:p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求知欲望 </a:t>
            </a:r>
          </a:p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好奇心理</a:t>
            </a:r>
          </a:p>
        </p:txBody>
      </p:sp>
      <p:pic>
        <p:nvPicPr>
          <p:cNvPr id="2097169" name="图像" descr="图像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1790071" y="3181623"/>
            <a:ext cx="815184" cy="534964"/>
          </a:xfrm>
          <a:prstGeom prst="rect"/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人类认识发展的根本动力是（ ）…"/>
          <p:cNvSpPr txBox="1"/>
          <p:nvPr/>
        </p:nvSpPr>
        <p:spPr>
          <a:xfrm>
            <a:off x="2941421" y="3861148"/>
            <a:ext cx="10627909" cy="518090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人类认识发展的根本动力是（</a:t>
            </a:r>
            <a:r>
              <a:rPr altLang="zh-CN" dirty="0" lang="en-US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兴趣爱好 </a:t>
            </a:r>
          </a:p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社会实践</a:t>
            </a:r>
          </a:p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求知欲望 </a:t>
            </a:r>
          </a:p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好奇心理</a:t>
            </a:r>
          </a:p>
        </p:txBody>
      </p:sp>
      <p:pic>
        <p:nvPicPr>
          <p:cNvPr id="2097170" name="图像" descr="图像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1790071" y="3181623"/>
            <a:ext cx="815184" cy="534964"/>
          </a:xfrm>
          <a:prstGeom prst="rect"/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辩证唯物主义认识论首要的观点是 （ ）…"/>
          <p:cNvSpPr txBox="1"/>
          <p:nvPr/>
        </p:nvSpPr>
        <p:spPr>
          <a:xfrm>
            <a:off x="2906064" y="3962958"/>
            <a:ext cx="13070886" cy="6450484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辩证唯物主义认识论首要的观点是 （ ）   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实践的观点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辩证法的观点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可知论的观点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唯物论的观点</a:t>
            </a:r>
          </a:p>
        </p:txBody>
      </p:sp>
      <p:pic>
        <p:nvPicPr>
          <p:cNvPr id="2097171" name="图像" descr="图像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1790071" y="3181623"/>
            <a:ext cx="815184" cy="534964"/>
          </a:xfrm>
          <a:prstGeom prst="rect"/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辩证唯物主义认识论首要的观点是 （ ）…"/>
          <p:cNvSpPr txBox="1"/>
          <p:nvPr/>
        </p:nvSpPr>
        <p:spPr>
          <a:xfrm>
            <a:off x="2906064" y="3962958"/>
            <a:ext cx="13631937" cy="6450484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辩证唯物主义认识论首要的观点是 （</a:t>
            </a:r>
            <a:r>
              <a:rPr altLang="zh-CN" dirty="0" lang="en-US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）   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实践的观点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辩证法的观点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可知论的观点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唯物论的观点</a:t>
            </a:r>
          </a:p>
        </p:txBody>
      </p:sp>
      <p:pic>
        <p:nvPicPr>
          <p:cNvPr id="2097172" name="图像" descr="图像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1790071" y="3181623"/>
            <a:ext cx="815184" cy="534964"/>
          </a:xfrm>
          <a:prstGeom prst="rect"/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6" name="图表 2"/>
          <p:cNvGraphicFramePr>
            <a:graphicFrameLocks/>
          </p:cNvGraphicFramePr>
          <p:nvPr/>
        </p:nvGraphicFramePr>
        <p:xfrm>
          <a:off x="1497097" y="2116040"/>
          <a:ext cx="22081360" cy="11240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认识的主体和客体"/>
          <p:cNvSpPr txBox="1"/>
          <p:nvPr/>
        </p:nvSpPr>
        <p:spPr>
          <a:xfrm>
            <a:off x="2771668" y="3237097"/>
            <a:ext cx="5745163" cy="948978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认识的主体和客体</a:t>
            </a:r>
          </a:p>
        </p:txBody>
      </p:sp>
      <p:pic>
        <p:nvPicPr>
          <p:cNvPr id="2097173" name="内容占位符 5" descr="内容占位符 5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rcRect t="7923" b="8138"/>
          <a:stretch>
            <a:fillRect/>
          </a:stretch>
        </p:blipFill>
        <p:spPr>
          <a:xfrm>
            <a:off x="12791103" y="5964451"/>
            <a:ext cx="9853955" cy="5508770"/>
          </a:xfrm>
          <a:prstGeom prst="rect"/>
          <a:ln w="12700">
            <a:miter lim="400000"/>
          </a:ln>
        </p:spPr>
      </p:pic>
      <p:sp>
        <p:nvSpPr>
          <p:cNvPr id="1048665" name="内容占位符 2"/>
          <p:cNvSpPr txBox="1"/>
          <p:nvPr/>
        </p:nvSpPr>
        <p:spPr>
          <a:xfrm>
            <a:off x="2354037" y="5964451"/>
            <a:ext cx="8954295" cy="951030"/>
          </a:xfrm>
          <a:prstGeom prst="rect"/>
          <a:ln w="12700">
            <a:miter lim="400000"/>
          </a:ln>
        </p:spPr>
        <p:txBody>
          <a:bodyPr lIns="45719" rIns="45719">
            <a:spAutoFit/>
          </a:bodyPr>
          <a:p>
            <a:pPr defTabSz="914400">
              <a:lnSpc>
                <a:spcPct val="90000"/>
              </a:lnSpc>
              <a:spcBef>
                <a:spcPts val="1000"/>
              </a:spcBef>
              <a:defRPr sz="5400">
                <a:solidFill>
                  <a:srgbClr val="FA1F00"/>
                </a:solidFill>
                <a:latin typeface="华文中宋"/>
                <a:ea typeface="华文中宋"/>
                <a:cs typeface="华文中宋"/>
                <a:sym typeface="华文中宋"/>
              </a:defRPr>
            </a:pPr>
            <a:r>
              <a:rPr b="0" dirty="0" sz="6100">
                <a:solidFill>
                  <a:schemeClr val="accent5">
                    <a:lumOff val="-29866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我们</a:t>
            </a:r>
            <a:r>
              <a:rPr b="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认识到</a:t>
            </a:r>
            <a:r>
              <a:rPr b="0" dirty="0" sz="6200">
                <a:solidFill>
                  <a:schemeClr val="accent1">
                    <a:lumOff val="-13575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火</a:t>
            </a:r>
            <a:r>
              <a:rPr b="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是烫手的</a:t>
            </a:r>
            <a:r>
              <a:rPr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</p:txBody>
      </p:sp>
      <p:sp>
        <p:nvSpPr>
          <p:cNvPr id="1048666" name="直接箭头连接符 11"/>
          <p:cNvSpPr/>
          <p:nvPr/>
        </p:nvSpPr>
        <p:spPr>
          <a:xfrm>
            <a:off x="6837025" y="6915481"/>
            <a:ext cx="1" cy="1660678"/>
          </a:xfrm>
          <a:prstGeom prst="line"/>
          <a:ln w="114300">
            <a:solidFill>
              <a:srgbClr val="000000"/>
            </a:solidFill>
            <a:miter lim="400000"/>
            <a:tailEnd type="triangle"/>
          </a:ln>
        </p:spPr>
        <p:txBody>
          <a:bodyPr bIns="45718" lIns="45718" rIns="45718" tIns="45718"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8667" name="主体"/>
          <p:cNvSpPr/>
          <p:nvPr/>
        </p:nvSpPr>
        <p:spPr>
          <a:xfrm>
            <a:off x="2771668" y="9105693"/>
            <a:ext cx="1991817" cy="1053605"/>
          </a:xfrm>
          <a:prstGeom prst="rect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5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b="1">
                <a:latin typeface="Microsoft YaHei" charset="-122"/>
                <a:ea typeface="Microsoft YaHei" charset="-122"/>
                <a:cs typeface="Microsoft YaHei" charset="-122"/>
              </a:rPr>
              <a:t>主体</a:t>
            </a:r>
          </a:p>
        </p:txBody>
      </p:sp>
      <p:sp>
        <p:nvSpPr>
          <p:cNvPr id="1048668" name="客体"/>
          <p:cNvSpPr/>
          <p:nvPr/>
        </p:nvSpPr>
        <p:spPr>
          <a:xfrm>
            <a:off x="6067063" y="9105693"/>
            <a:ext cx="1991817" cy="1053605"/>
          </a:xfrm>
          <a:prstGeom prst="rect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5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b="1" dirty="0">
                <a:latin typeface="Microsoft YaHei" charset="-122"/>
                <a:ea typeface="Microsoft YaHei" charset="-122"/>
                <a:cs typeface="Microsoft YaHei" charset="-122"/>
              </a:rPr>
              <a:t>客体</a:t>
            </a:r>
          </a:p>
        </p:txBody>
      </p:sp>
      <p:sp>
        <p:nvSpPr>
          <p:cNvPr id="1048669" name="直接箭头连接符 11"/>
          <p:cNvSpPr/>
          <p:nvPr/>
        </p:nvSpPr>
        <p:spPr>
          <a:xfrm>
            <a:off x="3739269" y="6915481"/>
            <a:ext cx="1" cy="1660678"/>
          </a:xfrm>
          <a:prstGeom prst="line"/>
          <a:ln w="114300">
            <a:solidFill>
              <a:srgbClr val="000000"/>
            </a:solidFill>
            <a:miter lim="400000"/>
            <a:tailEnd type="triangle"/>
          </a:ln>
        </p:spPr>
        <p:txBody>
          <a:bodyPr bIns="45718" lIns="45718" rIns="45718" tIns="45718"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4194317" name="图表 10"/>
          <p:cNvGraphicFramePr>
            <a:graphicFrameLocks/>
          </p:cNvGraphicFramePr>
          <p:nvPr/>
        </p:nvGraphicFramePr>
        <p:xfrm>
          <a:off x="13104475" y="0"/>
          <a:ext cx="12825298" cy="2841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70" name="第一节 物质世界和实践"/>
          <p:cNvSpPr txBox="1"/>
          <p:nvPr/>
        </p:nvSpPr>
        <p:spPr>
          <a:xfrm>
            <a:off x="63306" y="0"/>
            <a:ext cx="6767878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2.1.2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认识是主体对客体的能动的反映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认识的主客体之间的关系"/>
          <p:cNvSpPr txBox="1"/>
          <p:nvPr/>
        </p:nvSpPr>
        <p:spPr>
          <a:xfrm>
            <a:off x="2566696" y="2942754"/>
            <a:ext cx="11387733" cy="948978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认识的主客体之间的关系</a:t>
            </a:r>
            <a:r>
              <a:rPr altLang="en-US" b="0" dirty="0" lang="zh-CN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（简答题）</a:t>
            </a:r>
            <a:endParaRPr b="0" dirty="0">
              <a:solidFill>
                <a:srgbClr val="00B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097174" name="内容占位符 5" descr="内容占位符 5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rcRect t="7923" b="8138"/>
          <a:stretch>
            <a:fillRect/>
          </a:stretch>
        </p:blipFill>
        <p:spPr>
          <a:xfrm>
            <a:off x="13954429" y="5637832"/>
            <a:ext cx="8954371" cy="5005866"/>
          </a:xfrm>
          <a:prstGeom prst="rect"/>
          <a:ln w="12700">
            <a:miter lim="400000"/>
          </a:ln>
        </p:spPr>
      </p:pic>
      <p:sp>
        <p:nvSpPr>
          <p:cNvPr id="1048674" name="认识关系"/>
          <p:cNvSpPr/>
          <p:nvPr/>
        </p:nvSpPr>
        <p:spPr>
          <a:xfrm>
            <a:off x="2712812" y="10949182"/>
            <a:ext cx="4807745" cy="1053605"/>
          </a:xfrm>
          <a:prstGeom prst="rect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5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认识关系</a:t>
            </a:r>
          </a:p>
        </p:txBody>
      </p:sp>
      <p:graphicFrame>
        <p:nvGraphicFramePr>
          <p:cNvPr id="4194318" name="图表 10"/>
          <p:cNvGraphicFramePr>
            <a:graphicFrameLocks/>
          </p:cNvGraphicFramePr>
          <p:nvPr/>
        </p:nvGraphicFramePr>
        <p:xfrm>
          <a:off x="13104475" y="0"/>
          <a:ext cx="12825298" cy="2841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75" name="实践关系"/>
          <p:cNvSpPr/>
          <p:nvPr/>
        </p:nvSpPr>
        <p:spPr>
          <a:xfrm>
            <a:off x="2680680" y="5702309"/>
            <a:ext cx="4807745" cy="1053605"/>
          </a:xfrm>
          <a:prstGeom prst="rect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5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实践关系</a:t>
            </a:r>
          </a:p>
        </p:txBody>
      </p:sp>
      <p:sp>
        <p:nvSpPr>
          <p:cNvPr id="1048676" name="相互作用关系"/>
          <p:cNvSpPr/>
          <p:nvPr/>
        </p:nvSpPr>
        <p:spPr>
          <a:xfrm>
            <a:off x="2712812" y="8413337"/>
            <a:ext cx="4807745" cy="1053605"/>
          </a:xfrm>
          <a:prstGeom prst="rect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5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相互作用关系</a:t>
            </a:r>
          </a:p>
        </p:txBody>
      </p:sp>
      <p:sp>
        <p:nvSpPr>
          <p:cNvPr id="1048677" name="内容占位符 2"/>
          <p:cNvSpPr txBox="1"/>
          <p:nvPr/>
        </p:nvSpPr>
        <p:spPr>
          <a:xfrm>
            <a:off x="5685433" y="5667835"/>
            <a:ext cx="8954295" cy="951286"/>
          </a:xfrm>
          <a:prstGeom prst="rect"/>
          <a:ln w="12700">
            <a:miter lim="400000"/>
          </a:ln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6100">
                <a:solidFill>
                  <a:schemeClr val="accent5">
                    <a:lumOff val="-29866"/>
                  </a:schemeClr>
                </a:solidFill>
                <a:latin typeface="华文中宋"/>
                <a:ea typeface="华文中宋"/>
                <a:cs typeface="华文中宋"/>
                <a:sym typeface="华文中宋"/>
              </a:defRPr>
            </a:lvl1pPr>
          </a:lstStyle>
          <a:p>
            <a:r>
              <a:rPr b="0">
                <a:latin typeface="Microsoft YaHei" charset="-122"/>
                <a:ea typeface="Microsoft YaHei" charset="-122"/>
                <a:cs typeface="Microsoft YaHei" charset="-122"/>
              </a:rPr>
              <a:t>我摸火</a:t>
            </a:r>
            <a:endParaRPr b="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8678" name="内容占位符 2"/>
          <p:cNvSpPr txBox="1"/>
          <p:nvPr/>
        </p:nvSpPr>
        <p:spPr>
          <a:xfrm>
            <a:off x="6033465" y="11013032"/>
            <a:ext cx="8954295" cy="951286"/>
          </a:xfrm>
          <a:prstGeom prst="rect"/>
          <a:ln w="12700">
            <a:miter lim="400000"/>
          </a:ln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6100">
                <a:solidFill>
                  <a:schemeClr val="accent5">
                    <a:lumOff val="-29866"/>
                  </a:schemeClr>
                </a:solidFill>
                <a:latin typeface="华文中宋"/>
                <a:ea typeface="华文中宋"/>
                <a:cs typeface="华文中宋"/>
                <a:sym typeface="华文中宋"/>
              </a:defRPr>
            </a:lvl1pPr>
          </a:lstStyle>
          <a:p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我</a:t>
            </a:r>
            <a:r>
              <a:rPr altLang="en-US" b="0" dirty="0" lang="zh-CN">
                <a:latin typeface="Microsoft YaHei" charset="-122"/>
                <a:ea typeface="Microsoft YaHei" charset="-122"/>
                <a:cs typeface="Microsoft YaHei" charset="-122"/>
              </a:rPr>
              <a:t>认识</a:t>
            </a:r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火</a:t>
            </a:r>
          </a:p>
        </p:txBody>
      </p:sp>
      <p:sp>
        <p:nvSpPr>
          <p:cNvPr id="1048679" name="内容占位符 2"/>
          <p:cNvSpPr txBox="1"/>
          <p:nvPr/>
        </p:nvSpPr>
        <p:spPr>
          <a:xfrm>
            <a:off x="5685432" y="8365221"/>
            <a:ext cx="8954295" cy="951286"/>
          </a:xfrm>
          <a:prstGeom prst="rect"/>
          <a:ln w="12700">
            <a:miter lim="400000"/>
          </a:ln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6100">
                <a:solidFill>
                  <a:schemeClr val="accent5">
                    <a:lumOff val="-29866"/>
                  </a:schemeClr>
                </a:solidFill>
                <a:latin typeface="华文中宋"/>
                <a:ea typeface="华文中宋"/>
                <a:cs typeface="华文中宋"/>
                <a:sym typeface="华文中宋"/>
              </a:defRPr>
            </a:lvl1pPr>
          </a:lstStyle>
          <a:p>
            <a:r>
              <a:rPr altLang="en-US" b="0" lang="zh-CN">
                <a:latin typeface="Microsoft YaHei" charset="-122"/>
                <a:ea typeface="Microsoft YaHei" charset="-122"/>
                <a:cs typeface="Microsoft YaHei" charset="-122"/>
              </a:rPr>
              <a:t>火烫我</a:t>
            </a:r>
            <a:endParaRPr b="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8680" name="第一节 物质世界和实践"/>
          <p:cNvSpPr txBox="1"/>
          <p:nvPr/>
        </p:nvSpPr>
        <p:spPr>
          <a:xfrm>
            <a:off x="63306" y="0"/>
            <a:ext cx="6767878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2.1.2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认识是主体对客体的能动的反映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9" name="图表 2"/>
          <p:cNvGraphicFramePr>
            <a:graphicFrameLocks/>
          </p:cNvGraphicFramePr>
          <p:nvPr/>
        </p:nvGraphicFramePr>
        <p:xfrm>
          <a:off x="1497097" y="2116040"/>
          <a:ext cx="22081360" cy="11240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067300" y="304800"/>
            <a:ext cx="12992100" cy="12992100"/>
          </a:xfrm>
          <a:prstGeom prst="rect"/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认识的本质：主体对客体能动的反映"/>
          <p:cNvSpPr/>
          <p:nvPr/>
        </p:nvSpPr>
        <p:spPr>
          <a:xfrm>
            <a:off x="2502325" y="5525641"/>
            <a:ext cx="18312793" cy="2867918"/>
          </a:xfrm>
          <a:prstGeom prst="rect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认识的本质：主体对客体能动的反映</a:t>
            </a:r>
          </a:p>
        </p:txBody>
      </p:sp>
      <p:sp>
        <p:nvSpPr>
          <p:cNvPr id="1048682" name="矩形"/>
          <p:cNvSpPr/>
          <p:nvPr/>
        </p:nvSpPr>
        <p:spPr>
          <a:xfrm>
            <a:off x="14216260" y="5740400"/>
            <a:ext cx="1932882" cy="2434382"/>
          </a:xfrm>
          <a:prstGeom prst="rect"/>
          <a:ln w="152400">
            <a:solidFill>
              <a:schemeClr val="bg1"/>
            </a:solidFill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4194320" name="图表 4"/>
          <p:cNvGraphicFramePr>
            <a:graphicFrameLocks/>
          </p:cNvGraphicFramePr>
          <p:nvPr/>
        </p:nvGraphicFramePr>
        <p:xfrm>
          <a:off x="13104475" y="0"/>
          <a:ext cx="12825298" cy="2841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83" name="第一节 物质世界和实践"/>
          <p:cNvSpPr txBox="1"/>
          <p:nvPr/>
        </p:nvSpPr>
        <p:spPr>
          <a:xfrm>
            <a:off x="63306" y="0"/>
            <a:ext cx="6767878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2.1.2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认识是主体对客体的能动的反映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  <p:timing>
    <p:tnLst>
      <p:par>
        <p:cTn dur="indefinite" fill="hold" id="1" nodeType="tmRoot" restart="never">
          <p:childTnLst>
            <p:seq concurrent="1" prevAc="none" nextAc="seek">
              <p:cTn dur="indefinite" fill="hold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5" nodeType="clickEffect" presetClass="entr" presetID="23" presetSubtype="16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6"/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7"/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8"/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2" grpId="1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马克思主义认识论认为，认识的本质是（ ）…"/>
          <p:cNvSpPr txBox="1"/>
          <p:nvPr/>
        </p:nvSpPr>
        <p:spPr>
          <a:xfrm>
            <a:off x="2779949" y="3948234"/>
            <a:ext cx="13712087" cy="518090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马克思主义认识论认为，认识的本质是（ ）</a:t>
            </a:r>
          </a:p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主体对客体的直观反映</a:t>
            </a:r>
          </a:p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主体对客体的自由创造</a:t>
            </a:r>
          </a:p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主体对客体的能动反映</a:t>
            </a:r>
          </a:p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主体对客体的简单摹写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马克思主义认识论认为，认识的本质是（ ）…"/>
          <p:cNvSpPr txBox="1"/>
          <p:nvPr/>
        </p:nvSpPr>
        <p:spPr>
          <a:xfrm>
            <a:off x="2779949" y="3948234"/>
            <a:ext cx="14183370" cy="518090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马克思主义认识论认为，认识的本质是（</a:t>
            </a:r>
            <a:r>
              <a:rPr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altLang="zh-CN" dirty="0" lang="en-US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主体对客体的直观反映</a:t>
            </a:r>
          </a:p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主体对客体的自由创造</a:t>
            </a:r>
          </a:p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主体对客体的能动反映</a:t>
            </a:r>
          </a:p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主体对客体的简单摹写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1" name="图表 2"/>
          <p:cNvGraphicFramePr>
            <a:graphicFrameLocks/>
          </p:cNvGraphicFramePr>
          <p:nvPr/>
        </p:nvGraphicFramePr>
        <p:xfrm>
          <a:off x="1007239" y="504314"/>
          <a:ext cx="22886903" cy="11599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88" name="文本框 1"/>
          <p:cNvSpPr txBox="1"/>
          <p:nvPr/>
        </p:nvSpPr>
        <p:spPr>
          <a:xfrm>
            <a:off x="11806518" y="12501998"/>
            <a:ext cx="7718612" cy="841256"/>
          </a:xfrm>
          <a:prstGeom prst="rect"/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anchor="ctr" bIns="50800" horzOverflow="overflow" lIns="50800" numCol="1" rIns="50800" rot="0" rtlCol="0" spcCol="38100" spcFirstLastPara="1" tIns="50800" vert="horz" vertOverflow="overflow" wrap="square">
            <a:spAutoFit/>
          </a:bodyPr>
          <a:p>
            <a:pPr algn="ctr" defTabSz="825500" fontAlgn="auto" hangingPunct="0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4800" i="0" kumimoji="0" lang="zh-CN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马克思主义认识论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（1）唯物论的反映论与唯心论的认识论的对立（选择题）"/>
          <p:cNvSpPr txBox="1"/>
          <p:nvPr/>
        </p:nvSpPr>
        <p:spPr>
          <a:xfrm>
            <a:off x="1486161" y="3315944"/>
            <a:ext cx="16199948" cy="85664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>
              <a:defRPr sz="49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（1）唯物论的反映论与唯心论的认识论的对立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（选择题）</a:t>
            </a:r>
          </a:p>
        </p:txBody>
      </p:sp>
      <p:sp>
        <p:nvSpPr>
          <p:cNvPr id="1048692" name="唯物论的反映论"/>
          <p:cNvSpPr txBox="1"/>
          <p:nvPr/>
        </p:nvSpPr>
        <p:spPr>
          <a:xfrm>
            <a:off x="3176294" y="6047362"/>
            <a:ext cx="4501232" cy="85664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4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900"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唯物论的反映论</a:t>
            </a:r>
          </a:p>
        </p:txBody>
      </p:sp>
      <p:sp>
        <p:nvSpPr>
          <p:cNvPr id="1048693" name="圆角矩形"/>
          <p:cNvSpPr/>
          <p:nvPr/>
        </p:nvSpPr>
        <p:spPr>
          <a:xfrm>
            <a:off x="1675749" y="4914257"/>
            <a:ext cx="7502321" cy="4638525"/>
          </a:xfrm>
          <a:prstGeom prst="roundRect">
            <a:avLst>
              <a:gd name="adj" fmla="val 6086"/>
            </a:avLst>
          </a:prstGeom>
          <a:solidFill>
            <a:schemeClr val="accent1">
              <a:alpha val="0"/>
            </a:schemeClr>
          </a:solidFill>
          <a:ln w="38100">
            <a:solidFill>
              <a:srgbClr val="000000">
                <a:alpha val="27500"/>
              </a:srgbClr>
            </a:solidFill>
            <a:miter lim="400000"/>
          </a:ln>
        </p:spPr>
        <p:txBody>
          <a:bodyPr anchor="ctr" bIns="0" lIns="0" rIns="0" tIns="0"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8694" name="唯心论的认识论"/>
          <p:cNvSpPr txBox="1"/>
          <p:nvPr/>
        </p:nvSpPr>
        <p:spPr>
          <a:xfrm>
            <a:off x="16818273" y="6047362"/>
            <a:ext cx="4501232" cy="85664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4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唯心论的认识论</a:t>
            </a:r>
          </a:p>
        </p:txBody>
      </p:sp>
      <p:sp>
        <p:nvSpPr>
          <p:cNvPr id="1048695" name="存在决定思维"/>
          <p:cNvSpPr txBox="1"/>
          <p:nvPr/>
        </p:nvSpPr>
        <p:spPr>
          <a:xfrm>
            <a:off x="3709323" y="7665157"/>
            <a:ext cx="3435172" cy="957891"/>
          </a:xfrm>
          <a:prstGeom prst="rect"/>
          <a:ln w="12700">
            <a:miter lim="400000"/>
          </a:ln>
        </p:spPr>
        <p:txBody>
          <a:bodyPr anchor="ctr" bIns="50800" lIns="50800" rIns="50800" tIns="50800">
            <a:spAutoFit/>
          </a:bodyPr>
          <a:lstStyle>
            <a:lvl1pPr algn="l">
              <a:lnSpc>
                <a:spcPct val="150000"/>
              </a:lnSpc>
              <a:defRPr b="0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b="1">
                <a:latin typeface="Microsoft YaHei" charset="-122"/>
                <a:ea typeface="Microsoft YaHei" charset="-122"/>
                <a:cs typeface="Microsoft YaHei" charset="-122"/>
              </a:rPr>
              <a:t>存在决定思维</a:t>
            </a:r>
          </a:p>
        </p:txBody>
      </p:sp>
      <p:sp>
        <p:nvSpPr>
          <p:cNvPr id="1048696" name="圆角矩形"/>
          <p:cNvSpPr/>
          <p:nvPr/>
        </p:nvSpPr>
        <p:spPr>
          <a:xfrm>
            <a:off x="15266479" y="4914257"/>
            <a:ext cx="7502321" cy="4638525"/>
          </a:xfrm>
          <a:prstGeom prst="roundRect">
            <a:avLst>
              <a:gd name="adj" fmla="val 6444"/>
            </a:avLst>
          </a:prstGeom>
          <a:solidFill>
            <a:schemeClr val="accent1">
              <a:alpha val="0"/>
            </a:schemeClr>
          </a:solidFill>
          <a:ln w="38100">
            <a:solidFill>
              <a:srgbClr val="000000">
                <a:alpha val="27500"/>
              </a:srgbClr>
            </a:solidFill>
            <a:miter lim="400000"/>
          </a:ln>
        </p:spPr>
        <p:txBody>
          <a:bodyPr anchor="ctr" bIns="0" lIns="0" rIns="0" tIns="0"/>
          <a:p>
            <a:pPr algn="l">
              <a:spcBef>
                <a:spcPts val="5900"/>
              </a:spcBef>
              <a:defRPr b="0" sz="4800"/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8697" name="思维决定存在（先验论）"/>
          <p:cNvSpPr txBox="1"/>
          <p:nvPr/>
        </p:nvSpPr>
        <p:spPr>
          <a:xfrm>
            <a:off x="16357631" y="7665157"/>
            <a:ext cx="6740240" cy="957891"/>
          </a:xfrm>
          <a:prstGeom prst="rect"/>
          <a:ln w="12700">
            <a:miter lim="400000"/>
          </a:ln>
        </p:spPr>
        <p:txBody>
          <a:bodyPr anchor="ctr" bIns="50800" lIns="50800" rIns="50800" tIns="50800">
            <a:spAutoFit/>
          </a:bodyPr>
          <a:lstStyle>
            <a:lvl1pPr algn="l">
              <a:lnSpc>
                <a:spcPct val="150000"/>
              </a:lnSpc>
              <a:defRPr b="0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b="1">
                <a:latin typeface="Microsoft YaHei" charset="-122"/>
                <a:ea typeface="Microsoft YaHei" charset="-122"/>
                <a:cs typeface="Microsoft YaHei" charset="-122"/>
              </a:rPr>
              <a:t>思维决定存在（先验论）</a:t>
            </a:r>
          </a:p>
        </p:txBody>
      </p:sp>
      <p:sp>
        <p:nvSpPr>
          <p:cNvPr id="1048698" name="箭头 11"/>
          <p:cNvSpPr/>
          <p:nvPr/>
        </p:nvSpPr>
        <p:spPr>
          <a:xfrm>
            <a:off x="9586135" y="6221684"/>
            <a:ext cx="2553324" cy="1922420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8699" name="箭头 11"/>
          <p:cNvSpPr/>
          <p:nvPr/>
        </p:nvSpPr>
        <p:spPr>
          <a:xfrm flipH="1">
            <a:off x="12416782" y="6221684"/>
            <a:ext cx="2553325" cy="1922420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4194322" name="图表 10"/>
          <p:cNvGraphicFramePr>
            <a:graphicFrameLocks/>
          </p:cNvGraphicFramePr>
          <p:nvPr/>
        </p:nvGraphicFramePr>
        <p:xfrm>
          <a:off x="11593285" y="130630"/>
          <a:ext cx="14107887" cy="2808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700" name="第一节 物质世界和实践"/>
          <p:cNvSpPr txBox="1"/>
          <p:nvPr/>
        </p:nvSpPr>
        <p:spPr>
          <a:xfrm>
            <a:off x="63306" y="0"/>
            <a:ext cx="6767878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2.1.2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认识是主体对客体的能动的反映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唯物主义认识论和唯心主义认识论的根本区别是（）…"/>
          <p:cNvSpPr txBox="1"/>
          <p:nvPr/>
        </p:nvSpPr>
        <p:spPr>
          <a:xfrm>
            <a:off x="2902635" y="4013548"/>
            <a:ext cx="16324982" cy="518090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唯物主义认识论和唯心主义认识论的根本区别是（）</a:t>
            </a:r>
          </a:p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前者是可知论，后者是不可知论</a:t>
            </a:r>
          </a:p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前者是能动反映论，后者是机械反映论</a:t>
            </a:r>
          </a:p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前者是反映论，后者是先验论</a:t>
            </a:r>
          </a:p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前者是唯理论，后者是经验论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唯物主义认识论和唯心主义认识论的根本区别是（）…"/>
          <p:cNvSpPr txBox="1"/>
          <p:nvPr/>
        </p:nvSpPr>
        <p:spPr>
          <a:xfrm>
            <a:off x="2902635" y="4013548"/>
            <a:ext cx="16796265" cy="518090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唯物主义认识论和唯心主义认识论的根本区别是（</a:t>
            </a:r>
            <a:r>
              <a:rPr altLang="zh-CN" dirty="0" lang="en-US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前者是可知论，后者是不可知论</a:t>
            </a:r>
          </a:p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前者是能动反映论，后者是机械反映论</a:t>
            </a:r>
          </a:p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前者是反映论，后者是先验论</a:t>
            </a:r>
          </a:p>
          <a:p>
            <a:pPr algn="l" defTabSz="457200">
              <a:lnSpc>
                <a:spcPct val="12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前者是唯理论，后者是经验论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（2）可知论与不可知论的对立（选择题）"/>
          <p:cNvSpPr txBox="1"/>
          <p:nvPr/>
        </p:nvSpPr>
        <p:spPr>
          <a:xfrm>
            <a:off x="-440247" y="2754447"/>
            <a:ext cx="13969968" cy="977901"/>
          </a:xfrm>
          <a:prstGeom prst="rect"/>
          <a:ln w="12700">
            <a:miter lim="400000"/>
          </a:ln>
        </p:spPr>
        <p:txBody>
          <a:bodyPr anchor="ctr" bIns="50800" lIns="50800" rIns="50800" tIns="50800">
            <a:spAutoFit/>
          </a:bodyPr>
          <a:p>
            <a:pPr>
              <a:defRPr sz="4900">
                <a:latin typeface="Helvetica"/>
                <a:ea typeface="Helvetica"/>
                <a:cs typeface="Helvetica"/>
                <a:sym typeface="Helvetica"/>
              </a:defRPr>
            </a:pPr>
            <a:r>
              <a:t>（2）可知论与不可知论的对立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（选择题）</a:t>
            </a:r>
          </a:p>
        </p:txBody>
      </p:sp>
      <p:pic>
        <p:nvPicPr>
          <p:cNvPr id="2097175" name="image9.png" descr="image9.png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4501450" y="9627425"/>
            <a:ext cx="2485629" cy="2840719"/>
          </a:xfrm>
          <a:prstGeom prst="rect"/>
          <a:ln w="12700">
            <a:miter lim="400000"/>
          </a:ln>
        </p:spPr>
      </p:pic>
      <p:pic>
        <p:nvPicPr>
          <p:cNvPr id="2097176" name="image9.png" descr="image9.png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flipH="1">
            <a:off x="17173113" y="9659104"/>
            <a:ext cx="2426050" cy="2777361"/>
          </a:xfrm>
          <a:prstGeom prst="rect"/>
          <a:ln w="12700">
            <a:miter lim="400000"/>
          </a:ln>
        </p:spPr>
      </p:pic>
      <p:grpSp>
        <p:nvGrpSpPr>
          <p:cNvPr id="191" name="成组"/>
          <p:cNvGrpSpPr/>
          <p:nvPr/>
        </p:nvGrpSpPr>
        <p:grpSpPr>
          <a:xfrm>
            <a:off x="2082622" y="6802402"/>
            <a:ext cx="1910908" cy="7701675"/>
            <a:chOff x="0" y="-1647395"/>
            <a:chExt cx="1910907" cy="7701674"/>
          </a:xfrm>
        </p:grpSpPr>
        <p:sp>
          <p:nvSpPr>
            <p:cNvPr id="1048706" name="形状"/>
            <p:cNvSpPr/>
            <p:nvPr/>
          </p:nvSpPr>
          <p:spPr>
            <a:xfrm>
              <a:off x="0" y="236116"/>
              <a:ext cx="1910907" cy="3934652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48"/>
                  </a:moveTo>
                  <a:cubicBezTo>
                    <a:pt x="0" y="783"/>
                    <a:pt x="1612" y="0"/>
                    <a:pt x="3600" y="0"/>
                  </a:cubicBezTo>
                  <a:lnTo>
                    <a:pt x="3600" y="0"/>
                  </a:lnTo>
                  <a:lnTo>
                    <a:pt x="18000" y="0"/>
                  </a:lnTo>
                  <a:cubicBezTo>
                    <a:pt x="19988" y="0"/>
                    <a:pt x="21600" y="783"/>
                    <a:pt x="21600" y="1748"/>
                  </a:cubicBezTo>
                  <a:lnTo>
                    <a:pt x="21600" y="19852"/>
                  </a:lnTo>
                  <a:cubicBezTo>
                    <a:pt x="21600" y="20817"/>
                    <a:pt x="19988" y="21600"/>
                    <a:pt x="18000" y="21600"/>
                  </a:cubicBezTo>
                  <a:lnTo>
                    <a:pt x="9000" y="21600"/>
                  </a:lnTo>
                  <a:lnTo>
                    <a:pt x="9439" y="20435"/>
                  </a:lnTo>
                  <a:lnTo>
                    <a:pt x="3600" y="21600"/>
                  </a:lnTo>
                  <a:lnTo>
                    <a:pt x="3600" y="21600"/>
                  </a:lnTo>
                  <a:cubicBezTo>
                    <a:pt x="1612" y="21600"/>
                    <a:pt x="0" y="20817"/>
                    <a:pt x="0" y="19852"/>
                  </a:cubicBezTo>
                  <a:lnTo>
                    <a:pt x="0" y="180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FDEADA"/>
            </a:solidFill>
            <a:ln w="28575" cap="flat">
              <a:solidFill>
                <a:srgbClr val="CC2999"/>
              </a:solidFill>
              <a:prstDash val="solid"/>
              <a:round/>
            </a:ln>
            <a:effectLst/>
          </p:spPr>
          <p:txBody>
            <a:bodyPr anchor="ctr" bIns="45719" lIns="45719" numCol="1" rIns="45719" tIns="45719" wrap="square">
              <a:noAutofit/>
            </a:bodyPr>
            <a:p>
              <a:pPr defTabSz="1172261">
                <a:lnSpc>
                  <a:spcPct val="150000"/>
                </a:lnSpc>
                <a:defRPr b="0" sz="23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048707" name="可知论"/>
            <p:cNvSpPr txBox="1"/>
            <p:nvPr/>
          </p:nvSpPr>
          <p:spPr>
            <a:xfrm>
              <a:off x="93282" y="-1647396"/>
              <a:ext cx="1724343" cy="7701675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ctr" bIns="43960" lIns="43960" numCol="1" rIns="43960" tIns="43960" wrap="square">
              <a:noAutofit/>
            </a:bodyPr>
            <a:lstStyle>
              <a:lvl1pPr defTabSz="1172261">
                <a:lnSpc>
                  <a:spcPct val="150000"/>
                </a:lnSpc>
                <a:defRPr sz="4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可知论</a:t>
              </a:r>
            </a:p>
          </p:txBody>
        </p:sp>
      </p:grpSp>
      <p:grpSp>
        <p:nvGrpSpPr>
          <p:cNvPr id="192" name="成组"/>
          <p:cNvGrpSpPr/>
          <p:nvPr/>
        </p:nvGrpSpPr>
        <p:grpSpPr>
          <a:xfrm>
            <a:off x="20446062" y="8369910"/>
            <a:ext cx="1317805" cy="4119660"/>
            <a:chOff x="0" y="0"/>
            <a:chExt cx="1317804" cy="4119658"/>
          </a:xfrm>
        </p:grpSpPr>
        <p:sp>
          <p:nvSpPr>
            <p:cNvPr id="1048708" name="形状"/>
            <p:cNvSpPr/>
            <p:nvPr/>
          </p:nvSpPr>
          <p:spPr>
            <a:xfrm>
              <a:off x="0" y="105058"/>
              <a:ext cx="1317805" cy="3909542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13"/>
                  </a:moveTo>
                  <a:cubicBezTo>
                    <a:pt x="0" y="543"/>
                    <a:pt x="1612" y="0"/>
                    <a:pt x="3600" y="0"/>
                  </a:cubicBezTo>
                  <a:lnTo>
                    <a:pt x="3600" y="0"/>
                  </a:lnTo>
                  <a:lnTo>
                    <a:pt x="18000" y="0"/>
                  </a:lnTo>
                  <a:cubicBezTo>
                    <a:pt x="19988" y="0"/>
                    <a:pt x="21600" y="543"/>
                    <a:pt x="21600" y="1213"/>
                  </a:cubicBezTo>
                  <a:lnTo>
                    <a:pt x="21600" y="20387"/>
                  </a:lnTo>
                  <a:cubicBezTo>
                    <a:pt x="21600" y="21057"/>
                    <a:pt x="19988" y="21600"/>
                    <a:pt x="18000" y="21600"/>
                  </a:cubicBezTo>
                  <a:lnTo>
                    <a:pt x="9000" y="21600"/>
                  </a:lnTo>
                  <a:lnTo>
                    <a:pt x="9439" y="20435"/>
                  </a:lnTo>
                  <a:lnTo>
                    <a:pt x="3600" y="21600"/>
                  </a:lnTo>
                  <a:lnTo>
                    <a:pt x="3600" y="21600"/>
                  </a:lnTo>
                  <a:cubicBezTo>
                    <a:pt x="1612" y="21600"/>
                    <a:pt x="0" y="21057"/>
                    <a:pt x="0" y="20387"/>
                  </a:cubicBezTo>
                  <a:lnTo>
                    <a:pt x="0" y="180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FDEADA"/>
            </a:solidFill>
            <a:ln w="28575" cap="flat">
              <a:solidFill>
                <a:srgbClr val="CC2999"/>
              </a:solidFill>
              <a:prstDash val="solid"/>
              <a:round/>
            </a:ln>
            <a:effectLst/>
          </p:spPr>
          <p:txBody>
            <a:bodyPr anchor="ctr" bIns="45719" lIns="45719" numCol="1" rIns="45719" tIns="45719" wrap="square">
              <a:noAutofit/>
            </a:bodyPr>
            <a:p>
              <a:pPr defTabSz="1172261">
                <a:lnSpc>
                  <a:spcPct val="150000"/>
                </a:lnSpc>
                <a:defRPr b="0" sz="23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048709" name="不可知论"/>
            <p:cNvSpPr txBox="1"/>
            <p:nvPr/>
          </p:nvSpPr>
          <p:spPr>
            <a:xfrm>
              <a:off x="64329" y="0"/>
              <a:ext cx="1189146" cy="4119659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ctr" bIns="43960" lIns="43960" numCol="1" rIns="43960" tIns="43960" wrap="square">
              <a:noAutofit/>
            </a:bodyPr>
            <a:lstStyle>
              <a:lvl1pPr defTabSz="1172261">
                <a:lnSpc>
                  <a:spcPct val="150000"/>
                </a:lnSpc>
                <a:defRPr sz="4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不可知论</a:t>
              </a:r>
            </a:p>
          </p:txBody>
        </p:sp>
      </p:grpSp>
      <p:pic>
        <p:nvPicPr>
          <p:cNvPr id="2097177" name="image10.png" descr="image10.png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8757508" y="8294848"/>
            <a:ext cx="6658372" cy="4952508"/>
          </a:xfrm>
          <a:prstGeom prst="rect"/>
          <a:ln w="12700">
            <a:miter lim="400000"/>
          </a:ln>
        </p:spPr>
      </p:pic>
      <p:sp>
        <p:nvSpPr>
          <p:cNvPr id="1048710" name="马克思主义认识论-可知论"/>
          <p:cNvSpPr txBox="1"/>
          <p:nvPr/>
        </p:nvSpPr>
        <p:spPr>
          <a:xfrm>
            <a:off x="1557812" y="5649478"/>
            <a:ext cx="7166832" cy="9779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4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900">
                <a:latin typeface="Helvetica"/>
                <a:ea typeface="Helvetica"/>
                <a:cs typeface="Helvetica"/>
                <a:sym typeface="Helvetica"/>
              </a:rPr>
              <a:t>马克思主义认识论-可知论</a:t>
            </a:r>
          </a:p>
        </p:txBody>
      </p:sp>
      <p:sp>
        <p:nvSpPr>
          <p:cNvPr id="1048711" name="圆角矩形"/>
          <p:cNvSpPr/>
          <p:nvPr/>
        </p:nvSpPr>
        <p:spPr>
          <a:xfrm>
            <a:off x="1169525" y="5288880"/>
            <a:ext cx="7943405" cy="1699097"/>
          </a:xfrm>
          <a:prstGeom prst="roundRect">
            <a:avLst>
              <a:gd name="adj" fmla="val 17591"/>
            </a:avLst>
          </a:prstGeom>
          <a:solidFill>
            <a:schemeClr val="accent1">
              <a:alpha val="0"/>
            </a:schemeClr>
          </a:solidFill>
          <a:ln w="38100">
            <a:solidFill>
              <a:srgbClr val="000000">
                <a:alpha val="27500"/>
              </a:srgbClr>
            </a:solidFill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8712" name="不可知论"/>
          <p:cNvSpPr txBox="1"/>
          <p:nvPr/>
        </p:nvSpPr>
        <p:spPr>
          <a:xfrm>
            <a:off x="17687022" y="5649478"/>
            <a:ext cx="2603501" cy="9779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4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不可知论</a:t>
            </a:r>
          </a:p>
        </p:txBody>
      </p:sp>
      <p:sp>
        <p:nvSpPr>
          <p:cNvPr id="1048713" name="圆角矩形"/>
          <p:cNvSpPr/>
          <p:nvPr/>
        </p:nvSpPr>
        <p:spPr>
          <a:xfrm>
            <a:off x="15017070" y="5250689"/>
            <a:ext cx="7943405" cy="1775479"/>
          </a:xfrm>
          <a:prstGeom prst="roundRect">
            <a:avLst>
              <a:gd name="adj" fmla="val 16835"/>
            </a:avLst>
          </a:prstGeom>
          <a:ln w="38100">
            <a:solidFill>
              <a:srgbClr val="000000">
                <a:alpha val="27500"/>
              </a:srgbClr>
            </a:solidFill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8714" name="箭头 11"/>
          <p:cNvSpPr/>
          <p:nvPr/>
        </p:nvSpPr>
        <p:spPr>
          <a:xfrm>
            <a:off x="9134670" y="5399236"/>
            <a:ext cx="2048272" cy="1542161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8715" name="箭头 11"/>
          <p:cNvSpPr/>
          <p:nvPr/>
        </p:nvSpPr>
        <p:spPr>
          <a:xfrm flipH="1">
            <a:off x="12952567" y="5431125"/>
            <a:ext cx="1963565" cy="1478384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8716" name="实践"/>
          <p:cNvSpPr/>
          <p:nvPr/>
        </p:nvSpPr>
        <p:spPr>
          <a:xfrm>
            <a:off x="11226331" y="4092365"/>
            <a:ext cx="1720727" cy="4006605"/>
          </a:xfrm>
          <a:prstGeom prst="rect"/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4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 sz="13800"/>
              <a:t>实践</a:t>
            </a:r>
          </a:p>
        </p:txBody>
      </p:sp>
      <p:graphicFrame>
        <p:nvGraphicFramePr>
          <p:cNvPr id="4194323" name="图表 18"/>
          <p:cNvGraphicFramePr>
            <a:graphicFrameLocks/>
          </p:cNvGraphicFramePr>
          <p:nvPr/>
        </p:nvGraphicFramePr>
        <p:xfrm>
          <a:off x="11593285" y="130630"/>
          <a:ext cx="14107887" cy="2808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717" name="第一节 物质世界和实践"/>
          <p:cNvSpPr txBox="1"/>
          <p:nvPr/>
        </p:nvSpPr>
        <p:spPr>
          <a:xfrm>
            <a:off x="63306" y="0"/>
            <a:ext cx="6767878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2.1.2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认识是主体对客体的能动的反映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  <p:timing>
    <p:tnLst>
      <p:par>
        <p:cTn dur="indefinite" fill="hold" id="1" nodeType="tmRoot" restart="never">
          <p:childTnLst>
            <p:seq concurrent="1" prevAc="none" nextAc="seek">
              <p:cTn dur="indefinite" fill="hold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5" nodeType="clickEffect" presetClass="entr" presetID="4" presetSubtype="16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6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7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grpId="2" id="9" nodeType="afterEffect" presetClass="entr" presetID="4" presetSubtype="16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1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1" animBg="1" advAuto="0"/>
      <p:bldP spid="192" grpId="2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矩形 2"/>
          <p:cNvSpPr/>
          <p:nvPr/>
        </p:nvSpPr>
        <p:spPr>
          <a:xfrm>
            <a:off x="3047773" y="3829096"/>
            <a:ext cx="16983966" cy="5144889"/>
          </a:xfrm>
          <a:prstGeom prst="rect"/>
        </p:spPr>
        <p:txBody>
          <a:bodyPr bIns="32966" lIns="65931" rIns="65931" tIns="32966" wrap="square">
            <a:spAutoFit/>
          </a:bodyPr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altLang="zh-CN" b="0" dirty="0" sz="4400" lang="zh-CN">
                <a:latin typeface="微软雅黑" pitchFamily="34" charset="-122"/>
                <a:ea typeface="微软雅黑" pitchFamily="34" charset="-122"/>
              </a:rPr>
              <a:t>对不可知论最有力的驳斥是指出（ </a:t>
            </a:r>
            <a:r>
              <a:rPr altLang="zh-CN" b="0" dirty="0" sz="4400" lang="en-US">
                <a:solidFill>
                  <a:srgbClr val="E254CE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altLang="zh-CN" b="0" dirty="0" sz="4400" 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zh-CN" b="0" dirty="0" sz="4400" lang="zh-CN">
                <a:latin typeface="微软雅黑" pitchFamily="34" charset="-122"/>
                <a:ea typeface="微软雅黑" pitchFamily="34" charset="-122"/>
              </a:rPr>
              <a:t>）</a:t>
            </a:r>
            <a:r>
              <a:rPr altLang="zh-CN" b="0" dirty="0" sz="4400" lang="en-US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altLang="zh-CN" b="0" dirty="0" sz="4400" lang="en-US">
                <a:latin typeface="微软雅黑" pitchFamily="34" charset="-122"/>
                <a:ea typeface="微软雅黑" pitchFamily="34" charset="-122"/>
              </a:rPr>
              <a:t>A.</a:t>
            </a:r>
            <a:r>
              <a:rPr altLang="zh-CN" b="0" dirty="0" sz="4400" lang="zh-CN">
                <a:latin typeface="微软雅黑" pitchFamily="34" charset="-122"/>
                <a:ea typeface="微软雅黑" pitchFamily="34" charset="-122"/>
              </a:rPr>
              <a:t>外部世界是可以被人感知的 </a:t>
            </a:r>
            <a:r>
              <a:rPr altLang="zh-CN" b="0" dirty="0" sz="4400" lang="en-US">
                <a:latin typeface="微软雅黑" pitchFamily="34" charset="-122"/>
                <a:ea typeface="微软雅黑" pitchFamily="34" charset="-122"/>
              </a:rPr>
              <a:t>           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altLang="zh-CN" b="0" dirty="0" sz="4400" lang="en-US">
                <a:latin typeface="微软雅黑" pitchFamily="34" charset="-122"/>
                <a:ea typeface="微软雅黑" pitchFamily="34" charset="-122"/>
              </a:rPr>
              <a:t>B.</a:t>
            </a:r>
            <a:r>
              <a:rPr altLang="zh-CN" b="0" dirty="0" sz="4400" lang="zh-CN">
                <a:latin typeface="微软雅黑" pitchFamily="34" charset="-122"/>
                <a:ea typeface="微软雅黑" pitchFamily="34" charset="-122"/>
              </a:rPr>
              <a:t>人们能够透过现象揭示本质</a:t>
            </a:r>
            <a:r>
              <a:rPr altLang="zh-CN" b="0" dirty="0" sz="4400" lang="en-US">
                <a:latin typeface="微软雅黑" pitchFamily="34" charset="-122"/>
                <a:ea typeface="微软雅黑" pitchFamily="34" charset="-122"/>
              </a:rPr>
              <a:t> </a:t>
            </a:r>
            <a:endParaRPr altLang="zh-CN" b="0" dirty="0" sz="4400" lang="zh-CN">
              <a:latin typeface="微软雅黑" pitchFamily="34" charset="-122"/>
              <a:ea typeface="微软雅黑" pitchFamily="34" charset="-122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altLang="zh-CN" b="0" dirty="0" sz="4400" lang="en-US">
                <a:latin typeface="微软雅黑" pitchFamily="34" charset="-122"/>
                <a:ea typeface="微软雅黑" pitchFamily="34" charset="-122"/>
              </a:rPr>
              <a:t>C.</a:t>
            </a:r>
            <a:r>
              <a:rPr altLang="zh-CN" b="0" dirty="0" sz="4400" lang="zh-CN">
                <a:latin typeface="微软雅黑" pitchFamily="34" charset="-122"/>
                <a:ea typeface="微软雅黑" pitchFamily="34" charset="-122"/>
              </a:rPr>
              <a:t>实践的成功能够证明认识正确</a:t>
            </a:r>
            <a:r>
              <a:rPr altLang="zh-CN" b="0" dirty="0" sz="4400" lang="en-US">
                <a:latin typeface="微软雅黑" pitchFamily="34" charset="-122"/>
                <a:ea typeface="微软雅黑" pitchFamily="34" charset="-122"/>
              </a:rPr>
              <a:t>         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altLang="zh-CN" b="0" dirty="0" sz="4400" lang="en-US">
                <a:latin typeface="微软雅黑" pitchFamily="34" charset="-122"/>
                <a:ea typeface="微软雅黑" pitchFamily="34" charset="-122"/>
              </a:rPr>
              <a:t>D.</a:t>
            </a:r>
            <a:r>
              <a:rPr altLang="zh-CN" b="0" dirty="0" sz="4400" lang="zh-CN">
                <a:latin typeface="微软雅黑" pitchFamily="34" charset="-122"/>
                <a:ea typeface="微软雅黑" pitchFamily="34" charset="-122"/>
              </a:rPr>
              <a:t>感性认识可以上升到理性认识 </a:t>
            </a:r>
            <a:endParaRPr altLang="zh-CN" b="0" dirty="0" sz="4400" 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矩形 2"/>
          <p:cNvSpPr/>
          <p:nvPr/>
        </p:nvSpPr>
        <p:spPr>
          <a:xfrm>
            <a:off x="3047773" y="3829096"/>
            <a:ext cx="16983966" cy="5144889"/>
          </a:xfrm>
          <a:prstGeom prst="rect"/>
        </p:spPr>
        <p:txBody>
          <a:bodyPr bIns="32966" lIns="65931" rIns="65931" tIns="32966" wrap="square">
            <a:spAutoFit/>
          </a:bodyPr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altLang="zh-CN" b="0" dirty="0" sz="4400" lang="zh-CN">
                <a:latin typeface="微软雅黑" pitchFamily="34" charset="-122"/>
                <a:ea typeface="微软雅黑" pitchFamily="34" charset="-122"/>
              </a:rPr>
              <a:t>对不可知论最有力的驳斥是指出（ </a:t>
            </a:r>
            <a:r>
              <a:rPr altLang="zh-CN" dirty="0" sz="4400" lang="en-US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altLang="zh-CN" b="0" dirty="0" sz="4400" lang="en-US">
                <a:solidFill>
                  <a:srgbClr val="E254C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altLang="zh-CN" b="0" dirty="0" sz="4400" lang="zh-CN">
                <a:latin typeface="微软雅黑" pitchFamily="34" charset="-122"/>
                <a:ea typeface="微软雅黑" pitchFamily="34" charset="-122"/>
              </a:rPr>
              <a:t>）</a:t>
            </a:r>
            <a:r>
              <a:rPr altLang="zh-CN" b="0" dirty="0" sz="4400" lang="en-US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altLang="zh-CN" b="0" dirty="0" sz="4400" lang="en-US">
                <a:latin typeface="微软雅黑" pitchFamily="34" charset="-122"/>
                <a:ea typeface="微软雅黑" pitchFamily="34" charset="-122"/>
              </a:rPr>
              <a:t>A.</a:t>
            </a:r>
            <a:r>
              <a:rPr altLang="zh-CN" b="0" dirty="0" sz="4400" lang="zh-CN">
                <a:latin typeface="微软雅黑" pitchFamily="34" charset="-122"/>
                <a:ea typeface="微软雅黑" pitchFamily="34" charset="-122"/>
              </a:rPr>
              <a:t>外部世界是可以被人感知的 </a:t>
            </a:r>
            <a:r>
              <a:rPr altLang="zh-CN" b="0" dirty="0" sz="4400" lang="en-US">
                <a:latin typeface="微软雅黑" pitchFamily="34" charset="-122"/>
                <a:ea typeface="微软雅黑" pitchFamily="34" charset="-122"/>
              </a:rPr>
              <a:t>           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altLang="zh-CN" b="0" dirty="0" sz="4400" lang="en-US">
                <a:latin typeface="微软雅黑" pitchFamily="34" charset="-122"/>
                <a:ea typeface="微软雅黑" pitchFamily="34" charset="-122"/>
              </a:rPr>
              <a:t>B.</a:t>
            </a:r>
            <a:r>
              <a:rPr altLang="zh-CN" b="0" dirty="0" sz="4400" lang="zh-CN">
                <a:latin typeface="微软雅黑" pitchFamily="34" charset="-122"/>
                <a:ea typeface="微软雅黑" pitchFamily="34" charset="-122"/>
              </a:rPr>
              <a:t>人们能够透过现象揭示本质</a:t>
            </a:r>
            <a:r>
              <a:rPr altLang="zh-CN" b="0" dirty="0" sz="4400" lang="en-US">
                <a:latin typeface="微软雅黑" pitchFamily="34" charset="-122"/>
                <a:ea typeface="微软雅黑" pitchFamily="34" charset="-122"/>
              </a:rPr>
              <a:t> </a:t>
            </a:r>
            <a:endParaRPr altLang="zh-CN" b="0" dirty="0" sz="4400" lang="zh-CN">
              <a:latin typeface="微软雅黑" pitchFamily="34" charset="-122"/>
              <a:ea typeface="微软雅黑" pitchFamily="34" charset="-122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altLang="zh-CN" b="0" dirty="0" sz="4400" lang="en-US">
                <a:latin typeface="微软雅黑" pitchFamily="34" charset="-122"/>
                <a:ea typeface="微软雅黑" pitchFamily="34" charset="-122"/>
              </a:rPr>
              <a:t>C.</a:t>
            </a:r>
            <a:r>
              <a:rPr altLang="zh-CN" b="0" dirty="0" sz="4400" lang="zh-CN">
                <a:latin typeface="微软雅黑" pitchFamily="34" charset="-122"/>
                <a:ea typeface="微软雅黑" pitchFamily="34" charset="-122"/>
              </a:rPr>
              <a:t>实践的成功能够证明认识正确</a:t>
            </a:r>
            <a:r>
              <a:rPr altLang="zh-CN" b="0" dirty="0" sz="4400" lang="en-US">
                <a:latin typeface="微软雅黑" pitchFamily="34" charset="-122"/>
                <a:ea typeface="微软雅黑" pitchFamily="34" charset="-122"/>
              </a:rPr>
              <a:t>         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altLang="zh-CN" b="0" dirty="0" sz="4400" lang="en-US">
                <a:latin typeface="微软雅黑" pitchFamily="34" charset="-122"/>
                <a:ea typeface="微软雅黑" pitchFamily="34" charset="-122"/>
              </a:rPr>
              <a:t>D.</a:t>
            </a:r>
            <a:r>
              <a:rPr altLang="zh-CN" b="0" dirty="0" sz="4400" lang="zh-CN">
                <a:latin typeface="微软雅黑" pitchFamily="34" charset="-122"/>
                <a:ea typeface="微软雅黑" pitchFamily="34" charset="-122"/>
              </a:rPr>
              <a:t>感性认识可以上升到理性认识 </a:t>
            </a:r>
            <a:endParaRPr altLang="zh-CN" b="0" dirty="0" sz="4400" 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文本框 56"/>
          <p:cNvSpPr txBox="1">
            <a:spLocks noChangeArrowheads="1"/>
          </p:cNvSpPr>
          <p:nvPr/>
        </p:nvSpPr>
        <p:spPr bwMode="auto">
          <a:xfrm>
            <a:off x="3589729" y="2771777"/>
            <a:ext cx="2024379" cy="4470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1pPr>
            <a:lvl2pPr defTabSz="514350" indent="-285750" marL="74295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2pPr>
            <a:lvl3pPr defTabSz="514350" indent="-228600" marL="11430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3pPr>
            <a:lvl4pPr defTabSz="514350" indent="-228600" marL="16002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4pPr>
            <a:lvl5pPr defTabSz="514350" indent="-228600" marL="20574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5pPr>
            <a:lvl6pPr defTabSz="51435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6pPr>
            <a:lvl7pPr defTabSz="51435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7pPr>
            <a:lvl8pPr defTabSz="51435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8pPr>
            <a:lvl9pPr defTabSz="51435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zh-CN" sz="2400" i="1" lang="en-US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altLang="en-US" sz="2400" i="1" lang="zh-CN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教材卖点二</a:t>
            </a:r>
          </a:p>
        </p:txBody>
      </p:sp>
      <p:sp>
        <p:nvSpPr>
          <p:cNvPr id="1048583" name="椭圆 84"/>
          <p:cNvSpPr>
            <a:spLocks noChangeArrowheads="1"/>
          </p:cNvSpPr>
          <p:nvPr/>
        </p:nvSpPr>
        <p:spPr bwMode="auto">
          <a:xfrm>
            <a:off x="6350000" y="5307330"/>
            <a:ext cx="942976" cy="942976"/>
          </a:xfrm>
          <a:prstGeom prst="ellipse"/>
          <a:solidFill>
            <a:srgbClr val="CCFFCC">
              <a:alpha val="61176"/>
            </a:srgbClr>
          </a:solidFill>
          <a:ln>
            <a:noFill/>
          </a:ln>
        </p:spPr>
        <p:txBody>
          <a:bodyPr anchor="ctr"/>
          <a:p>
            <a:pPr defTabSz="1828800" hangingPunct="1"/>
            <a:endParaRPr altLang="zh-CN" sz="3600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84" name="椭圆 91"/>
          <p:cNvSpPr>
            <a:spLocks noChangeArrowheads="1"/>
          </p:cNvSpPr>
          <p:nvPr/>
        </p:nvSpPr>
        <p:spPr bwMode="auto">
          <a:xfrm>
            <a:off x="11179176" y="9180830"/>
            <a:ext cx="1168400" cy="1168400"/>
          </a:xfrm>
          <a:prstGeom prst="ellipse"/>
          <a:solidFill>
            <a:srgbClr val="CCFFCC">
              <a:alpha val="61176"/>
            </a:srgbClr>
          </a:solidFill>
          <a:ln>
            <a:noFill/>
          </a:ln>
        </p:spPr>
        <p:txBody>
          <a:bodyPr anchor="ctr"/>
          <a:p>
            <a:pPr defTabSz="1828800" hangingPunct="1"/>
            <a:endParaRPr altLang="zh-CN" sz="3600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85" name="椭圆 92"/>
          <p:cNvSpPr>
            <a:spLocks noChangeArrowheads="1"/>
          </p:cNvSpPr>
          <p:nvPr/>
        </p:nvSpPr>
        <p:spPr bwMode="auto">
          <a:xfrm flipH="1">
            <a:off x="3978276" y="7447280"/>
            <a:ext cx="457200" cy="457200"/>
          </a:xfrm>
          <a:prstGeom prst="ellipse"/>
          <a:solidFill>
            <a:srgbClr val="88D0E0">
              <a:alpha val="61176"/>
            </a:srgbClr>
          </a:solidFill>
          <a:ln>
            <a:noFill/>
          </a:ln>
        </p:spPr>
        <p:txBody>
          <a:bodyPr anchor="ctr"/>
          <a:p>
            <a:pPr defTabSz="1828800" hangingPunct="1"/>
            <a:endParaRPr altLang="zh-CN" sz="3600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86" name="椭圆 93"/>
          <p:cNvSpPr>
            <a:spLocks noChangeArrowheads="1"/>
          </p:cNvSpPr>
          <p:nvPr/>
        </p:nvSpPr>
        <p:spPr bwMode="auto">
          <a:xfrm flipH="1">
            <a:off x="8506461" y="4522470"/>
            <a:ext cx="615950" cy="612776"/>
          </a:xfrm>
          <a:prstGeom prst="ellipse"/>
          <a:solidFill>
            <a:srgbClr val="FCDD65">
              <a:alpha val="59999"/>
            </a:srgbClr>
          </a:solidFill>
          <a:ln>
            <a:noFill/>
          </a:ln>
        </p:spPr>
        <p:txBody>
          <a:bodyPr anchor="ctr"/>
          <a:p>
            <a:pPr defTabSz="1828800" hangingPunct="1"/>
            <a:endParaRPr altLang="zh-CN" sz="3600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87" name="椭圆 95"/>
          <p:cNvSpPr>
            <a:spLocks noChangeArrowheads="1"/>
          </p:cNvSpPr>
          <p:nvPr/>
        </p:nvSpPr>
        <p:spPr bwMode="auto">
          <a:xfrm>
            <a:off x="14795501" y="5135881"/>
            <a:ext cx="895350" cy="895350"/>
          </a:xfrm>
          <a:prstGeom prst="ellipse"/>
          <a:solidFill>
            <a:srgbClr val="CCFFCC">
              <a:alpha val="61176"/>
            </a:srgbClr>
          </a:solidFill>
          <a:ln>
            <a:noFill/>
          </a:ln>
        </p:spPr>
        <p:txBody>
          <a:bodyPr anchor="ctr"/>
          <a:p>
            <a:pPr defTabSz="1828800" hangingPunct="1"/>
            <a:endParaRPr altLang="zh-CN" sz="3600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88" name="椭圆 97"/>
          <p:cNvSpPr>
            <a:spLocks noChangeArrowheads="1"/>
          </p:cNvSpPr>
          <p:nvPr/>
        </p:nvSpPr>
        <p:spPr bwMode="auto">
          <a:xfrm flipH="1">
            <a:off x="12347576" y="5999481"/>
            <a:ext cx="479424" cy="479426"/>
          </a:xfrm>
          <a:prstGeom prst="ellipse"/>
          <a:solidFill>
            <a:srgbClr val="F28A5F">
              <a:alpha val="59999"/>
            </a:srgbClr>
          </a:solidFill>
          <a:ln>
            <a:noFill/>
          </a:ln>
        </p:spPr>
        <p:txBody>
          <a:bodyPr anchor="ctr"/>
          <a:p>
            <a:pPr defTabSz="1828800" hangingPunct="1"/>
            <a:endParaRPr altLang="zh-CN" sz="3600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89" name="椭圆 99"/>
          <p:cNvSpPr>
            <a:spLocks noChangeArrowheads="1"/>
          </p:cNvSpPr>
          <p:nvPr/>
        </p:nvSpPr>
        <p:spPr bwMode="auto">
          <a:xfrm>
            <a:off x="18634076" y="10114281"/>
            <a:ext cx="1117600" cy="1114426"/>
          </a:xfrm>
          <a:prstGeom prst="ellipse"/>
          <a:solidFill>
            <a:srgbClr val="CCFFCC">
              <a:alpha val="61176"/>
            </a:srgbClr>
          </a:solidFill>
          <a:ln>
            <a:noFill/>
          </a:ln>
        </p:spPr>
        <p:txBody>
          <a:bodyPr anchor="ctr"/>
          <a:p>
            <a:pPr defTabSz="1828800" hangingPunct="1"/>
            <a:endParaRPr altLang="zh-CN" sz="3600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0" name="椭圆 101"/>
          <p:cNvSpPr>
            <a:spLocks noChangeArrowheads="1"/>
          </p:cNvSpPr>
          <p:nvPr/>
        </p:nvSpPr>
        <p:spPr bwMode="auto">
          <a:xfrm flipH="1">
            <a:off x="17260571" y="3322956"/>
            <a:ext cx="898526" cy="898524"/>
          </a:xfrm>
          <a:prstGeom prst="ellipse"/>
          <a:solidFill>
            <a:srgbClr val="88D0E0">
              <a:alpha val="59999"/>
            </a:srgbClr>
          </a:solidFill>
          <a:ln>
            <a:noFill/>
          </a:ln>
        </p:spPr>
        <p:txBody>
          <a:bodyPr anchor="ctr"/>
          <a:p>
            <a:pPr defTabSz="1828800" hangingPunct="1"/>
            <a:endParaRPr altLang="zh-CN" sz="3600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97155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683000" y="19050"/>
            <a:ext cx="17018000" cy="13233400"/>
          </a:xfrm>
          <a:prstGeom prst="rect"/>
        </p:spPr>
      </p:pic>
    </p:spTree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（3）辩证唯物论的能动的反映论与旧唯物论的机械的反映论的对立（选择题）"/>
          <p:cNvSpPr txBox="1"/>
          <p:nvPr/>
        </p:nvSpPr>
        <p:spPr>
          <a:xfrm>
            <a:off x="537438" y="3291928"/>
            <a:ext cx="22651568" cy="856645"/>
          </a:xfrm>
          <a:prstGeom prst="rect"/>
          <a:ln w="12700">
            <a:miter lim="400000"/>
          </a:ln>
        </p:spPr>
        <p:txBody>
          <a:bodyPr anchor="ctr" bIns="50800" lIns="50800" rIns="50800" tIns="50800">
            <a:spAutoFit/>
          </a:bodyPr>
          <a:p>
            <a:pPr>
              <a:defRPr sz="49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（3）辩证唯物论的能动的反映论与旧唯物论的机械的反映论的对立</a:t>
            </a:r>
            <a:r>
              <a:rPr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（选择题）</a:t>
            </a:r>
          </a:p>
        </p:txBody>
      </p:sp>
      <p:sp>
        <p:nvSpPr>
          <p:cNvPr id="1048721" name="旧唯物论的机械的反映论"/>
          <p:cNvSpPr txBox="1"/>
          <p:nvPr/>
        </p:nvSpPr>
        <p:spPr>
          <a:xfrm>
            <a:off x="16240040" y="6115763"/>
            <a:ext cx="7014741" cy="85664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>
              <a:defRPr sz="100"/>
            </a:pPr>
            <a:r>
              <a:rPr sz="4900"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旧唯物论的</a:t>
            </a:r>
            <a:r>
              <a:rPr sz="4900">
                <a:solidFill>
                  <a:schemeClr val="accent5">
                    <a:lumOff val="-29866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机械的</a:t>
            </a:r>
            <a:r>
              <a:rPr sz="4900"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反映论</a:t>
            </a:r>
          </a:p>
        </p:txBody>
      </p:sp>
      <p:sp>
        <p:nvSpPr>
          <p:cNvPr id="1048722" name="圆角矩形"/>
          <p:cNvSpPr/>
          <p:nvPr/>
        </p:nvSpPr>
        <p:spPr>
          <a:xfrm>
            <a:off x="15775709" y="4998835"/>
            <a:ext cx="7943405" cy="4414531"/>
          </a:xfrm>
          <a:prstGeom prst="roundRect">
            <a:avLst>
              <a:gd name="adj" fmla="val 6771"/>
            </a:avLst>
          </a:prstGeom>
          <a:solidFill>
            <a:schemeClr val="accent1">
              <a:alpha val="0"/>
            </a:schemeClr>
          </a:solidFill>
          <a:ln w="38100">
            <a:solidFill>
              <a:srgbClr val="000000">
                <a:alpha val="27500"/>
              </a:srgbClr>
            </a:solidFill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8723" name="辩证唯物论的能动地反映论"/>
          <p:cNvSpPr txBox="1"/>
          <p:nvPr/>
        </p:nvSpPr>
        <p:spPr>
          <a:xfrm>
            <a:off x="1235491" y="5393081"/>
            <a:ext cx="7643118" cy="85664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>
              <a:defRPr sz="49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辩证唯物论的</a:t>
            </a:r>
            <a:r>
              <a:rPr>
                <a:solidFill>
                  <a:schemeClr val="accent5">
                    <a:lumOff val="-29866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能动地</a:t>
            </a:r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反映论</a:t>
            </a:r>
          </a:p>
        </p:txBody>
      </p:sp>
      <p:sp>
        <p:nvSpPr>
          <p:cNvPr id="1048724" name="消极的认识对象"/>
          <p:cNvSpPr txBox="1"/>
          <p:nvPr/>
        </p:nvSpPr>
        <p:spPr>
          <a:xfrm>
            <a:off x="17847734" y="7610390"/>
            <a:ext cx="4615777" cy="957891"/>
          </a:xfrm>
          <a:prstGeom prst="rect"/>
          <a:ln w="12700">
            <a:miter lim="400000"/>
          </a:ln>
        </p:spPr>
        <p:txBody>
          <a:bodyPr anchor="ctr" bIns="50800" lIns="50800" rIns="50800" tIns="50800">
            <a:spAutoFit/>
          </a:bodyPr>
          <a:lstStyle>
            <a:lvl1pPr algn="l">
              <a:lnSpc>
                <a:spcPct val="150000"/>
              </a:lnSpc>
              <a:defRPr b="0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消极的认识对象</a:t>
            </a:r>
          </a:p>
        </p:txBody>
      </p:sp>
      <p:sp>
        <p:nvSpPr>
          <p:cNvPr id="1048725" name="圆角矩形"/>
          <p:cNvSpPr/>
          <p:nvPr/>
        </p:nvSpPr>
        <p:spPr>
          <a:xfrm>
            <a:off x="1085348" y="4998835"/>
            <a:ext cx="7943404" cy="4657021"/>
          </a:xfrm>
          <a:prstGeom prst="roundRect">
            <a:avLst>
              <a:gd name="adj" fmla="val 6418"/>
            </a:avLst>
          </a:prstGeom>
          <a:solidFill>
            <a:schemeClr val="accent1">
              <a:alpha val="0"/>
            </a:schemeClr>
          </a:solidFill>
          <a:ln w="38100">
            <a:solidFill>
              <a:srgbClr val="000000">
                <a:alpha val="27500"/>
              </a:srgbClr>
            </a:solidFill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8726" name="认识（反映）对象+实践（创造）对象"/>
          <p:cNvSpPr txBox="1"/>
          <p:nvPr/>
        </p:nvSpPr>
        <p:spPr>
          <a:xfrm>
            <a:off x="3067890" y="6544086"/>
            <a:ext cx="4371657" cy="3011081"/>
          </a:xfrm>
          <a:prstGeom prst="rect"/>
          <a:ln w="12700">
            <a:miter lim="400000"/>
          </a:ln>
        </p:spPr>
        <p:txBody>
          <a:bodyPr anchor="ctr" bIns="50800" lIns="50800" rIns="50800" tIns="50800" wrap="square">
            <a:spAutoFit/>
          </a:bodyPr>
          <a:lstStyle>
            <a:lvl1pPr algn="l">
              <a:lnSpc>
                <a:spcPct val="150000"/>
              </a:lnSpc>
              <a:defRPr b="0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认识（反映）对象</a:t>
            </a:r>
            <a:endParaRPr dirty="0" lang="en-US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endParaRPr dirty="0" lang="en-US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实践（创造）对象</a:t>
            </a:r>
          </a:p>
        </p:txBody>
      </p:sp>
      <p:sp>
        <p:nvSpPr>
          <p:cNvPr id="1048727" name="箭头 11"/>
          <p:cNvSpPr/>
          <p:nvPr/>
        </p:nvSpPr>
        <p:spPr>
          <a:xfrm>
            <a:off x="9666054" y="6127208"/>
            <a:ext cx="2553324" cy="1922419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8728" name="箭头 11"/>
          <p:cNvSpPr/>
          <p:nvPr/>
        </p:nvSpPr>
        <p:spPr>
          <a:xfrm flipH="1">
            <a:off x="12720881" y="6127208"/>
            <a:ext cx="2553325" cy="1922419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097178" name="图像" descr="图像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9362960" y="9655856"/>
            <a:ext cx="6265790" cy="4060144"/>
          </a:xfrm>
          <a:prstGeom prst="rect"/>
          <a:ln w="12700">
            <a:miter lim="400000"/>
          </a:ln>
        </p:spPr>
      </p:pic>
      <p:graphicFrame>
        <p:nvGraphicFramePr>
          <p:cNvPr id="4194324" name="图表 11"/>
          <p:cNvGraphicFramePr>
            <a:graphicFrameLocks/>
          </p:cNvGraphicFramePr>
          <p:nvPr/>
        </p:nvGraphicFramePr>
        <p:xfrm>
          <a:off x="11593285" y="130630"/>
          <a:ext cx="14107887" cy="2808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729" name="第一节 物质世界和实践"/>
          <p:cNvSpPr txBox="1"/>
          <p:nvPr/>
        </p:nvSpPr>
        <p:spPr>
          <a:xfrm>
            <a:off x="63306" y="0"/>
            <a:ext cx="6767878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2.1.2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认识是主体对客体的能动的反映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能动反映论区别于机械反映论的根本标志是（ ）…"/>
          <p:cNvSpPr txBox="1"/>
          <p:nvPr/>
        </p:nvSpPr>
        <p:spPr>
          <a:xfrm>
            <a:off x="2865221" y="3644300"/>
            <a:ext cx="14850219" cy="64274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能动反映论区别于机械反映论的根本标志是（ ）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sz="540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肯定思维能正确地反映存在  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sz="540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认为认识过程是纯粹的观念创造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sz="540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肯定思维对存在的决定作用      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sz="540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认为认识过程是反映和创造的统一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能动反映论区别于机械反映论的根本标志是（ ）…"/>
          <p:cNvSpPr txBox="1"/>
          <p:nvPr/>
        </p:nvSpPr>
        <p:spPr>
          <a:xfrm>
            <a:off x="2865221" y="3690466"/>
            <a:ext cx="15377608" cy="6335068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能动反映论区别于机械反映论的根本标志是（</a:t>
            </a:r>
            <a:r>
              <a:rPr altLang="zh-CN" dirty="0" sz="5400" lang="en-US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 ）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sz="540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肯定思维能正确地反映存在  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sz="540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认为认识过程是纯粹的观念创造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sz="540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肯定思维对存在的决定作用      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sz="540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认为认识过程是反映和创造的统一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5" name="图表 2"/>
          <p:cNvGraphicFramePr>
            <a:graphicFrameLocks/>
          </p:cNvGraphicFramePr>
          <p:nvPr/>
        </p:nvGraphicFramePr>
        <p:xfrm>
          <a:off x="1039896" y="1005698"/>
          <a:ext cx="22886903" cy="11599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第二章：认识的本质及其规律"/>
          <p:cNvSpPr txBox="1"/>
          <p:nvPr/>
        </p:nvSpPr>
        <p:spPr>
          <a:xfrm>
            <a:off x="5392466" y="2101191"/>
            <a:ext cx="11176001" cy="12954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第二章：认识的本质及其规律</a:t>
            </a:r>
          </a:p>
        </p:txBody>
      </p:sp>
      <p:sp>
        <p:nvSpPr>
          <p:cNvPr id="1048735" name="认识的本质"/>
          <p:cNvSpPr txBox="1"/>
          <p:nvPr/>
        </p:nvSpPr>
        <p:spPr>
          <a:xfrm>
            <a:off x="8259640" y="4447516"/>
            <a:ext cx="3860801" cy="1155701"/>
          </a:xfrm>
          <a:prstGeom prst="rect"/>
          <a:solidFill>
            <a:srgbClr val="D5D5D5"/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b="0" sz="5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认识的本质</a:t>
            </a:r>
          </a:p>
        </p:txBody>
      </p:sp>
      <p:sp>
        <p:nvSpPr>
          <p:cNvPr id="1048736" name="1"/>
          <p:cNvSpPr/>
          <p:nvPr/>
        </p:nvSpPr>
        <p:spPr>
          <a:xfrm>
            <a:off x="5791200" y="4456763"/>
            <a:ext cx="1270000" cy="1270001"/>
          </a:xfrm>
          <a:prstGeom prst="ellipse"/>
          <a:solidFill>
            <a:srgbClr val="D5D5D5"/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048737" name="2"/>
          <p:cNvSpPr/>
          <p:nvPr/>
        </p:nvSpPr>
        <p:spPr>
          <a:xfrm>
            <a:off x="5791200" y="6525970"/>
            <a:ext cx="1270000" cy="1270001"/>
          </a:xfrm>
          <a:prstGeom prst="ellipse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1048738" name="认识的辩证运动"/>
          <p:cNvSpPr txBox="1"/>
          <p:nvPr/>
        </p:nvSpPr>
        <p:spPr>
          <a:xfrm>
            <a:off x="8300767" y="6583120"/>
            <a:ext cx="5359401" cy="1155701"/>
          </a:xfrm>
          <a:prstGeom prst="rect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b="0" sz="5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认识的辩证运动</a:t>
            </a:r>
          </a:p>
        </p:txBody>
      </p:sp>
      <p:sp>
        <p:nvSpPr>
          <p:cNvPr id="1048739" name="3"/>
          <p:cNvSpPr/>
          <p:nvPr/>
        </p:nvSpPr>
        <p:spPr>
          <a:xfrm>
            <a:off x="5791200" y="8697085"/>
            <a:ext cx="1270000" cy="1270001"/>
          </a:xfrm>
          <a:prstGeom prst="ellipse"/>
          <a:solidFill>
            <a:srgbClr val="D5D5D5"/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048740" name="真理与价值"/>
          <p:cNvSpPr txBox="1"/>
          <p:nvPr/>
        </p:nvSpPr>
        <p:spPr>
          <a:xfrm>
            <a:off x="8259640" y="8754235"/>
            <a:ext cx="3860801" cy="1155701"/>
          </a:xfrm>
          <a:prstGeom prst="rect"/>
          <a:solidFill>
            <a:srgbClr val="D5D5D5"/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b="0" sz="5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真理与价值</a:t>
            </a:r>
          </a:p>
        </p:txBody>
      </p:sp>
      <p:sp>
        <p:nvSpPr>
          <p:cNvPr id="1048741" name="4"/>
          <p:cNvSpPr/>
          <p:nvPr/>
        </p:nvSpPr>
        <p:spPr>
          <a:xfrm>
            <a:off x="5791200" y="10868200"/>
            <a:ext cx="1270000" cy="1270001"/>
          </a:xfrm>
          <a:prstGeom prst="ellipse"/>
          <a:solidFill>
            <a:srgbClr val="D5D5D5"/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048742" name="认识世界与改造世界的统一"/>
          <p:cNvSpPr txBox="1"/>
          <p:nvPr/>
        </p:nvSpPr>
        <p:spPr>
          <a:xfrm>
            <a:off x="8225071" y="10925350"/>
            <a:ext cx="9105901" cy="1155701"/>
          </a:xfrm>
          <a:prstGeom prst="rect"/>
          <a:solidFill>
            <a:srgbClr val="D5D5D5"/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b="0" sz="5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认识世界与改造世界的统一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6" name="图表 1"/>
          <p:cNvGraphicFramePr>
            <a:graphicFrameLocks/>
          </p:cNvGraphicFramePr>
          <p:nvPr/>
        </p:nvGraphicFramePr>
        <p:xfrm>
          <a:off x="1375477" y="968452"/>
          <a:ext cx="21517179" cy="10918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extBox 2"/>
          <p:cNvSpPr txBox="1"/>
          <p:nvPr/>
        </p:nvSpPr>
        <p:spPr>
          <a:xfrm>
            <a:off x="13858664" y="3557935"/>
            <a:ext cx="8329553" cy="4869155"/>
          </a:xfrm>
          <a:prstGeom prst="rect"/>
          <a:ln w="12700">
            <a:miter lim="400000"/>
          </a:ln>
        </p:spPr>
        <p:txBody>
          <a:bodyPr bIns="91426" lIns="91426" rIns="91426" tIns="91426">
            <a:spAutoFit/>
          </a:bodyPr>
          <a:p>
            <a:pPr algn="l" defTabSz="2344522">
              <a:defRPr b="0" sz="8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双眼皮</a:t>
            </a:r>
          </a:p>
          <a:p>
            <a:pPr algn="l" defTabSz="2344522">
              <a:defRPr b="0" sz="8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身高不足180</a:t>
            </a:r>
          </a:p>
          <a:p>
            <a:pPr algn="l" defTabSz="2344522">
              <a:defRPr b="0" sz="8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眼角有颗泪痣</a:t>
            </a:r>
          </a:p>
        </p:txBody>
      </p:sp>
      <p:pic>
        <p:nvPicPr>
          <p:cNvPr id="2097179" name="Picture 5" descr="Picture 5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13929086" y="8812078"/>
            <a:ext cx="6463561" cy="1492678"/>
          </a:xfrm>
          <a:prstGeom prst="rect"/>
          <a:ln w="12700">
            <a:miter lim="400000"/>
          </a:ln>
        </p:spPr>
      </p:pic>
      <p:sp>
        <p:nvSpPr>
          <p:cNvPr id="1048747" name="TextBox 3"/>
          <p:cNvSpPr txBox="1"/>
          <p:nvPr/>
        </p:nvSpPr>
        <p:spPr>
          <a:xfrm>
            <a:off x="2899501" y="11612861"/>
            <a:ext cx="3794428" cy="1325855"/>
          </a:xfrm>
          <a:prstGeom prst="rect"/>
          <a:ln w="12700">
            <a:miter lim="400000"/>
          </a:ln>
        </p:spPr>
        <p:txBody>
          <a:bodyPr bIns="91426" lIns="91426" rIns="91426" tIns="91426">
            <a:spAutoFit/>
          </a:bodyPr>
          <a:lstStyle>
            <a:lvl1pPr algn="l" defTabSz="2344522">
              <a:defRPr sz="6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感性认识</a:t>
            </a:r>
          </a:p>
        </p:txBody>
      </p:sp>
      <p:sp>
        <p:nvSpPr>
          <p:cNvPr id="1048748" name="矩形 5"/>
          <p:cNvSpPr txBox="1"/>
          <p:nvPr/>
        </p:nvSpPr>
        <p:spPr>
          <a:xfrm>
            <a:off x="20889159" y="9016140"/>
            <a:ext cx="3434054" cy="1084554"/>
          </a:xfrm>
          <a:prstGeom prst="rect"/>
          <a:ln w="12700">
            <a:miter lim="400000"/>
          </a:ln>
        </p:spPr>
        <p:txBody>
          <a:bodyPr bIns="91426" lIns="91426" rIns="91426" tIns="91426" wrap="none">
            <a:spAutoFit/>
          </a:bodyPr>
          <a:lstStyle>
            <a:lvl1pPr algn="l" defTabSz="2344522">
              <a:defRPr sz="51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（选择题）</a:t>
            </a:r>
          </a:p>
        </p:txBody>
      </p:sp>
      <p:sp>
        <p:nvSpPr>
          <p:cNvPr id="1048749" name="TextBox 6"/>
          <p:cNvSpPr txBox="1"/>
          <p:nvPr/>
        </p:nvSpPr>
        <p:spPr>
          <a:xfrm>
            <a:off x="14293626" y="10689744"/>
            <a:ext cx="6463559" cy="1033754"/>
          </a:xfrm>
          <a:prstGeom prst="rect"/>
          <a:ln w="12700">
            <a:miter lim="400000"/>
          </a:ln>
        </p:spPr>
        <p:txBody>
          <a:bodyPr bIns="91426" lIns="91426" rIns="91426" tIns="91426">
            <a:spAutoFit/>
          </a:bodyPr>
          <a:lstStyle>
            <a:lvl1pPr algn="l" defTabSz="2344522">
              <a:defRPr sz="4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形式：感知表</a:t>
            </a:r>
          </a:p>
        </p:txBody>
      </p:sp>
      <p:pic>
        <p:nvPicPr>
          <p:cNvPr id="2097180" name="Picture 2" descr="Picture 2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2899501" y="2504645"/>
            <a:ext cx="9074190" cy="8285926"/>
          </a:xfrm>
          <a:prstGeom prst="rect"/>
          <a:ln w="12700">
            <a:miter lim="400000"/>
          </a:ln>
        </p:spPr>
      </p:pic>
      <p:graphicFrame>
        <p:nvGraphicFramePr>
          <p:cNvPr id="4194327" name="图表 7"/>
          <p:cNvGraphicFramePr>
            <a:graphicFrameLocks/>
          </p:cNvGraphicFramePr>
          <p:nvPr/>
        </p:nvGraphicFramePr>
        <p:xfrm>
          <a:off x="16622486" y="0"/>
          <a:ext cx="9274628" cy="37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750" name="第一节 物质世界和实践"/>
          <p:cNvSpPr txBox="1"/>
          <p:nvPr/>
        </p:nvSpPr>
        <p:spPr>
          <a:xfrm>
            <a:off x="336299" y="0"/>
            <a:ext cx="5126403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2.2.1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从感性认识到理性认识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  <p:timing>
    <p:tnLst>
      <p:par>
        <p:cTn dur="indefinite" fill="hold" id="1" nodeType="tmRoot" restart="never">
          <p:childTnLst>
            <p:seq concurrent="1" prevAc="none" nextAc="seek">
              <p:cTn dur="indefinite" fill="hold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5" nodeType="clickEffect" presetClass="entr" presetID="2" presetSubtype="4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6"/>
                                        <p:tgtEl>
                                          <p:spTgt spid="104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11" nodeType="clickEffect" presetClass="entr" presetID="2" presetSubtype="4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12"/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"/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3" id="17" nodeType="clickEffect" presetClass="entr" presetID="2" presetSubtype="4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18"/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9"/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"/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4" id="23" nodeType="clickEffect" presetClass="entr" presetID="2" presetSubtype="4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24"/>
                                        <p:tgtEl>
                                          <p:spTgt spid="104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5"/>
                                        <p:tgtEl>
                                          <p:spTgt spid="1048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6"/>
                                        <p:tgtEl>
                                          <p:spTgt spid="1048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5" id="29" nodeType="clickEffect" presetClass="entr" presetID="2" presetSubtype="4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30"/>
                                        <p:tgtEl>
                                          <p:spTgt spid="104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1"/>
                                        <p:tgtEl>
                                          <p:spTgt spid="1048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2"/>
                                        <p:tgtEl>
                                          <p:spTgt spid="1048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6" grpId="1" animBg="1" advAuto="0"/>
      <p:bldP spid="2097179" grpId="3" animBg="1" advAuto="0"/>
      <p:bldP spid="1048747" grpId="2" animBg="1" advAuto="0"/>
      <p:bldP spid="1048748" grpId="4" animBg="1" advAuto="0"/>
      <p:bldP spid="1048749" grpId="5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TextBox 2"/>
          <p:cNvSpPr txBox="1"/>
          <p:nvPr/>
        </p:nvSpPr>
        <p:spPr>
          <a:xfrm>
            <a:off x="13835615" y="3834362"/>
            <a:ext cx="7542671" cy="4869154"/>
          </a:xfrm>
          <a:prstGeom prst="rect"/>
          <a:ln w="12700">
            <a:miter lim="400000"/>
          </a:ln>
        </p:spPr>
        <p:txBody>
          <a:bodyPr bIns="91426" lIns="91426" rIns="91426" tIns="91426">
            <a:spAutoFit/>
          </a:bodyPr>
          <a:p>
            <a:pPr algn="l" defTabSz="2344522">
              <a:defRPr b="0" sz="8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孝顺</a:t>
            </a:r>
          </a:p>
          <a:p>
            <a:pPr algn="l" defTabSz="2344522">
              <a:defRPr b="0" sz="8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诚实专一</a:t>
            </a:r>
          </a:p>
          <a:p>
            <a:pPr algn="l" defTabSz="2344522">
              <a:defRPr b="0" sz="8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有责任感</a:t>
            </a:r>
          </a:p>
        </p:txBody>
      </p:sp>
      <p:pic>
        <p:nvPicPr>
          <p:cNvPr id="2097181" name="Picture 6" descr="Picture 6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13861019" y="8945153"/>
            <a:ext cx="7066355" cy="1631887"/>
          </a:xfrm>
          <a:prstGeom prst="rect"/>
          <a:ln w="12700">
            <a:miter lim="400000"/>
          </a:ln>
        </p:spPr>
      </p:pic>
      <p:sp>
        <p:nvSpPr>
          <p:cNvPr id="1048754" name="TextBox 5"/>
          <p:cNvSpPr txBox="1"/>
          <p:nvPr/>
        </p:nvSpPr>
        <p:spPr>
          <a:xfrm>
            <a:off x="3066386" y="11022509"/>
            <a:ext cx="4015838" cy="1325854"/>
          </a:xfrm>
          <a:prstGeom prst="rect"/>
          <a:ln w="12700">
            <a:miter lim="400000"/>
          </a:ln>
        </p:spPr>
        <p:txBody>
          <a:bodyPr bIns="91426" lIns="91426" rIns="91426" tIns="91426">
            <a:spAutoFit/>
          </a:bodyPr>
          <a:lstStyle>
            <a:lvl1pPr algn="l" defTabSz="2344522">
              <a:defRPr sz="6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理性认识</a:t>
            </a:r>
          </a:p>
        </p:txBody>
      </p:sp>
      <p:sp>
        <p:nvSpPr>
          <p:cNvPr id="1048755" name="矩形 6"/>
          <p:cNvSpPr txBox="1"/>
          <p:nvPr/>
        </p:nvSpPr>
        <p:spPr>
          <a:xfrm>
            <a:off x="21008044" y="9244220"/>
            <a:ext cx="3243555" cy="1033754"/>
          </a:xfrm>
          <a:prstGeom prst="rect"/>
          <a:ln w="12700">
            <a:miter lim="400000"/>
          </a:ln>
        </p:spPr>
        <p:txBody>
          <a:bodyPr bIns="91426" lIns="91426" rIns="91426" tIns="91426" wrap="none">
            <a:spAutoFit/>
          </a:bodyPr>
          <a:lstStyle>
            <a:lvl1pPr algn="l" defTabSz="2344522">
              <a:defRPr sz="48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（选择题）</a:t>
            </a:r>
          </a:p>
        </p:txBody>
      </p:sp>
      <p:sp>
        <p:nvSpPr>
          <p:cNvPr id="1048756" name="TextBox 7"/>
          <p:cNvSpPr txBox="1"/>
          <p:nvPr/>
        </p:nvSpPr>
        <p:spPr>
          <a:xfrm>
            <a:off x="14064451" y="11411684"/>
            <a:ext cx="5905425" cy="1033755"/>
          </a:xfrm>
          <a:prstGeom prst="rect"/>
          <a:ln w="12700">
            <a:miter lim="400000"/>
          </a:ln>
        </p:spPr>
        <p:txBody>
          <a:bodyPr bIns="91426" lIns="91426" rIns="91426" tIns="91426">
            <a:spAutoFit/>
          </a:bodyPr>
          <a:lstStyle>
            <a:lvl1pPr algn="l" defTabSz="2344522">
              <a:defRPr sz="4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形式：概判推</a:t>
            </a:r>
          </a:p>
        </p:txBody>
      </p:sp>
      <p:pic>
        <p:nvPicPr>
          <p:cNvPr id="2097182" name="Picture 2" descr="Picture 2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3130359" y="3055935"/>
            <a:ext cx="8629546" cy="7866775"/>
          </a:xfrm>
          <a:prstGeom prst="rect"/>
          <a:ln w="12700">
            <a:miter lim="400000"/>
          </a:ln>
        </p:spPr>
      </p:pic>
      <p:graphicFrame>
        <p:nvGraphicFramePr>
          <p:cNvPr id="4194328" name="图表 7"/>
          <p:cNvGraphicFramePr>
            <a:graphicFrameLocks/>
          </p:cNvGraphicFramePr>
          <p:nvPr/>
        </p:nvGraphicFramePr>
        <p:xfrm>
          <a:off x="16622486" y="0"/>
          <a:ext cx="9274628" cy="37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757" name="第一节 物质世界和实践"/>
          <p:cNvSpPr txBox="1"/>
          <p:nvPr/>
        </p:nvSpPr>
        <p:spPr>
          <a:xfrm>
            <a:off x="336299" y="0"/>
            <a:ext cx="5126403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2.2.1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从感性认识到理性认识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  <p:timing>
    <p:tnLst>
      <p:par>
        <p:cTn dur="indefinite" fill="hold" id="1" nodeType="tmRoot" restart="never">
          <p:childTnLst>
            <p:seq concurrent="1" prevAc="none" nextAc="seek">
              <p:cTn dur="indefinite" fill="hold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5" nodeType="clickEffect" presetClass="entr" presetID="2" presetSubtype="4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6"/>
                                        <p:tgtEl>
                                          <p:spTgt spid="104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11" nodeType="clickEffect" presetClass="entr" presetID="2" presetSubtype="4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12"/>
                                        <p:tgtEl>
                                          <p:spTgt spid="104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1048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"/>
                                        <p:tgtEl>
                                          <p:spTgt spid="1048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3" id="17" nodeType="clickEffect" presetClass="entr" presetID="2" presetSubtype="4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18"/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9"/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"/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4" id="23" nodeType="clickEffect" presetClass="entr" presetID="2" presetSubtype="4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24"/>
                                        <p:tgtEl>
                                          <p:spTgt spid="104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5"/>
                                        <p:tgtEl>
                                          <p:spTgt spid="1048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6"/>
                                        <p:tgtEl>
                                          <p:spTgt spid="1048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5" id="29" nodeType="clickEffect" presetClass="entr" presetID="2" presetSubtype="4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30"/>
                                        <p:tgtEl>
                                          <p:spTgt spid="104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1"/>
                                        <p:tgtEl>
                                          <p:spTgt spid="1048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2"/>
                                        <p:tgtEl>
                                          <p:spTgt spid="1048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3" grpId="1" animBg="1" advAuto="0"/>
      <p:bldP spid="2097181" grpId="3" animBg="1" advAuto="0"/>
      <p:bldP spid="1048754" grpId="2" animBg="1" advAuto="0"/>
      <p:bldP spid="1048755" grpId="4" animBg="1" advAuto="0"/>
      <p:bldP spid="1048756" grpId="5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矩形 1"/>
          <p:cNvSpPr txBox="1"/>
          <p:nvPr/>
        </p:nvSpPr>
        <p:spPr>
          <a:xfrm>
            <a:off x="2872479" y="3343923"/>
            <a:ext cx="18004346" cy="6532529"/>
          </a:xfrm>
          <a:prstGeom prst="rect"/>
          <a:ln w="12700">
            <a:miter lim="400000"/>
          </a:ln>
        </p:spPr>
        <p:txBody>
          <a:bodyPr bIns="91426" lIns="91426" rIns="91426" tIns="91426">
            <a:spAutoFit/>
          </a:bodyPr>
          <a:p>
            <a:pPr algn="l" defTabSz="2344522">
              <a:lnSpc>
                <a:spcPct val="150000"/>
              </a:lnSpc>
              <a:defRPr b="0" sz="55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理性认识的三种形式是（ ）</a:t>
            </a:r>
          </a:p>
          <a:p>
            <a:pPr algn="l" defTabSz="2344522">
              <a:lnSpc>
                <a:spcPct val="150000"/>
              </a:lnSpc>
              <a:defRPr b="0" sz="55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A </a:t>
            </a:r>
            <a:r>
              <a:rPr altLang="zh-CN" dirty="0" lang="en-US"/>
              <a:t>.</a:t>
            </a:r>
            <a:r>
              <a:rPr dirty="0"/>
              <a:t>概念、判断、推理</a:t>
            </a:r>
          </a:p>
          <a:p>
            <a:pPr algn="l" defTabSz="2344522">
              <a:lnSpc>
                <a:spcPct val="150000"/>
              </a:lnSpc>
              <a:defRPr b="0" sz="55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B </a:t>
            </a:r>
            <a:r>
              <a:rPr altLang="zh-CN" dirty="0" lang="en-US"/>
              <a:t>.</a:t>
            </a:r>
            <a:r>
              <a:rPr dirty="0"/>
              <a:t>感觉、知觉、表象</a:t>
            </a:r>
          </a:p>
          <a:p>
            <a:pPr algn="l" defTabSz="2344522">
              <a:lnSpc>
                <a:spcPct val="150000"/>
              </a:lnSpc>
              <a:defRPr b="0" sz="55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 </a:t>
            </a:r>
            <a:r>
              <a:rPr altLang="zh-CN" dirty="0" lang="en-US"/>
              <a:t>.</a:t>
            </a:r>
            <a:r>
              <a:rPr dirty="0"/>
              <a:t>抽象、具体、再抽象</a:t>
            </a:r>
          </a:p>
          <a:p>
            <a:pPr algn="l" defTabSz="2344522">
              <a:lnSpc>
                <a:spcPct val="150000"/>
              </a:lnSpc>
              <a:defRPr b="0" sz="55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D </a:t>
            </a:r>
            <a:r>
              <a:rPr altLang="zh-CN" dirty="0" lang="en-US"/>
              <a:t>.</a:t>
            </a:r>
            <a:r>
              <a:rPr dirty="0"/>
              <a:t>分析、归纳、综合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矩形 1"/>
          <p:cNvSpPr txBox="1"/>
          <p:nvPr/>
        </p:nvSpPr>
        <p:spPr>
          <a:xfrm>
            <a:off x="2872479" y="3343923"/>
            <a:ext cx="18004346" cy="6532529"/>
          </a:xfrm>
          <a:prstGeom prst="rect"/>
          <a:ln w="12700">
            <a:miter lim="400000"/>
          </a:ln>
        </p:spPr>
        <p:txBody>
          <a:bodyPr bIns="91426" lIns="91426" rIns="91426" tIns="91426">
            <a:spAutoFit/>
          </a:bodyPr>
          <a:p>
            <a:pPr algn="l" defTabSz="2344522">
              <a:lnSpc>
                <a:spcPct val="150000"/>
              </a:lnSpc>
              <a:defRPr b="0" sz="55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理性认识的三种形式是（</a:t>
            </a:r>
            <a:r>
              <a:rPr altLang="zh-CN" dirty="0" lang="en-US">
                <a:solidFill>
                  <a:srgbClr val="C00000"/>
                </a:solidFill>
              </a:rPr>
              <a:t>A</a:t>
            </a:r>
            <a:r>
              <a:rPr dirty="0">
                <a:solidFill>
                  <a:srgbClr val="C00000"/>
                </a:solidFill>
              </a:rPr>
              <a:t> </a:t>
            </a:r>
            <a:r>
              <a:rPr dirty="0"/>
              <a:t>）</a:t>
            </a:r>
          </a:p>
          <a:p>
            <a:pPr algn="l" defTabSz="2344522">
              <a:lnSpc>
                <a:spcPct val="150000"/>
              </a:lnSpc>
              <a:defRPr b="0" sz="55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A </a:t>
            </a:r>
            <a:r>
              <a:rPr altLang="zh-CN" dirty="0" lang="en-US"/>
              <a:t>.</a:t>
            </a:r>
            <a:r>
              <a:rPr dirty="0"/>
              <a:t>概念、判断、推理</a:t>
            </a:r>
          </a:p>
          <a:p>
            <a:pPr algn="l" defTabSz="2344522">
              <a:lnSpc>
                <a:spcPct val="150000"/>
              </a:lnSpc>
              <a:defRPr b="0" sz="55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B </a:t>
            </a:r>
            <a:r>
              <a:rPr altLang="zh-CN" dirty="0" lang="en-US"/>
              <a:t>.</a:t>
            </a:r>
            <a:r>
              <a:rPr dirty="0"/>
              <a:t>感觉、知觉、表象</a:t>
            </a:r>
          </a:p>
          <a:p>
            <a:pPr algn="l" defTabSz="2344522">
              <a:lnSpc>
                <a:spcPct val="150000"/>
              </a:lnSpc>
              <a:defRPr b="0" sz="55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 </a:t>
            </a:r>
            <a:r>
              <a:rPr altLang="zh-CN" dirty="0" lang="en-US"/>
              <a:t>.</a:t>
            </a:r>
            <a:r>
              <a:rPr dirty="0"/>
              <a:t>抽象、具体、再抽象</a:t>
            </a:r>
          </a:p>
          <a:p>
            <a:pPr algn="l" defTabSz="2344522">
              <a:lnSpc>
                <a:spcPct val="150000"/>
              </a:lnSpc>
              <a:defRPr b="0" sz="55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D </a:t>
            </a:r>
            <a:r>
              <a:rPr altLang="zh-CN" dirty="0" lang="en-US"/>
              <a:t>.</a:t>
            </a:r>
            <a:r>
              <a:rPr dirty="0"/>
              <a:t>分析、归纳、综合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文本框 56"/>
          <p:cNvSpPr txBox="1">
            <a:spLocks noChangeArrowheads="1"/>
          </p:cNvSpPr>
          <p:nvPr/>
        </p:nvSpPr>
        <p:spPr bwMode="auto">
          <a:xfrm>
            <a:off x="3589729" y="2771777"/>
            <a:ext cx="1954381" cy="461665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1pPr>
            <a:lvl2pPr defTabSz="514350" indent="-285750" marL="74295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2pPr>
            <a:lvl3pPr defTabSz="514350" indent="-228600" marL="11430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3pPr>
            <a:lvl4pPr defTabSz="514350" indent="-228600" marL="16002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4pPr>
            <a:lvl5pPr defTabSz="514350" indent="-228600" marL="20574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5pPr>
            <a:lvl6pPr defTabSz="51435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6pPr>
            <a:lvl7pPr defTabSz="51435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7pPr>
            <a:lvl8pPr defTabSz="51435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8pPr>
            <a:lvl9pPr defTabSz="51435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zh-CN" sz="2400" i="1" lang="en-US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altLang="en-US" sz="2400" i="1" lang="zh-CN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教材卖点三</a:t>
            </a:r>
          </a:p>
        </p:txBody>
      </p:sp>
      <p:sp>
        <p:nvSpPr>
          <p:cNvPr id="1048592" name="椭圆 84"/>
          <p:cNvSpPr>
            <a:spLocks noChangeArrowheads="1"/>
          </p:cNvSpPr>
          <p:nvPr/>
        </p:nvSpPr>
        <p:spPr bwMode="auto">
          <a:xfrm>
            <a:off x="10922000" y="3182620"/>
            <a:ext cx="942976" cy="942976"/>
          </a:xfrm>
          <a:prstGeom prst="ellipse"/>
          <a:solidFill>
            <a:srgbClr val="CCFFCC">
              <a:alpha val="61176"/>
            </a:srgbClr>
          </a:solidFill>
          <a:ln>
            <a:noFill/>
          </a:ln>
        </p:spPr>
        <p:txBody>
          <a:bodyPr anchor="ctr"/>
          <a:p>
            <a:pPr defTabSz="1828800" hangingPunct="1"/>
            <a:endParaRPr altLang="zh-CN" sz="3600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3" name="椭圆 91"/>
          <p:cNvSpPr>
            <a:spLocks noChangeArrowheads="1"/>
          </p:cNvSpPr>
          <p:nvPr/>
        </p:nvSpPr>
        <p:spPr bwMode="auto">
          <a:xfrm>
            <a:off x="11657966" y="10441940"/>
            <a:ext cx="1168400" cy="1168400"/>
          </a:xfrm>
          <a:prstGeom prst="ellipse"/>
          <a:solidFill>
            <a:srgbClr val="CCFFCC">
              <a:alpha val="61176"/>
            </a:srgbClr>
          </a:solidFill>
          <a:ln>
            <a:noFill/>
          </a:ln>
        </p:spPr>
        <p:txBody>
          <a:bodyPr anchor="ctr"/>
          <a:p>
            <a:pPr defTabSz="1828800" hangingPunct="1"/>
            <a:endParaRPr altLang="zh-CN" sz="3600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4" name="椭圆 92"/>
          <p:cNvSpPr>
            <a:spLocks noChangeArrowheads="1"/>
          </p:cNvSpPr>
          <p:nvPr/>
        </p:nvSpPr>
        <p:spPr bwMode="auto">
          <a:xfrm flipH="1">
            <a:off x="3978276" y="7447280"/>
            <a:ext cx="457200" cy="457200"/>
          </a:xfrm>
          <a:prstGeom prst="ellipse"/>
          <a:solidFill>
            <a:srgbClr val="88D0E0">
              <a:alpha val="61176"/>
            </a:srgbClr>
          </a:solidFill>
          <a:ln>
            <a:noFill/>
          </a:ln>
        </p:spPr>
        <p:txBody>
          <a:bodyPr anchor="ctr"/>
          <a:p>
            <a:pPr defTabSz="1828800" hangingPunct="1"/>
            <a:endParaRPr altLang="zh-CN" sz="3600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5" name="椭圆 93"/>
          <p:cNvSpPr>
            <a:spLocks noChangeArrowheads="1"/>
          </p:cNvSpPr>
          <p:nvPr/>
        </p:nvSpPr>
        <p:spPr bwMode="auto">
          <a:xfrm flipH="1">
            <a:off x="8506461" y="4522470"/>
            <a:ext cx="615950" cy="612776"/>
          </a:xfrm>
          <a:prstGeom prst="ellipse"/>
          <a:solidFill>
            <a:srgbClr val="FCDD65">
              <a:alpha val="59999"/>
            </a:srgbClr>
          </a:solidFill>
          <a:ln>
            <a:noFill/>
          </a:ln>
        </p:spPr>
        <p:txBody>
          <a:bodyPr anchor="ctr"/>
          <a:p>
            <a:pPr defTabSz="1828800" hangingPunct="1"/>
            <a:endParaRPr altLang="zh-CN" sz="3600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6" name="椭圆 95"/>
          <p:cNvSpPr>
            <a:spLocks noChangeArrowheads="1"/>
          </p:cNvSpPr>
          <p:nvPr/>
        </p:nvSpPr>
        <p:spPr bwMode="auto">
          <a:xfrm>
            <a:off x="14795501" y="5135881"/>
            <a:ext cx="895350" cy="895350"/>
          </a:xfrm>
          <a:prstGeom prst="ellipse"/>
          <a:solidFill>
            <a:srgbClr val="CCFFCC">
              <a:alpha val="61176"/>
            </a:srgbClr>
          </a:solidFill>
          <a:ln>
            <a:noFill/>
          </a:ln>
        </p:spPr>
        <p:txBody>
          <a:bodyPr anchor="ctr"/>
          <a:p>
            <a:pPr defTabSz="1828800" hangingPunct="1"/>
            <a:endParaRPr altLang="zh-CN" sz="3600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7" name="椭圆 97"/>
          <p:cNvSpPr>
            <a:spLocks noChangeArrowheads="1"/>
          </p:cNvSpPr>
          <p:nvPr/>
        </p:nvSpPr>
        <p:spPr bwMode="auto">
          <a:xfrm flipH="1">
            <a:off x="12347576" y="5999481"/>
            <a:ext cx="479424" cy="479426"/>
          </a:xfrm>
          <a:prstGeom prst="ellipse"/>
          <a:solidFill>
            <a:srgbClr val="F28A5F">
              <a:alpha val="59999"/>
            </a:srgbClr>
          </a:solidFill>
          <a:ln>
            <a:noFill/>
          </a:ln>
        </p:spPr>
        <p:txBody>
          <a:bodyPr anchor="ctr"/>
          <a:p>
            <a:pPr defTabSz="1828800" hangingPunct="1"/>
            <a:endParaRPr altLang="zh-CN" sz="3600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8" name="椭圆 99"/>
          <p:cNvSpPr>
            <a:spLocks noChangeArrowheads="1"/>
          </p:cNvSpPr>
          <p:nvPr/>
        </p:nvSpPr>
        <p:spPr bwMode="auto">
          <a:xfrm>
            <a:off x="19123026" y="5135881"/>
            <a:ext cx="1117600" cy="1114426"/>
          </a:xfrm>
          <a:prstGeom prst="ellipse"/>
          <a:solidFill>
            <a:srgbClr val="CCFFCC">
              <a:alpha val="61176"/>
            </a:srgbClr>
          </a:solidFill>
          <a:ln>
            <a:noFill/>
          </a:ln>
        </p:spPr>
        <p:txBody>
          <a:bodyPr anchor="ctr"/>
          <a:p>
            <a:pPr defTabSz="1828800" hangingPunct="1"/>
            <a:endParaRPr altLang="zh-CN" sz="3600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99" name="椭圆 101"/>
          <p:cNvSpPr>
            <a:spLocks noChangeArrowheads="1"/>
          </p:cNvSpPr>
          <p:nvPr/>
        </p:nvSpPr>
        <p:spPr bwMode="auto">
          <a:xfrm flipH="1">
            <a:off x="16216631" y="4892676"/>
            <a:ext cx="898526" cy="898524"/>
          </a:xfrm>
          <a:prstGeom prst="ellipse"/>
          <a:solidFill>
            <a:srgbClr val="88D0E0">
              <a:alpha val="59999"/>
            </a:srgbClr>
          </a:solidFill>
          <a:ln>
            <a:noFill/>
          </a:ln>
        </p:spPr>
        <p:txBody>
          <a:bodyPr anchor="ctr"/>
          <a:p>
            <a:pPr defTabSz="1828800" hangingPunct="1"/>
            <a:endParaRPr altLang="zh-CN" sz="3600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97156" name="图片 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342640" y="2312670"/>
            <a:ext cx="17208500" cy="10203180"/>
          </a:xfrm>
          <a:prstGeom prst="rect"/>
        </p:spPr>
      </p:pic>
    </p:spTree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9" name="图表 1"/>
          <p:cNvGraphicFramePr>
            <a:graphicFrameLocks/>
          </p:cNvGraphicFramePr>
          <p:nvPr/>
        </p:nvGraphicFramePr>
        <p:xfrm>
          <a:off x="526357" y="1625437"/>
          <a:ext cx="23317200" cy="10918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762" name="第一节 物质世界和实践"/>
          <p:cNvSpPr txBox="1"/>
          <p:nvPr/>
        </p:nvSpPr>
        <p:spPr>
          <a:xfrm>
            <a:off x="336299" y="0"/>
            <a:ext cx="5126403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2.2.1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从感性认识到理性认识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TextBox 4"/>
          <p:cNvSpPr txBox="1"/>
          <p:nvPr/>
        </p:nvSpPr>
        <p:spPr>
          <a:xfrm>
            <a:off x="2675052" y="2984316"/>
            <a:ext cx="15411720" cy="1153720"/>
          </a:xfrm>
          <a:prstGeom prst="rect"/>
          <a:ln w="12700">
            <a:miter lim="400000"/>
          </a:ln>
        </p:spPr>
        <p:txBody>
          <a:bodyPr bIns="87909" lIns="87909" rIns="87909" tIns="87909">
            <a:spAutoFit/>
          </a:bodyPr>
          <a:p>
            <a:pPr algn="l" defTabSz="2344522">
              <a:lnSpc>
                <a:spcPct val="150000"/>
              </a:lnSpc>
              <a:defRPr sz="55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感性认识和理性认识的</a:t>
            </a:r>
            <a:r>
              <a:rPr>
                <a:solidFill>
                  <a:srgbClr val="C00000"/>
                </a:solidFill>
              </a:rPr>
              <a:t>辩证关系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（简答题）</a:t>
            </a:r>
          </a:p>
        </p:txBody>
      </p:sp>
      <p:sp>
        <p:nvSpPr>
          <p:cNvPr id="1048764" name="矩形 2"/>
          <p:cNvSpPr txBox="1"/>
          <p:nvPr/>
        </p:nvSpPr>
        <p:spPr>
          <a:xfrm>
            <a:off x="6712701" y="5388553"/>
            <a:ext cx="9350535" cy="1805941"/>
          </a:xfrm>
          <a:prstGeom prst="rect"/>
          <a:ln w="12700">
            <a:miter lim="400000"/>
          </a:ln>
        </p:spPr>
        <p:txBody>
          <a:bodyPr lIns="45719" rIns="45719" wrap="none">
            <a:spAutoFit/>
          </a:bodyPr>
          <a:p>
            <a:pPr>
              <a:defRPr sz="9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感性———&gt;理性</a:t>
            </a:r>
          </a:p>
        </p:txBody>
      </p:sp>
      <p:sp>
        <p:nvSpPr>
          <p:cNvPr id="1048765" name="理性认识依赖于感性认识"/>
          <p:cNvSpPr txBox="1"/>
          <p:nvPr/>
        </p:nvSpPr>
        <p:spPr>
          <a:xfrm>
            <a:off x="6718300" y="7848571"/>
            <a:ext cx="7797801" cy="10795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>
              <a:defRPr sz="5500"/>
            </a:pPr>
            <a:r>
              <a:rPr dirty="0"/>
              <a:t>理性认识</a:t>
            </a:r>
            <a:r>
              <a:rPr dirty="0">
                <a:solidFill>
                  <a:schemeClr val="accent5">
                    <a:lumOff val="-29866"/>
                  </a:schemeClr>
                </a:solidFill>
              </a:rPr>
              <a:t>依赖于</a:t>
            </a:r>
            <a:r>
              <a:rPr dirty="0"/>
              <a:t>感性认识</a:t>
            </a:r>
          </a:p>
        </p:txBody>
      </p:sp>
      <p:sp>
        <p:nvSpPr>
          <p:cNvPr id="1048766" name="感性认识有待于上升到理性认识"/>
          <p:cNvSpPr txBox="1"/>
          <p:nvPr/>
        </p:nvSpPr>
        <p:spPr>
          <a:xfrm>
            <a:off x="6737350" y="9559911"/>
            <a:ext cx="9893301" cy="10795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>
              <a:defRPr sz="5500"/>
            </a:pPr>
            <a:r>
              <a:rPr dirty="0"/>
              <a:t>感性认识</a:t>
            </a:r>
            <a:r>
              <a:rPr dirty="0">
                <a:solidFill>
                  <a:schemeClr val="accent5">
                    <a:lumOff val="-29866"/>
                  </a:schemeClr>
                </a:solidFill>
              </a:rPr>
              <a:t>有待于上升</a:t>
            </a:r>
            <a:r>
              <a:rPr dirty="0"/>
              <a:t>到理性认识</a:t>
            </a:r>
          </a:p>
        </p:txBody>
      </p:sp>
      <p:sp>
        <p:nvSpPr>
          <p:cNvPr id="1048767" name="感性认识和理性认识相互渗透"/>
          <p:cNvSpPr txBox="1"/>
          <p:nvPr/>
        </p:nvSpPr>
        <p:spPr>
          <a:xfrm>
            <a:off x="6790568" y="11271249"/>
            <a:ext cx="9194801" cy="10795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>
              <a:defRPr sz="5500"/>
            </a:pPr>
            <a:r>
              <a:rPr dirty="0"/>
              <a:t>感性认识和理性认识</a:t>
            </a:r>
            <a:r>
              <a:rPr dirty="0">
                <a:solidFill>
                  <a:schemeClr val="accent5">
                    <a:lumOff val="-29866"/>
                  </a:schemeClr>
                </a:solidFill>
              </a:rPr>
              <a:t>相互渗透</a:t>
            </a:r>
          </a:p>
        </p:txBody>
      </p:sp>
      <p:graphicFrame>
        <p:nvGraphicFramePr>
          <p:cNvPr id="4194330" name="图表 6"/>
          <p:cNvGraphicFramePr>
            <a:graphicFrameLocks/>
          </p:cNvGraphicFramePr>
          <p:nvPr/>
        </p:nvGraphicFramePr>
        <p:xfrm>
          <a:off x="16622486" y="0"/>
          <a:ext cx="9274628" cy="37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768" name="第一节 物质世界和实践"/>
          <p:cNvSpPr txBox="1"/>
          <p:nvPr/>
        </p:nvSpPr>
        <p:spPr>
          <a:xfrm>
            <a:off x="336299" y="0"/>
            <a:ext cx="5126403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2.2.1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从感性认识到理性认识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65" grpId="0" animBg="1"/>
      <p:bldP spid="1048766" grpId="0" animBg="1"/>
      <p:bldP spid="104876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TextBox 4"/>
          <p:cNvSpPr txBox="1"/>
          <p:nvPr/>
        </p:nvSpPr>
        <p:spPr>
          <a:xfrm>
            <a:off x="2675052" y="2984316"/>
            <a:ext cx="15411720" cy="1153720"/>
          </a:xfrm>
          <a:prstGeom prst="rect"/>
          <a:ln w="12700">
            <a:miter lim="400000"/>
          </a:ln>
        </p:spPr>
        <p:txBody>
          <a:bodyPr bIns="87909" lIns="87909" rIns="87909" tIns="87909">
            <a:spAutoFit/>
          </a:bodyPr>
          <a:p>
            <a:pPr algn="l" defTabSz="2344522">
              <a:lnSpc>
                <a:spcPct val="150000"/>
              </a:lnSpc>
              <a:defRPr sz="55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感性认识和理性认识的</a:t>
            </a:r>
            <a:r>
              <a:rPr>
                <a:solidFill>
                  <a:srgbClr val="C00000"/>
                </a:solidFill>
              </a:rPr>
              <a:t>辩证关系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（简答题）</a:t>
            </a:r>
          </a:p>
        </p:txBody>
      </p:sp>
      <p:sp>
        <p:nvSpPr>
          <p:cNvPr id="1048772" name="矩形 2"/>
          <p:cNvSpPr txBox="1"/>
          <p:nvPr/>
        </p:nvSpPr>
        <p:spPr>
          <a:xfrm>
            <a:off x="6712701" y="5388553"/>
            <a:ext cx="9350535" cy="1805941"/>
          </a:xfrm>
          <a:prstGeom prst="rect"/>
          <a:ln w="12700">
            <a:miter lim="400000"/>
          </a:ln>
        </p:spPr>
        <p:txBody>
          <a:bodyPr lIns="45719" rIns="45719" wrap="none">
            <a:spAutoFit/>
          </a:bodyPr>
          <a:p>
            <a:pPr>
              <a:defRPr sz="9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感性———&gt;理性</a:t>
            </a:r>
          </a:p>
        </p:txBody>
      </p:sp>
      <p:sp>
        <p:nvSpPr>
          <p:cNvPr id="1048773" name="理性认识依赖于感性认识"/>
          <p:cNvSpPr txBox="1"/>
          <p:nvPr/>
        </p:nvSpPr>
        <p:spPr>
          <a:xfrm>
            <a:off x="5904373" y="7913832"/>
            <a:ext cx="9425658" cy="948978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>
              <a:defRPr sz="5500"/>
            </a:pPr>
            <a:r>
              <a:rPr altLang="en-US" dirty="0" lang="zh-CN"/>
              <a:t>（    ）</a:t>
            </a:r>
            <a:r>
              <a:rPr dirty="0"/>
              <a:t>认识</a:t>
            </a:r>
            <a:r>
              <a:rPr dirty="0">
                <a:solidFill>
                  <a:schemeClr val="accent5">
                    <a:lumOff val="-29866"/>
                  </a:schemeClr>
                </a:solidFill>
              </a:rPr>
              <a:t>依赖于</a:t>
            </a:r>
            <a:r>
              <a:rPr altLang="en-US" dirty="0" lang="zh-CN"/>
              <a:t>（    ）</a:t>
            </a:r>
            <a:r>
              <a:rPr dirty="0"/>
              <a:t>认识</a:t>
            </a:r>
          </a:p>
        </p:txBody>
      </p:sp>
      <p:sp>
        <p:nvSpPr>
          <p:cNvPr id="1048774" name="感性认识有待于上升到理性认识"/>
          <p:cNvSpPr txBox="1"/>
          <p:nvPr/>
        </p:nvSpPr>
        <p:spPr>
          <a:xfrm>
            <a:off x="5904373" y="9602933"/>
            <a:ext cx="11541621" cy="948978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>
              <a:defRPr sz="5500"/>
            </a:pPr>
            <a:r>
              <a:rPr altLang="en-US" dirty="0" lang="zh-CN"/>
              <a:t>（    ）</a:t>
            </a:r>
            <a:r>
              <a:rPr dirty="0"/>
              <a:t>认识</a:t>
            </a:r>
            <a:r>
              <a:rPr dirty="0">
                <a:solidFill>
                  <a:schemeClr val="accent5">
                    <a:lumOff val="-29866"/>
                  </a:schemeClr>
                </a:solidFill>
              </a:rPr>
              <a:t>有待于上升</a:t>
            </a:r>
            <a:r>
              <a:rPr dirty="0"/>
              <a:t>到</a:t>
            </a:r>
            <a:r>
              <a:rPr altLang="en-US" dirty="0" lang="zh-CN"/>
              <a:t>（    ）</a:t>
            </a:r>
            <a:r>
              <a:rPr dirty="0"/>
              <a:t>认识</a:t>
            </a:r>
          </a:p>
        </p:txBody>
      </p:sp>
      <p:sp>
        <p:nvSpPr>
          <p:cNvPr id="1048775" name="感性认识和理性认识相互渗透"/>
          <p:cNvSpPr txBox="1"/>
          <p:nvPr/>
        </p:nvSpPr>
        <p:spPr>
          <a:xfrm>
            <a:off x="6177319" y="11292034"/>
            <a:ext cx="10445167" cy="948978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>
              <a:defRPr sz="5500"/>
            </a:pPr>
            <a:r>
              <a:rPr dirty="0"/>
              <a:t>感性认识和理性认识</a:t>
            </a:r>
            <a:r>
              <a:rPr dirty="0">
                <a:solidFill>
                  <a:schemeClr val="accent5">
                    <a:lumOff val="-29866"/>
                  </a:schemeClr>
                </a:solidFill>
              </a:rPr>
              <a:t>相互</a:t>
            </a:r>
            <a:r>
              <a:rPr altLang="en-US" dirty="0" lang="zh-CN">
                <a:solidFill>
                  <a:schemeClr val="accent5">
                    <a:lumOff val="-29866"/>
                  </a:schemeClr>
                </a:solidFill>
              </a:rPr>
              <a:t>（      ）</a:t>
            </a:r>
            <a:endParaRPr dirty="0">
              <a:solidFill>
                <a:schemeClr val="accent5">
                  <a:lumOff val="-29866"/>
                </a:schemeClr>
              </a:solidFill>
            </a:endParaRPr>
          </a:p>
        </p:txBody>
      </p:sp>
      <p:graphicFrame>
        <p:nvGraphicFramePr>
          <p:cNvPr id="4194331" name="图表 6"/>
          <p:cNvGraphicFramePr>
            <a:graphicFrameLocks/>
          </p:cNvGraphicFramePr>
          <p:nvPr/>
        </p:nvGraphicFramePr>
        <p:xfrm>
          <a:off x="16622486" y="0"/>
          <a:ext cx="9274628" cy="37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776" name="第一节 物质世界和实践"/>
          <p:cNvSpPr txBox="1"/>
          <p:nvPr/>
        </p:nvSpPr>
        <p:spPr>
          <a:xfrm>
            <a:off x="336299" y="0"/>
            <a:ext cx="5126403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2.2.1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从感性认识到理性认识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3" grpId="0" animBg="1"/>
      <p:bldP spid="1048774" grpId="0" animBg="1"/>
      <p:bldP spid="104877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extBox 4"/>
          <p:cNvSpPr txBox="1"/>
          <p:nvPr/>
        </p:nvSpPr>
        <p:spPr>
          <a:xfrm>
            <a:off x="2675052" y="2984316"/>
            <a:ext cx="15411720" cy="1153720"/>
          </a:xfrm>
          <a:prstGeom prst="rect"/>
          <a:ln w="12700">
            <a:miter lim="400000"/>
          </a:ln>
        </p:spPr>
        <p:txBody>
          <a:bodyPr bIns="87909" lIns="87909" rIns="87909" tIns="87909">
            <a:spAutoFit/>
          </a:bodyPr>
          <a:p>
            <a:pPr algn="l" defTabSz="2344522">
              <a:lnSpc>
                <a:spcPct val="150000"/>
              </a:lnSpc>
              <a:defRPr sz="55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感性认识和理性认识的</a:t>
            </a:r>
            <a:r>
              <a:rPr>
                <a:solidFill>
                  <a:srgbClr val="C00000"/>
                </a:solidFill>
              </a:rPr>
              <a:t>辩证关系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（简答题）</a:t>
            </a:r>
          </a:p>
        </p:txBody>
      </p:sp>
      <p:sp>
        <p:nvSpPr>
          <p:cNvPr id="1048780" name="矩形 2"/>
          <p:cNvSpPr txBox="1"/>
          <p:nvPr/>
        </p:nvSpPr>
        <p:spPr>
          <a:xfrm>
            <a:off x="6712701" y="5388553"/>
            <a:ext cx="9350535" cy="1805941"/>
          </a:xfrm>
          <a:prstGeom prst="rect"/>
          <a:ln w="12700">
            <a:miter lim="400000"/>
          </a:ln>
        </p:spPr>
        <p:txBody>
          <a:bodyPr lIns="45719" rIns="45719" wrap="none">
            <a:spAutoFit/>
          </a:bodyPr>
          <a:p>
            <a:pPr>
              <a:defRPr sz="9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感性———&gt;理性</a:t>
            </a:r>
          </a:p>
        </p:txBody>
      </p:sp>
      <p:sp>
        <p:nvSpPr>
          <p:cNvPr id="1048781" name="理性认识依赖于感性认识"/>
          <p:cNvSpPr txBox="1"/>
          <p:nvPr/>
        </p:nvSpPr>
        <p:spPr>
          <a:xfrm>
            <a:off x="4493732" y="7913832"/>
            <a:ext cx="12246942" cy="948978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>
              <a:defRPr sz="5500"/>
            </a:pPr>
            <a:r>
              <a:rPr altLang="en-US" dirty="0" lang="zh-CN"/>
              <a:t>（ 理性 ）</a:t>
            </a:r>
            <a:r>
              <a:rPr dirty="0"/>
              <a:t>认识</a:t>
            </a:r>
            <a:r>
              <a:rPr dirty="0">
                <a:solidFill>
                  <a:schemeClr val="accent5">
                    <a:lumOff val="-29866"/>
                  </a:schemeClr>
                </a:solidFill>
              </a:rPr>
              <a:t>依赖于</a:t>
            </a:r>
            <a:r>
              <a:rPr altLang="en-US" dirty="0" lang="zh-CN"/>
              <a:t>（  感性  ）</a:t>
            </a:r>
            <a:r>
              <a:rPr dirty="0"/>
              <a:t>认识</a:t>
            </a:r>
          </a:p>
        </p:txBody>
      </p:sp>
      <p:sp>
        <p:nvSpPr>
          <p:cNvPr id="1048782" name="感性认识有待于上升到理性认识"/>
          <p:cNvSpPr txBox="1"/>
          <p:nvPr/>
        </p:nvSpPr>
        <p:spPr>
          <a:xfrm>
            <a:off x="4591516" y="9602933"/>
            <a:ext cx="14167340" cy="948978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>
              <a:defRPr sz="5500"/>
            </a:pPr>
            <a:r>
              <a:rPr altLang="en-US" dirty="0" lang="zh-CN"/>
              <a:t>（ 感性 ）</a:t>
            </a:r>
            <a:r>
              <a:rPr dirty="0"/>
              <a:t>认识</a:t>
            </a:r>
            <a:r>
              <a:rPr dirty="0">
                <a:solidFill>
                  <a:schemeClr val="accent5">
                    <a:lumOff val="-29866"/>
                  </a:schemeClr>
                </a:solidFill>
              </a:rPr>
              <a:t>有待于上升</a:t>
            </a:r>
            <a:r>
              <a:rPr dirty="0"/>
              <a:t>到</a:t>
            </a:r>
            <a:r>
              <a:rPr altLang="en-US" dirty="0" lang="zh-CN"/>
              <a:t>（ 理性   ）</a:t>
            </a:r>
            <a:r>
              <a:rPr dirty="0"/>
              <a:t>认识</a:t>
            </a:r>
          </a:p>
        </p:txBody>
      </p:sp>
      <p:sp>
        <p:nvSpPr>
          <p:cNvPr id="1048783" name="感性认识和理性认识相互渗透"/>
          <p:cNvSpPr txBox="1"/>
          <p:nvPr/>
        </p:nvSpPr>
        <p:spPr>
          <a:xfrm>
            <a:off x="4982647" y="11292034"/>
            <a:ext cx="11269111" cy="948978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>
              <a:defRPr sz="5500"/>
            </a:pPr>
            <a:r>
              <a:rPr dirty="0"/>
              <a:t>感性认识和理性认识</a:t>
            </a:r>
            <a:r>
              <a:rPr dirty="0">
                <a:solidFill>
                  <a:schemeClr val="accent5">
                    <a:lumOff val="-29866"/>
                  </a:schemeClr>
                </a:solidFill>
              </a:rPr>
              <a:t>相互</a:t>
            </a:r>
            <a:r>
              <a:rPr altLang="en-US" dirty="0" lang="zh-CN">
                <a:solidFill>
                  <a:schemeClr val="accent5">
                    <a:lumOff val="-29866"/>
                  </a:schemeClr>
                </a:solidFill>
              </a:rPr>
              <a:t>（ 渗透 ）</a:t>
            </a:r>
            <a:endParaRPr dirty="0">
              <a:solidFill>
                <a:schemeClr val="accent5">
                  <a:lumOff val="-29866"/>
                </a:schemeClr>
              </a:solidFill>
            </a:endParaRPr>
          </a:p>
        </p:txBody>
      </p:sp>
      <p:graphicFrame>
        <p:nvGraphicFramePr>
          <p:cNvPr id="4194332" name="图表 6"/>
          <p:cNvGraphicFramePr>
            <a:graphicFrameLocks/>
          </p:cNvGraphicFramePr>
          <p:nvPr/>
        </p:nvGraphicFramePr>
        <p:xfrm>
          <a:off x="16622486" y="0"/>
          <a:ext cx="9274628" cy="37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784" name="第一节 物质世界和实践"/>
          <p:cNvSpPr txBox="1"/>
          <p:nvPr/>
        </p:nvSpPr>
        <p:spPr>
          <a:xfrm>
            <a:off x="336299" y="0"/>
            <a:ext cx="5126403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2.2.1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从感性认识到理性认识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1" grpId="0" animBg="1"/>
      <p:bldP spid="1048782" grpId="0" animBg="1"/>
      <p:bldP spid="104878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矩形 1"/>
          <p:cNvSpPr txBox="1"/>
          <p:nvPr/>
        </p:nvSpPr>
        <p:spPr>
          <a:xfrm>
            <a:off x="2253610" y="3546397"/>
            <a:ext cx="20885036" cy="5955448"/>
          </a:xfrm>
          <a:prstGeom prst="rect"/>
          <a:ln w="12700">
            <a:miter lim="400000"/>
          </a:ln>
        </p:spPr>
        <p:txBody>
          <a:bodyPr bIns="91426" lIns="91426" rIns="91426" tIns="91426">
            <a:spAutoFit/>
          </a:bodyPr>
          <a:p>
            <a:pPr algn="l" defTabSz="2344522">
              <a:lnSpc>
                <a:spcPct val="150000"/>
              </a:lnSpc>
              <a:defRPr b="0" sz="5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“感觉只解决现象问题，理论才解决本质问题”，这句话说明（ ）</a:t>
            </a:r>
          </a:p>
          <a:p>
            <a:pPr algn="l" defTabSz="2344522">
              <a:lnSpc>
                <a:spcPct val="150000"/>
              </a:lnSpc>
              <a:defRPr b="0" sz="5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A </a:t>
            </a:r>
            <a:r>
              <a:rPr altLang="zh-CN" dirty="0" lang="en-US"/>
              <a:t>.</a:t>
            </a:r>
            <a:r>
              <a:rPr dirty="0"/>
              <a:t>感性认识是微不足道的</a:t>
            </a:r>
          </a:p>
          <a:p>
            <a:pPr algn="l" defTabSz="2344522">
              <a:lnSpc>
                <a:spcPct val="150000"/>
              </a:lnSpc>
              <a:defRPr b="0" sz="5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B </a:t>
            </a:r>
            <a:r>
              <a:rPr altLang="zh-CN" dirty="0" lang="en-US"/>
              <a:t>.</a:t>
            </a:r>
            <a:r>
              <a:rPr dirty="0"/>
              <a:t>感性认识有待于发展到理性认识</a:t>
            </a:r>
          </a:p>
          <a:p>
            <a:pPr algn="l" defTabSz="2344522">
              <a:lnSpc>
                <a:spcPct val="150000"/>
              </a:lnSpc>
              <a:defRPr b="0" sz="5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 </a:t>
            </a:r>
            <a:r>
              <a:rPr altLang="zh-CN" dirty="0" lang="en-US"/>
              <a:t>.</a:t>
            </a:r>
            <a:r>
              <a:rPr dirty="0"/>
              <a:t>理性认识是</a:t>
            </a:r>
            <a:r>
              <a:rPr altLang="en-US" dirty="0" lang="zh-CN"/>
              <a:t>不</a:t>
            </a:r>
            <a:r>
              <a:rPr dirty="0"/>
              <a:t>可靠的</a:t>
            </a:r>
          </a:p>
          <a:p>
            <a:pPr algn="l" defTabSz="2344522">
              <a:lnSpc>
                <a:spcPct val="150000"/>
              </a:lnSpc>
              <a:defRPr b="0" sz="5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D </a:t>
            </a:r>
            <a:r>
              <a:rPr altLang="zh-CN" dirty="0" lang="en-US"/>
              <a:t>.</a:t>
            </a:r>
            <a:r>
              <a:rPr dirty="0"/>
              <a:t>理性认识有待于深化为感性认识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矩形 1"/>
          <p:cNvSpPr txBox="1"/>
          <p:nvPr/>
        </p:nvSpPr>
        <p:spPr>
          <a:xfrm>
            <a:off x="2253610" y="3546397"/>
            <a:ext cx="20885036" cy="5955448"/>
          </a:xfrm>
          <a:prstGeom prst="rect"/>
          <a:ln w="12700">
            <a:miter lim="400000"/>
          </a:ln>
        </p:spPr>
        <p:txBody>
          <a:bodyPr bIns="91426" lIns="91426" rIns="91426" tIns="91426">
            <a:spAutoFit/>
          </a:bodyPr>
          <a:p>
            <a:pPr algn="l" defTabSz="2344522">
              <a:lnSpc>
                <a:spcPct val="150000"/>
              </a:lnSpc>
              <a:defRPr b="0" sz="5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“感觉只解决现象问题，理论才解决本质问题”，这句话说明（</a:t>
            </a:r>
            <a:r>
              <a:rPr altLang="zh-CN" dirty="0" lang="en-US">
                <a:solidFill>
                  <a:srgbClr val="C00000"/>
                </a:solidFill>
              </a:rPr>
              <a:t>B</a:t>
            </a:r>
            <a:r>
              <a:rPr dirty="0"/>
              <a:t> ）</a:t>
            </a:r>
          </a:p>
          <a:p>
            <a:pPr algn="l" defTabSz="2344522">
              <a:lnSpc>
                <a:spcPct val="150000"/>
              </a:lnSpc>
              <a:defRPr b="0" sz="5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A </a:t>
            </a:r>
            <a:r>
              <a:rPr altLang="zh-CN" dirty="0" lang="en-US"/>
              <a:t>.</a:t>
            </a:r>
            <a:r>
              <a:rPr dirty="0"/>
              <a:t>感性认识是微不足道的</a:t>
            </a:r>
          </a:p>
          <a:p>
            <a:pPr algn="l" defTabSz="2344522">
              <a:lnSpc>
                <a:spcPct val="150000"/>
              </a:lnSpc>
              <a:defRPr b="0" sz="5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B </a:t>
            </a:r>
            <a:r>
              <a:rPr altLang="zh-CN" dirty="0" lang="en-US"/>
              <a:t>.</a:t>
            </a:r>
            <a:r>
              <a:rPr dirty="0"/>
              <a:t>感性认识有待于发展到理性认识</a:t>
            </a:r>
          </a:p>
          <a:p>
            <a:pPr algn="l" defTabSz="2344522">
              <a:lnSpc>
                <a:spcPct val="150000"/>
              </a:lnSpc>
              <a:defRPr b="0" sz="5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 </a:t>
            </a:r>
            <a:r>
              <a:rPr altLang="zh-CN" dirty="0" lang="en-US"/>
              <a:t>.</a:t>
            </a:r>
            <a:r>
              <a:rPr dirty="0"/>
              <a:t>理性认识是</a:t>
            </a:r>
            <a:r>
              <a:rPr altLang="en-US" dirty="0" lang="zh-CN"/>
              <a:t>不</a:t>
            </a:r>
            <a:r>
              <a:rPr dirty="0"/>
              <a:t>可靠的</a:t>
            </a:r>
          </a:p>
          <a:p>
            <a:pPr algn="l" defTabSz="2344522">
              <a:lnSpc>
                <a:spcPct val="150000"/>
              </a:lnSpc>
              <a:defRPr b="0" sz="5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D </a:t>
            </a:r>
            <a:r>
              <a:rPr altLang="zh-CN" dirty="0" lang="en-US"/>
              <a:t>.</a:t>
            </a:r>
            <a:r>
              <a:rPr dirty="0"/>
              <a:t>理性认识有待于深化为感性认识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“感觉到了的东西，我们不能立刻理解它，只有理解了的东西才能更深刻地感觉它”，…"/>
          <p:cNvSpPr txBox="1"/>
          <p:nvPr/>
        </p:nvSpPr>
        <p:spPr>
          <a:xfrm>
            <a:off x="548639" y="4595515"/>
            <a:ext cx="24468237" cy="5642570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20000"/>
              </a:lnSpc>
              <a:defRPr b="0" sz="5000"/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“感觉到了的东西，我们不能立刻理解它，只有理解了的东西才能更深刻地感觉它”，</a:t>
            </a:r>
          </a:p>
          <a:p>
            <a:pPr algn="l" defTabSz="457200">
              <a:lnSpc>
                <a:spcPct val="120000"/>
              </a:lnSpc>
              <a:defRPr b="0" sz="5000"/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这句话表明（   ）</a:t>
            </a:r>
          </a:p>
          <a:p>
            <a:pPr algn="l" defTabSz="457200">
              <a:lnSpc>
                <a:spcPct val="120000"/>
              </a:lnSpc>
              <a:defRPr b="0" sz="5000"/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感性认识是微不足道的 </a:t>
            </a:r>
          </a:p>
          <a:p>
            <a:pPr algn="l" defTabSz="457200">
              <a:lnSpc>
                <a:spcPct val="120000"/>
              </a:lnSpc>
              <a:defRPr b="0" sz="5000"/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感性认识是认识的高级阶段</a:t>
            </a:r>
          </a:p>
          <a:p>
            <a:pPr algn="l" defTabSz="457200">
              <a:lnSpc>
                <a:spcPct val="120000"/>
              </a:lnSpc>
              <a:defRPr b="0" sz="5000"/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理性认识不可靠的      </a:t>
            </a:r>
          </a:p>
          <a:p>
            <a:pPr algn="l" defTabSz="457200">
              <a:lnSpc>
                <a:spcPct val="120000"/>
              </a:lnSpc>
              <a:defRPr b="0" sz="5000"/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理性认识是认识的高级阶段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“感觉到了的东西，我们不能立刻理解它，只有理解了的东西才能更深刻地感觉它”，…"/>
          <p:cNvSpPr txBox="1"/>
          <p:nvPr/>
        </p:nvSpPr>
        <p:spPr>
          <a:xfrm>
            <a:off x="548639" y="4595515"/>
            <a:ext cx="24468237" cy="5642570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20000"/>
              </a:lnSpc>
              <a:defRPr b="0" sz="5000"/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“感觉到了的东西，我们不能立刻理解它，只有理解了的东西才能更深刻地感觉它”，</a:t>
            </a:r>
          </a:p>
          <a:p>
            <a:pPr algn="l" defTabSz="457200">
              <a:lnSpc>
                <a:spcPct val="120000"/>
              </a:lnSpc>
              <a:defRPr b="0" sz="5000"/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这句话表明（</a:t>
            </a:r>
            <a:r>
              <a:rPr altLang="zh-CN" dirty="0" lang="en-US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  <a:p>
            <a:pPr algn="l" defTabSz="457200">
              <a:lnSpc>
                <a:spcPct val="120000"/>
              </a:lnSpc>
              <a:defRPr b="0" sz="5000"/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感性认识是微不足道的 </a:t>
            </a:r>
          </a:p>
          <a:p>
            <a:pPr algn="l" defTabSz="457200">
              <a:lnSpc>
                <a:spcPct val="120000"/>
              </a:lnSpc>
              <a:defRPr b="0" sz="5000"/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感性认识是认识的高级阶段</a:t>
            </a:r>
          </a:p>
          <a:p>
            <a:pPr algn="l" defTabSz="457200">
              <a:lnSpc>
                <a:spcPct val="120000"/>
              </a:lnSpc>
              <a:defRPr b="0" sz="5000"/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理性认识不可靠的      </a:t>
            </a:r>
          </a:p>
          <a:p>
            <a:pPr algn="l" defTabSz="457200">
              <a:lnSpc>
                <a:spcPct val="120000"/>
              </a:lnSpc>
              <a:defRPr b="0" sz="5000"/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理性认识是认识的高级阶段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33" name="图表 1"/>
          <p:cNvGraphicFramePr>
            <a:graphicFrameLocks/>
          </p:cNvGraphicFramePr>
          <p:nvPr/>
        </p:nvGraphicFramePr>
        <p:xfrm>
          <a:off x="391886" y="2043952"/>
          <a:ext cx="23317200" cy="9451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791" name="第一节 物质世界和实践"/>
          <p:cNvSpPr txBox="1"/>
          <p:nvPr/>
        </p:nvSpPr>
        <p:spPr>
          <a:xfrm>
            <a:off x="336299" y="0"/>
            <a:ext cx="5126403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2.2.1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从感性认识到理性认识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TextBox 4"/>
          <p:cNvSpPr txBox="1"/>
          <p:nvPr/>
        </p:nvSpPr>
        <p:spPr>
          <a:xfrm>
            <a:off x="2397377" y="3724199"/>
            <a:ext cx="20883046" cy="4430320"/>
          </a:xfrm>
          <a:prstGeom prst="rect"/>
          <a:ln w="12700">
            <a:miter lim="400000"/>
          </a:ln>
        </p:spPr>
        <p:txBody>
          <a:bodyPr bIns="87909" lIns="87909" rIns="87909" tIns="87909">
            <a:spAutoFit/>
          </a:bodyPr>
          <a:p>
            <a:pPr algn="l" defTabSz="2344522">
              <a:lnSpc>
                <a:spcPct val="200000"/>
              </a:lnSpc>
              <a:defRPr sz="4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从感性认识到理性认识-必须具备的条件</a:t>
            </a:r>
            <a:r>
              <a:rPr>
                <a:solidFill>
                  <a:srgbClr val="00B050"/>
                </a:solidFill>
              </a:rPr>
              <a:t>（简答题）</a:t>
            </a:r>
          </a:p>
          <a:p>
            <a:pPr algn="l" defTabSz="2344522">
              <a:lnSpc>
                <a:spcPct val="200000"/>
              </a:lnSpc>
              <a:defRPr b="0" sz="4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（1）</a:t>
            </a:r>
            <a:r>
              <a:rPr b="1">
                <a:solidFill>
                  <a:srgbClr val="C00000"/>
                </a:solidFill>
              </a:rPr>
              <a:t>材料</a:t>
            </a:r>
            <a:r>
              <a:t>必须</a:t>
            </a:r>
            <a:r>
              <a:rPr b="1">
                <a:solidFill>
                  <a:srgbClr val="C00000"/>
                </a:solidFill>
              </a:rPr>
              <a:t>丰富</a:t>
            </a:r>
            <a:r>
              <a:t>；</a:t>
            </a:r>
          </a:p>
          <a:p>
            <a:pPr algn="l" defTabSz="2344522">
              <a:lnSpc>
                <a:spcPct val="200000"/>
              </a:lnSpc>
              <a:defRPr b="0" sz="4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（2）必须有</a:t>
            </a:r>
            <a:r>
              <a:rPr b="1">
                <a:solidFill>
                  <a:srgbClr val="C00000"/>
                </a:solidFill>
              </a:rPr>
              <a:t>正确的思维方法</a:t>
            </a:r>
          </a:p>
        </p:txBody>
      </p:sp>
      <p:graphicFrame>
        <p:nvGraphicFramePr>
          <p:cNvPr id="4194334" name="图表 2"/>
          <p:cNvGraphicFramePr>
            <a:graphicFrameLocks/>
          </p:cNvGraphicFramePr>
          <p:nvPr/>
        </p:nvGraphicFramePr>
        <p:xfrm>
          <a:off x="16622486" y="0"/>
          <a:ext cx="9274628" cy="37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793" name="第一节 物质世界和实践"/>
          <p:cNvSpPr txBox="1"/>
          <p:nvPr/>
        </p:nvSpPr>
        <p:spPr>
          <a:xfrm>
            <a:off x="336299" y="0"/>
            <a:ext cx="5126403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2.2.1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从感性认识到理性认识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文本框 1"/>
          <p:cNvSpPr txBox="1">
            <a:spLocks noChangeArrowheads="1"/>
          </p:cNvSpPr>
          <p:nvPr/>
        </p:nvSpPr>
        <p:spPr bwMode="auto">
          <a:xfrm>
            <a:off x="3739809" y="2771777"/>
            <a:ext cx="1646605" cy="461665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1pPr>
            <a:lvl2pPr defTabSz="514350" indent="-285750" marL="74295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2pPr>
            <a:lvl3pPr defTabSz="514350" indent="-228600" marL="11430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3pPr>
            <a:lvl4pPr defTabSz="514350" indent="-228600" marL="16002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4pPr>
            <a:lvl5pPr defTabSz="514350" indent="-228600" marL="20574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5pPr>
            <a:lvl6pPr defTabSz="51435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6pPr>
            <a:lvl7pPr defTabSz="51435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7pPr>
            <a:lvl8pPr defTabSz="51435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8pPr>
            <a:lvl9pPr defTabSz="51435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sz="2400" i="1" lang="en-US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altLang="en-US" sz="2400" i="1" lang="zh-CN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购买渠道</a:t>
            </a:r>
          </a:p>
        </p:txBody>
      </p:sp>
      <p:sp>
        <p:nvSpPr>
          <p:cNvPr id="1048601" name="文本框 54"/>
          <p:cNvSpPr txBox="1">
            <a:spLocks noChangeArrowheads="1"/>
          </p:cNvSpPr>
          <p:nvPr/>
        </p:nvSpPr>
        <p:spPr bwMode="auto">
          <a:xfrm>
            <a:off x="8207476" y="-3176"/>
            <a:ext cx="3262432" cy="707886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1pPr>
            <a:lvl2pPr defTabSz="514350" indent="-285750" marL="74295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2pPr>
            <a:lvl3pPr defTabSz="514350" indent="-228600" marL="11430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3pPr>
            <a:lvl4pPr defTabSz="514350" indent="-228600" marL="16002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4pPr>
            <a:lvl5pPr defTabSz="514350" indent="-228600" marL="20574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5pPr>
            <a:lvl6pPr defTabSz="51435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6pPr>
            <a:lvl7pPr defTabSz="51435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7pPr>
            <a:lvl8pPr defTabSz="51435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8pPr>
            <a:lvl9pPr defTabSz="51435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en-US" sz="4000" i="1" lang="zh-CN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竞争对手分析</a:t>
            </a:r>
          </a:p>
        </p:txBody>
      </p:sp>
      <p:sp>
        <p:nvSpPr>
          <p:cNvPr id="1048602" name="TextBox 46"/>
          <p:cNvSpPr txBox="1">
            <a:spLocks noChangeArrowheads="1"/>
          </p:cNvSpPr>
          <p:nvPr/>
        </p:nvSpPr>
        <p:spPr bwMode="auto">
          <a:xfrm>
            <a:off x="13464541" y="1352551"/>
            <a:ext cx="7562850" cy="5632311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 defTabSz="52197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1pPr>
            <a:lvl2pPr defTabSz="521970" indent="-285750" marL="74295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2pPr>
            <a:lvl3pPr defTabSz="521970" indent="-228600" marL="11430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3pPr>
            <a:lvl4pPr defTabSz="521970" indent="-228600" marL="16002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4pPr>
            <a:lvl5pPr defTabSz="521970" indent="-228600" marL="20574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5pPr>
            <a:lvl6pPr defTabSz="52197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6pPr>
            <a:lvl7pPr defTabSz="52197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7pPr>
            <a:lvl8pPr defTabSz="52197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8pPr>
            <a:lvl9pPr defTabSz="52197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en-US" sz="3600" lang="zh-CN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</a:rPr>
              <a:t>方法一：</a:t>
            </a:r>
          </a:p>
          <a:p>
            <a:pPr eaLnBrk="1" hangingPunct="1"/>
            <a:endParaRPr altLang="zh-CN" sz="3600" lang="en-US">
              <a:solidFill>
                <a:srgbClr val="FF0000"/>
              </a:solidFill>
              <a:latin typeface="Arial" panose="020B0604020202020204" pitchFamily="34" charset="0"/>
              <a:ea typeface="方正兰亭超细黑简体" pitchFamily="2" charset="-122"/>
            </a:endParaRPr>
          </a:p>
          <a:p>
            <a:pPr eaLnBrk="1" hangingPunct="1"/>
            <a:r>
              <a:rPr altLang="zh-CN" sz="3600" lang="en-US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</a:rPr>
              <a:t>1.</a:t>
            </a:r>
            <a:r>
              <a:rPr altLang="en-US" sz="3600" lang="zh-CN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</a:rPr>
              <a:t>打开</a:t>
            </a:r>
            <a:r>
              <a:rPr altLang="zh-CN" sz="3600" lang="en-US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</a:rPr>
              <a:t>淘宝app</a:t>
            </a:r>
          </a:p>
          <a:p>
            <a:pPr eaLnBrk="1" hangingPunct="1"/>
            <a:r>
              <a:rPr altLang="zh-CN" sz="3600" lang="en-US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</a:rPr>
              <a:t>2.搜索“尚德机构官方旗舰店”</a:t>
            </a:r>
          </a:p>
          <a:p>
            <a:pPr eaLnBrk="1" hangingPunct="1"/>
            <a:endParaRPr altLang="zh-CN" sz="3600" lang="en-US">
              <a:solidFill>
                <a:srgbClr val="FF0000"/>
              </a:solidFill>
              <a:latin typeface="Arial" panose="020B0604020202020204" pitchFamily="34" charset="0"/>
              <a:ea typeface="方正兰亭超细黑简体" pitchFamily="2" charset="-122"/>
            </a:endParaRPr>
          </a:p>
          <a:p>
            <a:pPr eaLnBrk="1" hangingPunct="1"/>
            <a:r>
              <a:rPr altLang="en-US" sz="3600" lang="zh-CN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  <a:sym typeface="+mn-ea"/>
              </a:rPr>
              <a:t>方法二：</a:t>
            </a:r>
            <a:endParaRPr altLang="en-US" sz="3600" lang="zh-CN">
              <a:solidFill>
                <a:srgbClr val="FF0000"/>
              </a:solidFill>
              <a:latin typeface="Arial" panose="020B0604020202020204" pitchFamily="34" charset="0"/>
              <a:ea typeface="方正兰亭超细黑简体" pitchFamily="2" charset="-122"/>
            </a:endParaRPr>
          </a:p>
          <a:p>
            <a:pPr eaLnBrk="1" hangingPunct="1"/>
            <a:endParaRPr altLang="en-US" sz="3600" lang="zh-CN">
              <a:solidFill>
                <a:srgbClr val="FF0000"/>
              </a:solidFill>
              <a:latin typeface="Arial" panose="020B0604020202020204" pitchFamily="34" charset="0"/>
              <a:ea typeface="方正兰亭超细黑简体" pitchFamily="2" charset="-122"/>
            </a:endParaRPr>
          </a:p>
          <a:p>
            <a:pPr eaLnBrk="1" hangingPunct="1"/>
            <a:r>
              <a:rPr altLang="zh-CN" sz="3600" lang="en-US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  <a:sym typeface="+mn-ea"/>
              </a:rPr>
              <a:t>1.</a:t>
            </a:r>
            <a:r>
              <a:rPr altLang="en-US" sz="3600" lang="zh-CN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  <a:sym typeface="+mn-ea"/>
              </a:rPr>
              <a:t>将本页截图或者拍照</a:t>
            </a:r>
            <a:endParaRPr altLang="en-US" sz="3600" lang="zh-CN">
              <a:solidFill>
                <a:srgbClr val="FF0000"/>
              </a:solidFill>
              <a:latin typeface="Arial" panose="020B0604020202020204" pitchFamily="34" charset="0"/>
              <a:ea typeface="方正兰亭超细黑简体" pitchFamily="2" charset="-122"/>
            </a:endParaRPr>
          </a:p>
          <a:p>
            <a:pPr eaLnBrk="1" hangingPunct="1"/>
            <a:r>
              <a:rPr altLang="zh-CN" sz="3600" lang="en-US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  <a:sym typeface="+mn-ea"/>
              </a:rPr>
              <a:t>2.</a:t>
            </a:r>
            <a:r>
              <a:rPr altLang="en-US" sz="3600" lang="zh-CN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  <a:sym typeface="+mn-ea"/>
              </a:rPr>
              <a:t>打开淘宝</a:t>
            </a:r>
            <a:r>
              <a:rPr altLang="zh-CN" sz="3600" lang="en-US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  <a:sym typeface="+mn-ea"/>
              </a:rPr>
              <a:t>app</a:t>
            </a:r>
            <a:r>
              <a:rPr altLang="en-US" sz="3600" lang="zh-CN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  <a:sym typeface="+mn-ea"/>
              </a:rPr>
              <a:t>，左上角扫一扫</a:t>
            </a:r>
            <a:endParaRPr altLang="zh-CN" sz="3600" lang="en-US">
              <a:solidFill>
                <a:srgbClr val="FF0000"/>
              </a:solidFill>
              <a:latin typeface="Arial" panose="020B0604020202020204" pitchFamily="34" charset="0"/>
              <a:ea typeface="方正兰亭超细黑简体" pitchFamily="2" charset="-122"/>
            </a:endParaRPr>
          </a:p>
          <a:p>
            <a:pPr eaLnBrk="1" hangingPunct="1"/>
            <a:r>
              <a:rPr altLang="zh-CN" sz="3600" lang="en-US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  <a:sym typeface="+mn-ea"/>
              </a:rPr>
              <a:t>2.</a:t>
            </a:r>
            <a:r>
              <a:rPr altLang="en-US" sz="3600" lang="zh-CN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  <a:sym typeface="+mn-ea"/>
              </a:rPr>
              <a:t>识别以下二维码</a:t>
            </a:r>
            <a:endParaRPr altLang="zh-CN" sz="3600" lang="en-US">
              <a:solidFill>
                <a:srgbClr val="FF0000"/>
              </a:solidFill>
              <a:latin typeface="Arial" panose="020B0604020202020204" pitchFamily="34" charset="0"/>
              <a:ea typeface="方正兰亭超细黑简体" pitchFamily="2" charset="-122"/>
              <a:cs typeface="Arial" panose="020B0604020202020204" pitchFamily="34" charset="0"/>
            </a:endParaRPr>
          </a:p>
        </p:txBody>
      </p:sp>
      <p:sp>
        <p:nvSpPr>
          <p:cNvPr id="1048603" name="Text Placeholder 3"/>
          <p:cNvSpPr txBox="1">
            <a:spLocks noChangeArrowheads="1"/>
          </p:cNvSpPr>
          <p:nvPr/>
        </p:nvSpPr>
        <p:spPr bwMode="auto">
          <a:xfrm>
            <a:off x="12011661" y="5626580"/>
            <a:ext cx="1022350" cy="2462213"/>
          </a:xfrm>
          <a:prstGeom prst="rect"/>
          <a:noFill/>
          <a:ln>
            <a:noFill/>
          </a:ln>
        </p:spPr>
        <p:txBody>
          <a:bodyPr anchor="ctr" bIns="0" lIns="0" rIns="0" t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1pPr>
            <a:lvl2pPr indent="-285750" marL="74295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2pPr>
            <a:lvl3pPr indent="-228600" marL="11430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3pPr>
            <a:lvl4pPr indent="-228600" marL="16002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4pPr>
            <a:lvl5pPr indent="-228600" marL="20574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9pPr>
          </a:lstStyle>
          <a:p>
            <a:pPr defTabSz="1828800" hangingPunct="1">
              <a:spcBef>
                <a:spcPct val="20000"/>
              </a:spcBef>
            </a:pPr>
            <a:r>
              <a:rPr altLang="en-US" sz="8000" lang="zh-CN">
                <a:solidFill>
                  <a:srgbClr val="F0968D"/>
                </a:solidFill>
                <a:latin typeface="+mn-ea"/>
                <a:ea typeface="+mn-ea"/>
                <a:cs typeface="Arial" panose="020B0604020202020204" pitchFamily="34" charset="0"/>
              </a:rPr>
              <a:t>淘宝</a:t>
            </a:r>
          </a:p>
        </p:txBody>
      </p:sp>
      <p:sp>
        <p:nvSpPr>
          <p:cNvPr id="1048604" name="矩形 7"/>
          <p:cNvSpPr/>
          <p:nvPr/>
        </p:nvSpPr>
        <p:spPr>
          <a:xfrm>
            <a:off x="4287520" y="-3809"/>
            <a:ext cx="4671060" cy="4116070"/>
          </a:xfrm>
          <a:prstGeom prst="rect"/>
          <a:blipFill rotWithShape="1">
            <a:blip xmlns:r="http://schemas.openxmlformats.org/officeDocument/2006/relationships" r:embed="rId1"/>
            <a:stretch>
              <a:fillRect/>
            </a:stretch>
          </a:blipFill>
          <a:ln w="34925" cap="flat" cmpd="sng" algn="ctr">
            <a:solidFill>
              <a:srgbClr val="EF968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 bIns="91440" compatLnSpc="1" lIns="182880" numCol="1" rIns="182880" tIns="91440" vert="horz" wrap="square"/>
          <a:p>
            <a:pPr algn="l" defTabSz="1371600" eaLnBrk="0" fontAlgn="base">
              <a:spcBef>
                <a:spcPct val="0"/>
              </a:spcBef>
              <a:spcAft>
                <a:spcPct val="0"/>
              </a:spcAft>
            </a:pPr>
            <a:endParaRPr altLang="en-US" b="0" sz="2600" lang="zh-CN">
              <a:solidFill>
                <a:schemeClr val="tx1"/>
              </a:solidFill>
              <a:latin typeface="Calibri" charset="0"/>
              <a:ea typeface="宋体" panose="02010600030101010101" pitchFamily="2" charset="-122"/>
            </a:endParaRPr>
          </a:p>
        </p:txBody>
      </p:sp>
      <p:sp>
        <p:nvSpPr>
          <p:cNvPr id="1048605" name="矩形 8"/>
          <p:cNvSpPr/>
          <p:nvPr/>
        </p:nvSpPr>
        <p:spPr>
          <a:xfrm>
            <a:off x="4287520" y="9480551"/>
            <a:ext cx="4671060" cy="4116070"/>
          </a:xfrm>
          <a:prstGeom prst="rect"/>
          <a:blipFill rotWithShape="1">
            <a:blip xmlns:r="http://schemas.openxmlformats.org/officeDocument/2006/relationships" r:embed="rId2"/>
            <a:stretch>
              <a:fillRect/>
            </a:stretch>
          </a:blipFill>
          <a:ln w="34925" cap="flat" cmpd="sng" algn="ctr">
            <a:solidFill>
              <a:srgbClr val="EF968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 bIns="91440" compatLnSpc="1" lIns="182880" numCol="1" rIns="182880" tIns="91440" vert="horz" wrap="square"/>
          <a:p>
            <a:pPr algn="l" defTabSz="1371600" eaLnBrk="0" fontAlgn="base">
              <a:spcBef>
                <a:spcPct val="0"/>
              </a:spcBef>
              <a:spcAft>
                <a:spcPct val="0"/>
              </a:spcAft>
            </a:pPr>
            <a:endParaRPr altLang="en-US" b="0" sz="2600" lang="zh-CN">
              <a:solidFill>
                <a:schemeClr val="tx1"/>
              </a:solidFill>
              <a:latin typeface="Calibri" charset="0"/>
              <a:ea typeface="宋体" panose="02010600030101010101" pitchFamily="2" charset="-122"/>
            </a:endParaRPr>
          </a:p>
        </p:txBody>
      </p:sp>
      <p:sp>
        <p:nvSpPr>
          <p:cNvPr id="1048606" name="矩形 9"/>
          <p:cNvSpPr/>
          <p:nvPr/>
        </p:nvSpPr>
        <p:spPr>
          <a:xfrm>
            <a:off x="4287520" y="4799331"/>
            <a:ext cx="4671060" cy="4116070"/>
          </a:xfrm>
          <a:prstGeom prst="rect"/>
          <a:blipFill rotWithShape="1">
            <a:blip xmlns:r="http://schemas.openxmlformats.org/officeDocument/2006/relationships" r:embed="rId3"/>
            <a:stretch>
              <a:fillRect/>
            </a:stretch>
          </a:blipFill>
          <a:ln w="34925" cap="flat" cmpd="sng" algn="ctr">
            <a:solidFill>
              <a:srgbClr val="EF968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 bIns="91440" compatLnSpc="1" lIns="182880" numCol="1" rIns="182880" tIns="91440" vert="horz" wrap="square"/>
          <a:p>
            <a:pPr algn="l" defTabSz="1371600" eaLnBrk="0" fontAlgn="base">
              <a:spcBef>
                <a:spcPct val="0"/>
              </a:spcBef>
              <a:spcAft>
                <a:spcPct val="0"/>
              </a:spcAft>
            </a:pPr>
            <a:endParaRPr altLang="en-US" b="0" sz="2600" lang="zh-CN">
              <a:solidFill>
                <a:schemeClr val="tx1"/>
              </a:solidFill>
              <a:latin typeface="Calibri" charset="0"/>
              <a:ea typeface="宋体" panose="02010600030101010101" pitchFamily="2" charset="-122"/>
            </a:endParaRPr>
          </a:p>
        </p:txBody>
      </p:sp>
      <p:sp>
        <p:nvSpPr>
          <p:cNvPr id="1048607" name="右箭头 15"/>
          <p:cNvSpPr/>
          <p:nvPr/>
        </p:nvSpPr>
        <p:spPr>
          <a:xfrm>
            <a:off x="9676131" y="6209031"/>
            <a:ext cx="1873250" cy="129667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6000" lang="zh-CN"/>
          </a:p>
        </p:txBody>
      </p:sp>
      <p:pic>
        <p:nvPicPr>
          <p:cNvPr id="2097157" name="图片 1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3812520" y="7505700"/>
            <a:ext cx="5156200" cy="5105400"/>
          </a:xfrm>
          <a:prstGeom prst="rect"/>
        </p:spPr>
      </p:pic>
    </p:spTree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35" name="图表 1"/>
          <p:cNvGraphicFramePr>
            <a:graphicFrameLocks/>
          </p:cNvGraphicFramePr>
          <p:nvPr/>
        </p:nvGraphicFramePr>
        <p:xfrm>
          <a:off x="391886" y="1975060"/>
          <a:ext cx="23317200" cy="10918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圆角矩形 4"/>
          <p:cNvGrpSpPr/>
          <p:nvPr/>
        </p:nvGrpSpPr>
        <p:grpSpPr>
          <a:xfrm>
            <a:off x="7065334" y="8744887"/>
            <a:ext cx="4272032" cy="1345691"/>
            <a:chOff x="0" y="0"/>
            <a:chExt cx="4272031" cy="1345690"/>
          </a:xfrm>
        </p:grpSpPr>
        <p:sp>
          <p:nvSpPr>
            <p:cNvPr id="1048794" name="圆角矩形"/>
            <p:cNvSpPr/>
            <p:nvPr/>
          </p:nvSpPr>
          <p:spPr>
            <a:xfrm>
              <a:off x="0" y="0"/>
              <a:ext cx="4272032" cy="1345691"/>
            </a:xfrm>
            <a:prstGeom prst="roundRect">
              <a:avLst>
                <a:gd name="adj" fmla="val 1918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 bIns="121919" lIns="121919" numCol="1" rIns="121919" tIns="121919" wrap="square">
              <a:noAutofit/>
            </a:bodyPr>
            <a:p>
              <a:pPr defTabSz="2344522">
                <a:defRPr b="0" sz="4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8795" name="（     ）认识"/>
            <p:cNvSpPr txBox="1"/>
            <p:nvPr/>
          </p:nvSpPr>
          <p:spPr>
            <a:xfrm>
              <a:off x="75624" y="5794"/>
              <a:ext cx="4120783" cy="1334103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ctr" bIns="110709" lIns="110709" numCol="1" rIns="110709" tIns="110709" wrap="square">
              <a:noAutofit/>
            </a:bodyPr>
            <a:lstStyle>
              <a:lvl1pPr defTabSz="2344522">
                <a:defRPr sz="55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（     ）认识</a:t>
              </a:r>
            </a:p>
          </p:txBody>
        </p:sp>
      </p:grpSp>
      <p:grpSp>
        <p:nvGrpSpPr>
          <p:cNvPr id="231" name="圆角矩形 5"/>
          <p:cNvGrpSpPr/>
          <p:nvPr/>
        </p:nvGrpSpPr>
        <p:grpSpPr>
          <a:xfrm>
            <a:off x="7738335" y="4288199"/>
            <a:ext cx="4754830" cy="2695612"/>
            <a:chOff x="0" y="-598919"/>
            <a:chExt cx="4754829" cy="2695610"/>
          </a:xfrm>
        </p:grpSpPr>
        <p:sp>
          <p:nvSpPr>
            <p:cNvPr id="1048796" name="圆角矩形"/>
            <p:cNvSpPr/>
            <p:nvPr/>
          </p:nvSpPr>
          <p:spPr>
            <a:xfrm>
              <a:off x="0" y="0"/>
              <a:ext cx="4754830" cy="1497773"/>
            </a:xfrm>
            <a:prstGeom prst="roundRect">
              <a:avLst>
                <a:gd name="adj" fmla="val 1918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 bIns="121919" lIns="121919" numCol="1" rIns="121919" tIns="121919" wrap="square">
              <a:noAutofit/>
            </a:bodyPr>
            <a:p>
              <a:pPr defTabSz="2344522">
                <a:defRPr b="0" sz="4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8797" name="（     ）认识"/>
            <p:cNvSpPr txBox="1"/>
            <p:nvPr/>
          </p:nvSpPr>
          <p:spPr>
            <a:xfrm>
              <a:off x="84170" y="-598920"/>
              <a:ext cx="4586489" cy="2695612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ctr" bIns="110709" lIns="110709" numCol="1" rIns="110709" tIns="110709" wrap="square">
              <a:noAutofit/>
            </a:bodyPr>
            <a:lstStyle>
              <a:lvl1pPr defTabSz="2344522">
                <a:defRPr sz="55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（     ）认识</a:t>
              </a:r>
            </a:p>
          </p:txBody>
        </p:sp>
      </p:grpSp>
      <p:sp>
        <p:nvSpPr>
          <p:cNvPr id="1048798" name="圆角右箭头 12"/>
          <p:cNvSpPr/>
          <p:nvPr/>
        </p:nvSpPr>
        <p:spPr>
          <a:xfrm>
            <a:off x="6480209" y="5704030"/>
            <a:ext cx="2027928" cy="3392132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0125"/>
                </a:lnTo>
                <a:cubicBezTo>
                  <a:pt x="0" y="5776"/>
                  <a:pt x="4231" y="2250"/>
                  <a:pt x="9450" y="2250"/>
                </a:cubicBezTo>
                <a:lnTo>
                  <a:pt x="16200" y="2250"/>
                </a:lnTo>
                <a:lnTo>
                  <a:pt x="16200" y="0"/>
                </a:lnTo>
                <a:lnTo>
                  <a:pt x="21600" y="4500"/>
                </a:lnTo>
                <a:lnTo>
                  <a:pt x="16200" y="9000"/>
                </a:lnTo>
                <a:lnTo>
                  <a:pt x="16200" y="6750"/>
                </a:lnTo>
                <a:lnTo>
                  <a:pt x="9450" y="6750"/>
                </a:lnTo>
                <a:cubicBezTo>
                  <a:pt x="7213" y="6750"/>
                  <a:pt x="5400" y="8261"/>
                  <a:pt x="5400" y="10125"/>
                </a:cubicBezTo>
                <a:lnTo>
                  <a:pt x="5400" y="21600"/>
                </a:lnTo>
                <a:close/>
              </a:path>
            </a:pathLst>
          </a:custGeom>
          <a:solidFill>
            <a:srgbClr val="C0504D"/>
          </a:solidFill>
          <a:ln w="63500">
            <a:solidFill>
              <a:srgbClr val="C00000"/>
            </a:solidFill>
          </a:ln>
        </p:spPr>
        <p:txBody>
          <a:bodyPr anchor="ctr" bIns="121919" lIns="121919" rIns="121919" tIns="121919"/>
          <a:p>
            <a:pPr defTabSz="2344522">
              <a:defRPr b="0" sz="4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8799" name="TextBox 18"/>
          <p:cNvSpPr txBox="1"/>
          <p:nvPr/>
        </p:nvSpPr>
        <p:spPr>
          <a:xfrm>
            <a:off x="2633090" y="2753227"/>
            <a:ext cx="14297590" cy="1153720"/>
          </a:xfrm>
          <a:prstGeom prst="rect"/>
          <a:ln w="12700">
            <a:miter lim="400000"/>
          </a:ln>
        </p:spPr>
        <p:txBody>
          <a:bodyPr bIns="87909" lIns="87909" rIns="87909" tIns="87909">
            <a:spAutoFit/>
          </a:bodyPr>
          <a:p>
            <a:pPr algn="l" defTabSz="2344522">
              <a:lnSpc>
                <a:spcPct val="150000"/>
              </a:lnSpc>
              <a:defRPr sz="55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认识的第一次飞跃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（选择题）</a:t>
            </a:r>
          </a:p>
        </p:txBody>
      </p:sp>
      <p:sp>
        <p:nvSpPr>
          <p:cNvPr id="1048800" name="TextBox 20"/>
          <p:cNvSpPr txBox="1"/>
          <p:nvPr/>
        </p:nvSpPr>
        <p:spPr>
          <a:xfrm>
            <a:off x="1337679" y="7142691"/>
            <a:ext cx="6616999" cy="1001319"/>
          </a:xfrm>
          <a:prstGeom prst="rect"/>
          <a:ln w="12700">
            <a:miter lim="400000"/>
          </a:ln>
        </p:spPr>
        <p:txBody>
          <a:bodyPr bIns="87909" lIns="87909" rIns="87909" tIns="87909">
            <a:spAutoFit/>
          </a:bodyPr>
          <a:p>
            <a:pPr algn="l" defTabSz="2344522">
              <a:defRPr sz="4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认识的</a:t>
            </a:r>
            <a:r>
              <a:rPr>
                <a:solidFill>
                  <a:srgbClr val="FF0000"/>
                </a:solidFill>
              </a:rPr>
              <a:t>第一次</a:t>
            </a:r>
            <a:r>
              <a:t>飞跃</a:t>
            </a:r>
          </a:p>
        </p:txBody>
      </p:sp>
      <p:graphicFrame>
        <p:nvGraphicFramePr>
          <p:cNvPr id="4194336" name="图表 11"/>
          <p:cNvGraphicFramePr>
            <a:graphicFrameLocks/>
          </p:cNvGraphicFramePr>
          <p:nvPr/>
        </p:nvGraphicFramePr>
        <p:xfrm>
          <a:off x="13411200" y="0"/>
          <a:ext cx="10972800" cy="3461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801" name="第一节 物质世界和实践"/>
          <p:cNvSpPr txBox="1"/>
          <p:nvPr/>
        </p:nvSpPr>
        <p:spPr>
          <a:xfrm>
            <a:off x="218166" y="121260"/>
            <a:ext cx="4829848" cy="656590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6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2.2.2</a:t>
            </a:r>
            <a:r>
              <a:rPr altLang="en-US" b="0" dirty="0" sz="36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从理性认识到实践</a:t>
            </a:r>
            <a:endParaRPr b="0" dirty="0" sz="36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圆角矩形 4"/>
          <p:cNvGrpSpPr/>
          <p:nvPr/>
        </p:nvGrpSpPr>
        <p:grpSpPr>
          <a:xfrm>
            <a:off x="4903775" y="9397064"/>
            <a:ext cx="3840431" cy="1209737"/>
            <a:chOff x="0" y="0"/>
            <a:chExt cx="3840429" cy="1209736"/>
          </a:xfrm>
        </p:grpSpPr>
        <p:sp>
          <p:nvSpPr>
            <p:cNvPr id="1048804" name="圆角矩形"/>
            <p:cNvSpPr/>
            <p:nvPr/>
          </p:nvSpPr>
          <p:spPr>
            <a:xfrm>
              <a:off x="0" y="0"/>
              <a:ext cx="3840430" cy="1209737"/>
            </a:xfrm>
            <a:prstGeom prst="roundRect">
              <a:avLst>
                <a:gd name="adj" fmla="val 1918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 bIns="121919" lIns="121919" numCol="1" rIns="121919" tIns="121919" wrap="square">
              <a:noAutofit/>
            </a:bodyPr>
            <a:p>
              <a:pPr defTabSz="2344522">
                <a:defRPr b="0" sz="4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8805" name="感性认识"/>
            <p:cNvSpPr txBox="1"/>
            <p:nvPr/>
          </p:nvSpPr>
          <p:spPr>
            <a:xfrm>
              <a:off x="67983" y="5208"/>
              <a:ext cx="3704463" cy="1199320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ctr" bIns="110709" lIns="110709" numCol="1" rIns="110709" tIns="110709" wrap="square">
              <a:spAutoFit/>
            </a:bodyPr>
            <a:lstStyle>
              <a:lvl1pPr defTabSz="2344522">
                <a:defRPr sz="55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感性认识</a:t>
              </a:r>
            </a:p>
          </p:txBody>
        </p:sp>
      </p:grpSp>
      <p:grpSp>
        <p:nvGrpSpPr>
          <p:cNvPr id="236" name="圆角矩形 5"/>
          <p:cNvGrpSpPr/>
          <p:nvPr/>
        </p:nvGrpSpPr>
        <p:grpSpPr>
          <a:xfrm>
            <a:off x="6290535" y="5539137"/>
            <a:ext cx="3840431" cy="1209737"/>
            <a:chOff x="0" y="0"/>
            <a:chExt cx="3840429" cy="1209736"/>
          </a:xfrm>
        </p:grpSpPr>
        <p:sp>
          <p:nvSpPr>
            <p:cNvPr id="1048806" name="圆角矩形"/>
            <p:cNvSpPr/>
            <p:nvPr/>
          </p:nvSpPr>
          <p:spPr>
            <a:xfrm>
              <a:off x="0" y="0"/>
              <a:ext cx="3840430" cy="1209737"/>
            </a:xfrm>
            <a:prstGeom prst="roundRect">
              <a:avLst>
                <a:gd name="adj" fmla="val 1918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 bIns="121919" lIns="121919" numCol="1" rIns="121919" tIns="121919" wrap="square">
              <a:noAutofit/>
            </a:bodyPr>
            <a:p>
              <a:pPr defTabSz="2344522">
                <a:defRPr b="0" sz="4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8807" name="理性认识"/>
            <p:cNvSpPr txBox="1"/>
            <p:nvPr/>
          </p:nvSpPr>
          <p:spPr>
            <a:xfrm>
              <a:off x="67983" y="5208"/>
              <a:ext cx="3704463" cy="1199320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ctr" bIns="110709" lIns="110709" numCol="1" rIns="110709" tIns="110709" wrap="square">
              <a:spAutoFit/>
            </a:bodyPr>
            <a:lstStyle>
              <a:lvl1pPr defTabSz="2344522">
                <a:defRPr sz="55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理性认识</a:t>
              </a:r>
            </a:p>
          </p:txBody>
        </p:sp>
      </p:grpSp>
      <p:grpSp>
        <p:nvGrpSpPr>
          <p:cNvPr id="237" name="文本框 7"/>
          <p:cNvGrpSpPr/>
          <p:nvPr/>
        </p:nvGrpSpPr>
        <p:grpSpPr>
          <a:xfrm>
            <a:off x="8540361" y="9201760"/>
            <a:ext cx="15788982" cy="2154188"/>
            <a:chOff x="0" y="0"/>
            <a:chExt cx="15788981" cy="2154187"/>
          </a:xfrm>
        </p:grpSpPr>
        <p:sp>
          <p:nvSpPr>
            <p:cNvPr id="1048808" name="矩形"/>
            <p:cNvSpPr/>
            <p:nvPr/>
          </p:nvSpPr>
          <p:spPr>
            <a:xfrm>
              <a:off x="-1" y="0"/>
              <a:ext cx="15788981" cy="2154188"/>
            </a:xfrm>
            <a:prstGeom prst="rect"/>
            <a:solidFill>
              <a:srgbClr val="FFFFFF"/>
            </a:solidFill>
            <a:ln w="76200" cap="flat">
              <a:solidFill>
                <a:srgbClr val="CC0099"/>
              </a:solidFill>
              <a:prstDash val="solid"/>
              <a:miter lim="800000"/>
            </a:ln>
            <a:effectLst/>
          </p:spPr>
          <p:txBody>
            <a:bodyPr anchor="t" bIns="121919" lIns="121919" numCol="1" rIns="121919" tIns="121919" wrap="square">
              <a:noAutofit/>
            </a:bodyPr>
            <a:p>
              <a:pPr algn="just" defTabSz="2344522">
                <a:lnSpc>
                  <a:spcPct val="150000"/>
                </a:lnSpc>
                <a:spcBef>
                  <a:spcPts val="500"/>
                </a:spcBef>
                <a:defRPr b="0" sz="8400">
                  <a:latin typeface="Arial Narrow"/>
                  <a:ea typeface="Arial Narrow"/>
                  <a:cs typeface="Arial Narrow"/>
                  <a:sym typeface="Arial Narrow"/>
                </a:defRPr>
              </a:pPr>
            </a:p>
          </p:txBody>
        </p:sp>
        <p:sp>
          <p:nvSpPr>
            <p:cNvPr id="1048809" name="含义：感性认识是认识的初级阶段，具体的，形象的，片面的反映…"/>
            <p:cNvSpPr txBox="1"/>
            <p:nvPr/>
          </p:nvSpPr>
          <p:spPr>
            <a:xfrm>
              <a:off x="0" y="0"/>
              <a:ext cx="15788981" cy="2067153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t" bIns="110709" lIns="110709" numCol="1" rIns="110709" tIns="110709" wrap="square">
              <a:spAutoFit/>
            </a:bodyPr>
            <a:p>
              <a:pPr algn="just" defTabSz="2344522">
                <a:lnSpc>
                  <a:spcPct val="150000"/>
                </a:lnSpc>
                <a:spcBef>
                  <a:spcPts val="500"/>
                </a:spcBef>
                <a:defRPr sz="4000">
                  <a:solidFill>
                    <a:srgbClr val="C0000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含义：</a:t>
              </a:r>
              <a:r>
                <a:rPr>
                  <a:solidFill>
                    <a:srgbClr val="262626"/>
                  </a:solidFill>
                </a:rPr>
                <a:t>感性认识是认识的</a:t>
              </a:r>
              <a:r>
                <a:rPr>
                  <a:solidFill>
                    <a:srgbClr val="FF0000"/>
                  </a:solidFill>
                </a:rPr>
                <a:t>初级阶段</a:t>
              </a:r>
              <a:r>
                <a:rPr>
                  <a:solidFill>
                    <a:srgbClr val="262626"/>
                  </a:solidFill>
                </a:rPr>
                <a:t>，具体的，形象的，片面的反映</a:t>
              </a:r>
            </a:p>
            <a:p>
              <a:pPr algn="just" defTabSz="2344522">
                <a:lnSpc>
                  <a:spcPct val="150000"/>
                </a:lnSpc>
                <a:spcBef>
                  <a:spcPts val="500"/>
                </a:spcBef>
                <a:defRPr sz="4000">
                  <a:solidFill>
                    <a:srgbClr val="C0000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形式：</a:t>
              </a:r>
              <a:r>
                <a:rPr>
                  <a:solidFill>
                    <a:schemeClr val="accent1">
                      <a:lumOff val="-13575"/>
                    </a:schemeClr>
                  </a:solidFill>
                </a:rPr>
                <a:t>（      ）</a:t>
              </a:r>
              <a:r>
                <a:rPr>
                  <a:solidFill>
                    <a:srgbClr val="0070C0"/>
                  </a:solidFill>
                </a:rPr>
                <a:t>、（       ）、（        ）</a:t>
              </a:r>
            </a:p>
          </p:txBody>
        </p:sp>
      </p:grpSp>
      <p:grpSp>
        <p:nvGrpSpPr>
          <p:cNvPr id="238" name="文本框 7"/>
          <p:cNvGrpSpPr/>
          <p:nvPr/>
        </p:nvGrpSpPr>
        <p:grpSpPr>
          <a:xfrm>
            <a:off x="9867531" y="4829266"/>
            <a:ext cx="14525980" cy="2680255"/>
            <a:chOff x="0" y="0"/>
            <a:chExt cx="14525978" cy="2680254"/>
          </a:xfrm>
        </p:grpSpPr>
        <p:sp>
          <p:nvSpPr>
            <p:cNvPr id="1048810" name="矩形"/>
            <p:cNvSpPr/>
            <p:nvPr/>
          </p:nvSpPr>
          <p:spPr>
            <a:xfrm>
              <a:off x="-1" y="-1"/>
              <a:ext cx="14525980" cy="2227357"/>
            </a:xfrm>
            <a:prstGeom prst="rect"/>
            <a:solidFill>
              <a:srgbClr val="FFFFFF"/>
            </a:solidFill>
            <a:ln w="762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anchor="t" bIns="121919" lIns="121919" numCol="1" rIns="121919" tIns="121919" wrap="square">
              <a:noAutofit/>
            </a:bodyPr>
            <a:p>
              <a:pPr algn="just" defTabSz="2344522">
                <a:lnSpc>
                  <a:spcPct val="150000"/>
                </a:lnSpc>
                <a:spcBef>
                  <a:spcPts val="500"/>
                </a:spcBef>
                <a:defRPr sz="4000">
                  <a:solidFill>
                    <a:srgbClr val="0070C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048811" name="含义：认识的高级阶段，是对事物抽象的，本质的，全面的反映…"/>
            <p:cNvSpPr txBox="1"/>
            <p:nvPr/>
          </p:nvSpPr>
          <p:spPr>
            <a:xfrm>
              <a:off x="-1" y="-1"/>
              <a:ext cx="14525980" cy="2680256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t" bIns="110709" lIns="110709" numCol="1" rIns="110709" tIns="110709" wrap="square">
              <a:noAutofit/>
            </a:bodyPr>
            <a:p>
              <a:pPr algn="just" defTabSz="2344522">
                <a:lnSpc>
                  <a:spcPct val="150000"/>
                </a:lnSpc>
                <a:spcBef>
                  <a:spcPts val="500"/>
                </a:spcBef>
                <a:defRPr sz="4000">
                  <a:solidFill>
                    <a:srgbClr val="C0000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含义：</a:t>
              </a:r>
              <a:r>
                <a:rPr>
                  <a:solidFill>
                    <a:srgbClr val="262626"/>
                  </a:solidFill>
                </a:rPr>
                <a:t>认识的</a:t>
              </a:r>
              <a:r>
                <a:rPr>
                  <a:solidFill>
                    <a:srgbClr val="FF0000"/>
                  </a:solidFill>
                </a:rPr>
                <a:t>高级阶段</a:t>
              </a:r>
              <a:r>
                <a:rPr>
                  <a:solidFill>
                    <a:srgbClr val="262626"/>
                  </a:solidFill>
                </a:rPr>
                <a:t>，是对事物抽象的，本质的，全面的反映</a:t>
              </a:r>
            </a:p>
            <a:p>
              <a:pPr algn="just" defTabSz="2344522">
                <a:lnSpc>
                  <a:spcPct val="150000"/>
                </a:lnSpc>
                <a:spcBef>
                  <a:spcPts val="500"/>
                </a:spcBef>
                <a:defRPr sz="4000">
                  <a:solidFill>
                    <a:srgbClr val="C0000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形式：</a:t>
              </a:r>
              <a:r>
                <a:rPr>
                  <a:solidFill>
                    <a:srgbClr val="0070C0"/>
                  </a:solidFill>
                </a:rPr>
                <a:t>（     ）、（     ）、（      ）</a:t>
              </a:r>
            </a:p>
          </p:txBody>
        </p:sp>
      </p:grpSp>
      <p:sp>
        <p:nvSpPr>
          <p:cNvPr id="1048812" name="圆角右箭头 12"/>
          <p:cNvSpPr/>
          <p:nvPr/>
        </p:nvSpPr>
        <p:spPr>
          <a:xfrm>
            <a:off x="5195029" y="5983430"/>
            <a:ext cx="1458908" cy="3392132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0125"/>
                </a:lnTo>
                <a:cubicBezTo>
                  <a:pt x="0" y="5776"/>
                  <a:pt x="4231" y="2250"/>
                  <a:pt x="9450" y="2250"/>
                </a:cubicBezTo>
                <a:lnTo>
                  <a:pt x="16200" y="2250"/>
                </a:lnTo>
                <a:lnTo>
                  <a:pt x="16200" y="0"/>
                </a:lnTo>
                <a:lnTo>
                  <a:pt x="21600" y="4500"/>
                </a:lnTo>
                <a:lnTo>
                  <a:pt x="16200" y="9000"/>
                </a:lnTo>
                <a:lnTo>
                  <a:pt x="16200" y="6750"/>
                </a:lnTo>
                <a:lnTo>
                  <a:pt x="9450" y="6750"/>
                </a:lnTo>
                <a:cubicBezTo>
                  <a:pt x="7213" y="6750"/>
                  <a:pt x="5400" y="8261"/>
                  <a:pt x="5400" y="10125"/>
                </a:cubicBezTo>
                <a:lnTo>
                  <a:pt x="5400" y="21600"/>
                </a:lnTo>
                <a:close/>
              </a:path>
            </a:pathLst>
          </a:custGeom>
          <a:solidFill>
            <a:srgbClr val="C0504D"/>
          </a:solidFill>
          <a:ln w="63500">
            <a:solidFill>
              <a:srgbClr val="C00000"/>
            </a:solidFill>
          </a:ln>
        </p:spPr>
        <p:txBody>
          <a:bodyPr anchor="ctr" bIns="121919" lIns="121919" rIns="121919" tIns="121919"/>
          <a:p>
            <a:pPr defTabSz="2344522">
              <a:defRPr b="0" sz="4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8813" name="TextBox 18"/>
          <p:cNvSpPr txBox="1"/>
          <p:nvPr/>
        </p:nvSpPr>
        <p:spPr>
          <a:xfrm>
            <a:off x="2633090" y="2753227"/>
            <a:ext cx="14297590" cy="1153720"/>
          </a:xfrm>
          <a:prstGeom prst="rect"/>
          <a:ln w="12700">
            <a:miter lim="400000"/>
          </a:ln>
        </p:spPr>
        <p:txBody>
          <a:bodyPr bIns="87909" lIns="87909" rIns="87909" tIns="87909">
            <a:spAutoFit/>
          </a:bodyPr>
          <a:p>
            <a:pPr algn="l" defTabSz="2344522">
              <a:lnSpc>
                <a:spcPct val="150000"/>
              </a:lnSpc>
              <a:defRPr sz="55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认识的第一次飞跃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（选择题）</a:t>
            </a:r>
          </a:p>
        </p:txBody>
      </p:sp>
      <p:sp>
        <p:nvSpPr>
          <p:cNvPr id="1048814" name="TextBox 20"/>
          <p:cNvSpPr txBox="1"/>
          <p:nvPr/>
        </p:nvSpPr>
        <p:spPr>
          <a:xfrm>
            <a:off x="143879" y="6685491"/>
            <a:ext cx="6616999" cy="1001319"/>
          </a:xfrm>
          <a:prstGeom prst="rect"/>
          <a:ln w="12700">
            <a:miter lim="400000"/>
          </a:ln>
        </p:spPr>
        <p:txBody>
          <a:bodyPr bIns="87909" lIns="87909" rIns="87909" tIns="87909">
            <a:spAutoFit/>
          </a:bodyPr>
          <a:p>
            <a:pPr algn="l" defTabSz="2344522">
              <a:defRPr sz="4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认识的</a:t>
            </a:r>
            <a:r>
              <a:rPr>
                <a:solidFill>
                  <a:srgbClr val="FF0000"/>
                </a:solidFill>
              </a:rPr>
              <a:t>第一次</a:t>
            </a:r>
            <a:r>
              <a:t>飞跃</a:t>
            </a:r>
          </a:p>
        </p:txBody>
      </p:sp>
      <p:graphicFrame>
        <p:nvGraphicFramePr>
          <p:cNvPr id="4194337" name="图表 17"/>
          <p:cNvGraphicFramePr>
            <a:graphicFrameLocks/>
          </p:cNvGraphicFramePr>
          <p:nvPr/>
        </p:nvGraphicFramePr>
        <p:xfrm>
          <a:off x="13583998" y="-14457"/>
          <a:ext cx="10972800" cy="3461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815" name="第一节 物质世界和实践"/>
          <p:cNvSpPr txBox="1"/>
          <p:nvPr/>
        </p:nvSpPr>
        <p:spPr>
          <a:xfrm>
            <a:off x="218166" y="121260"/>
            <a:ext cx="4829848" cy="656590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6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2.2.2</a:t>
            </a:r>
            <a:r>
              <a:rPr altLang="en-US" b="0" dirty="0" sz="36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从理性认识到实践</a:t>
            </a:r>
            <a:endParaRPr b="0" dirty="0" sz="36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dur="indefinite" fill="hold" id="1" nodeType="tmRoot" restart="never">
          <p:childTnLst>
            <p:seq concurrent="1" prevAc="none" nextAc="seek">
              <p:cTn dur="indefinite" fill="hold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5" nodeType="clickEffect" presetClass="entr" presetID="2" presetSubtype="4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6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250" fill="hold" id="7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50" fill="hold" id="8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11" nodeType="clickEffect" presetClass="entr" presetID="2" presetSubtype="4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12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250" fill="hold" id="13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50" fill="hold" id="14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1" animBg="1" advAuto="0"/>
      <p:bldP spid="238" grpId="2" animBg="1" advAuto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圆角矩形 4"/>
          <p:cNvGrpSpPr/>
          <p:nvPr/>
        </p:nvGrpSpPr>
        <p:grpSpPr>
          <a:xfrm>
            <a:off x="4903775" y="9397064"/>
            <a:ext cx="3840431" cy="1209737"/>
            <a:chOff x="0" y="0"/>
            <a:chExt cx="3840429" cy="1209736"/>
          </a:xfrm>
        </p:grpSpPr>
        <p:sp>
          <p:nvSpPr>
            <p:cNvPr id="1048818" name="圆角矩形"/>
            <p:cNvSpPr/>
            <p:nvPr/>
          </p:nvSpPr>
          <p:spPr>
            <a:xfrm>
              <a:off x="0" y="0"/>
              <a:ext cx="3840430" cy="1209737"/>
            </a:xfrm>
            <a:prstGeom prst="roundRect">
              <a:avLst>
                <a:gd name="adj" fmla="val 1918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 bIns="121919" lIns="121919" numCol="1" rIns="121919" tIns="121919" wrap="square">
              <a:noAutofit/>
            </a:bodyPr>
            <a:p>
              <a:pPr defTabSz="2344522">
                <a:defRPr b="0" sz="4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8819" name="感性认识"/>
            <p:cNvSpPr txBox="1"/>
            <p:nvPr/>
          </p:nvSpPr>
          <p:spPr>
            <a:xfrm>
              <a:off x="67983" y="5208"/>
              <a:ext cx="3704463" cy="1199320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ctr" bIns="110709" lIns="110709" numCol="1" rIns="110709" tIns="110709" wrap="square">
              <a:spAutoFit/>
            </a:bodyPr>
            <a:lstStyle>
              <a:lvl1pPr defTabSz="2344522">
                <a:defRPr sz="55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感性认识</a:t>
              </a:r>
            </a:p>
          </p:txBody>
        </p:sp>
      </p:grpSp>
      <p:grpSp>
        <p:nvGrpSpPr>
          <p:cNvPr id="243" name="圆角矩形 5"/>
          <p:cNvGrpSpPr/>
          <p:nvPr/>
        </p:nvGrpSpPr>
        <p:grpSpPr>
          <a:xfrm>
            <a:off x="6290535" y="5539137"/>
            <a:ext cx="3840431" cy="1209737"/>
            <a:chOff x="0" y="0"/>
            <a:chExt cx="3840429" cy="1209736"/>
          </a:xfrm>
        </p:grpSpPr>
        <p:sp>
          <p:nvSpPr>
            <p:cNvPr id="1048820" name="圆角矩形"/>
            <p:cNvSpPr/>
            <p:nvPr/>
          </p:nvSpPr>
          <p:spPr>
            <a:xfrm>
              <a:off x="0" y="0"/>
              <a:ext cx="3840430" cy="1209737"/>
            </a:xfrm>
            <a:prstGeom prst="roundRect">
              <a:avLst>
                <a:gd name="adj" fmla="val 1918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 bIns="121919" lIns="121919" numCol="1" rIns="121919" tIns="121919" wrap="square">
              <a:noAutofit/>
            </a:bodyPr>
            <a:p>
              <a:pPr defTabSz="2344522">
                <a:defRPr b="0" sz="4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8821" name="理性认识"/>
            <p:cNvSpPr txBox="1"/>
            <p:nvPr/>
          </p:nvSpPr>
          <p:spPr>
            <a:xfrm>
              <a:off x="67983" y="5208"/>
              <a:ext cx="3704463" cy="1199320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ctr" bIns="110709" lIns="110709" numCol="1" rIns="110709" tIns="110709" wrap="square">
              <a:spAutoFit/>
            </a:bodyPr>
            <a:lstStyle>
              <a:lvl1pPr defTabSz="2344522">
                <a:defRPr sz="55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理性认识</a:t>
              </a:r>
            </a:p>
          </p:txBody>
        </p:sp>
      </p:grpSp>
      <p:grpSp>
        <p:nvGrpSpPr>
          <p:cNvPr id="244" name="文本框 7"/>
          <p:cNvGrpSpPr/>
          <p:nvPr/>
        </p:nvGrpSpPr>
        <p:grpSpPr>
          <a:xfrm>
            <a:off x="8540361" y="9201760"/>
            <a:ext cx="15788982" cy="2154188"/>
            <a:chOff x="0" y="0"/>
            <a:chExt cx="15788981" cy="2154187"/>
          </a:xfrm>
        </p:grpSpPr>
        <p:sp>
          <p:nvSpPr>
            <p:cNvPr id="1048822" name="矩形"/>
            <p:cNvSpPr/>
            <p:nvPr/>
          </p:nvSpPr>
          <p:spPr>
            <a:xfrm>
              <a:off x="-1" y="0"/>
              <a:ext cx="15788981" cy="2154188"/>
            </a:xfrm>
            <a:prstGeom prst="rect"/>
            <a:solidFill>
              <a:srgbClr val="FFFFFF"/>
            </a:solidFill>
            <a:ln w="76200" cap="flat">
              <a:solidFill>
                <a:srgbClr val="CC0099"/>
              </a:solidFill>
              <a:prstDash val="solid"/>
              <a:miter lim="800000"/>
            </a:ln>
            <a:effectLst/>
          </p:spPr>
          <p:txBody>
            <a:bodyPr anchor="t" bIns="121919" lIns="121919" numCol="1" rIns="121919" tIns="121919" wrap="square">
              <a:noAutofit/>
            </a:bodyPr>
            <a:p>
              <a:pPr algn="just" defTabSz="2344522">
                <a:lnSpc>
                  <a:spcPct val="150000"/>
                </a:lnSpc>
                <a:spcBef>
                  <a:spcPts val="500"/>
                </a:spcBef>
                <a:defRPr b="0" sz="8400">
                  <a:latin typeface="Arial Narrow"/>
                  <a:ea typeface="Arial Narrow"/>
                  <a:cs typeface="Arial Narrow"/>
                  <a:sym typeface="Arial Narrow"/>
                </a:defRPr>
              </a:pPr>
            </a:p>
          </p:txBody>
        </p:sp>
        <p:sp>
          <p:nvSpPr>
            <p:cNvPr id="1048823" name="含义：感性认识是认识的初级阶段，具体的，形象的，片面的反映…"/>
            <p:cNvSpPr txBox="1"/>
            <p:nvPr/>
          </p:nvSpPr>
          <p:spPr>
            <a:xfrm>
              <a:off x="0" y="0"/>
              <a:ext cx="15788981" cy="2067153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t" bIns="110709" lIns="110709" numCol="1" rIns="110709" tIns="110709" wrap="square">
              <a:spAutoFit/>
            </a:bodyPr>
            <a:p>
              <a:pPr algn="just" defTabSz="2344522">
                <a:lnSpc>
                  <a:spcPct val="150000"/>
                </a:lnSpc>
                <a:spcBef>
                  <a:spcPts val="500"/>
                </a:spcBef>
                <a:defRPr sz="4000">
                  <a:solidFill>
                    <a:srgbClr val="C0000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含义：</a:t>
              </a:r>
              <a:r>
                <a:rPr>
                  <a:solidFill>
                    <a:srgbClr val="262626"/>
                  </a:solidFill>
                </a:rPr>
                <a:t>感性认识是认识的</a:t>
              </a:r>
              <a:r>
                <a:rPr>
                  <a:solidFill>
                    <a:srgbClr val="FF0000"/>
                  </a:solidFill>
                </a:rPr>
                <a:t>初级阶段</a:t>
              </a:r>
              <a:r>
                <a:rPr>
                  <a:solidFill>
                    <a:srgbClr val="262626"/>
                  </a:solidFill>
                </a:rPr>
                <a:t>，具体的，形象的，片面的反映</a:t>
              </a:r>
            </a:p>
            <a:p>
              <a:pPr algn="just" defTabSz="2344522">
                <a:lnSpc>
                  <a:spcPct val="150000"/>
                </a:lnSpc>
                <a:spcBef>
                  <a:spcPts val="500"/>
                </a:spcBef>
                <a:defRPr sz="4000">
                  <a:solidFill>
                    <a:srgbClr val="C0000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形式：</a:t>
              </a:r>
              <a:r>
                <a:rPr>
                  <a:solidFill>
                    <a:srgbClr val="0070C0"/>
                  </a:solidFill>
                </a:rPr>
                <a:t>感觉、知觉、表象</a:t>
              </a:r>
            </a:p>
          </p:txBody>
        </p:sp>
      </p:grpSp>
      <p:grpSp>
        <p:nvGrpSpPr>
          <p:cNvPr id="245" name="文本框 7"/>
          <p:cNvGrpSpPr/>
          <p:nvPr/>
        </p:nvGrpSpPr>
        <p:grpSpPr>
          <a:xfrm>
            <a:off x="9867531" y="4829266"/>
            <a:ext cx="14525980" cy="2680255"/>
            <a:chOff x="0" y="0"/>
            <a:chExt cx="14525978" cy="2680254"/>
          </a:xfrm>
        </p:grpSpPr>
        <p:sp>
          <p:nvSpPr>
            <p:cNvPr id="1048824" name="矩形"/>
            <p:cNvSpPr/>
            <p:nvPr/>
          </p:nvSpPr>
          <p:spPr>
            <a:xfrm>
              <a:off x="-1" y="-1"/>
              <a:ext cx="14525980" cy="2227357"/>
            </a:xfrm>
            <a:prstGeom prst="rect"/>
            <a:solidFill>
              <a:srgbClr val="FFFFFF"/>
            </a:solidFill>
            <a:ln w="762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anchor="t" bIns="121919" lIns="121919" numCol="1" rIns="121919" tIns="121919" wrap="square">
              <a:noAutofit/>
            </a:bodyPr>
            <a:p>
              <a:pPr algn="just" defTabSz="2344522">
                <a:lnSpc>
                  <a:spcPct val="150000"/>
                </a:lnSpc>
                <a:spcBef>
                  <a:spcPts val="500"/>
                </a:spcBef>
                <a:defRPr sz="4000">
                  <a:solidFill>
                    <a:srgbClr val="0070C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048825" name="含义：认识的高级阶段，是对事物抽象的，本质的，全面的反映…"/>
            <p:cNvSpPr txBox="1"/>
            <p:nvPr/>
          </p:nvSpPr>
          <p:spPr>
            <a:xfrm>
              <a:off x="-1" y="-1"/>
              <a:ext cx="14525980" cy="2680256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t" bIns="110709" lIns="110709" numCol="1" rIns="110709" tIns="110709" wrap="square">
              <a:noAutofit/>
            </a:bodyPr>
            <a:p>
              <a:pPr algn="just" defTabSz="2344522">
                <a:lnSpc>
                  <a:spcPct val="150000"/>
                </a:lnSpc>
                <a:spcBef>
                  <a:spcPts val="500"/>
                </a:spcBef>
                <a:defRPr sz="4000">
                  <a:solidFill>
                    <a:srgbClr val="C0000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含义：</a:t>
              </a:r>
              <a:r>
                <a:rPr>
                  <a:solidFill>
                    <a:srgbClr val="262626"/>
                  </a:solidFill>
                </a:rPr>
                <a:t>认识的</a:t>
              </a:r>
              <a:r>
                <a:rPr>
                  <a:solidFill>
                    <a:srgbClr val="FF0000"/>
                  </a:solidFill>
                </a:rPr>
                <a:t>高级阶段</a:t>
              </a:r>
              <a:r>
                <a:rPr>
                  <a:solidFill>
                    <a:srgbClr val="262626"/>
                  </a:solidFill>
                </a:rPr>
                <a:t>，是对事物抽象的，本质的，全面的反映</a:t>
              </a:r>
            </a:p>
            <a:p>
              <a:pPr algn="just" defTabSz="2344522">
                <a:lnSpc>
                  <a:spcPct val="150000"/>
                </a:lnSpc>
                <a:spcBef>
                  <a:spcPts val="500"/>
                </a:spcBef>
                <a:defRPr sz="4000">
                  <a:solidFill>
                    <a:srgbClr val="C0000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形式：</a:t>
              </a:r>
              <a:r>
                <a:rPr>
                  <a:solidFill>
                    <a:srgbClr val="0070C0"/>
                  </a:solidFill>
                </a:rPr>
                <a:t>概念、判断、推理</a:t>
              </a:r>
            </a:p>
          </p:txBody>
        </p:sp>
      </p:grpSp>
      <p:sp>
        <p:nvSpPr>
          <p:cNvPr id="1048826" name="圆角右箭头 12"/>
          <p:cNvSpPr/>
          <p:nvPr/>
        </p:nvSpPr>
        <p:spPr>
          <a:xfrm>
            <a:off x="5195029" y="5983430"/>
            <a:ext cx="1458908" cy="3392132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0125"/>
                </a:lnTo>
                <a:cubicBezTo>
                  <a:pt x="0" y="5776"/>
                  <a:pt x="4231" y="2250"/>
                  <a:pt x="9450" y="2250"/>
                </a:cubicBezTo>
                <a:lnTo>
                  <a:pt x="16200" y="2250"/>
                </a:lnTo>
                <a:lnTo>
                  <a:pt x="16200" y="0"/>
                </a:lnTo>
                <a:lnTo>
                  <a:pt x="21600" y="4500"/>
                </a:lnTo>
                <a:lnTo>
                  <a:pt x="16200" y="9000"/>
                </a:lnTo>
                <a:lnTo>
                  <a:pt x="16200" y="6750"/>
                </a:lnTo>
                <a:lnTo>
                  <a:pt x="9450" y="6750"/>
                </a:lnTo>
                <a:cubicBezTo>
                  <a:pt x="7213" y="6750"/>
                  <a:pt x="5400" y="8261"/>
                  <a:pt x="5400" y="10125"/>
                </a:cubicBezTo>
                <a:lnTo>
                  <a:pt x="5400" y="21600"/>
                </a:lnTo>
                <a:close/>
              </a:path>
            </a:pathLst>
          </a:custGeom>
          <a:solidFill>
            <a:srgbClr val="C0504D"/>
          </a:solidFill>
          <a:ln w="63500">
            <a:solidFill>
              <a:srgbClr val="C00000"/>
            </a:solidFill>
          </a:ln>
        </p:spPr>
        <p:txBody>
          <a:bodyPr anchor="ctr" bIns="121919" lIns="121919" rIns="121919" tIns="121919"/>
          <a:p>
            <a:pPr defTabSz="2344522">
              <a:defRPr b="0" sz="4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8827" name="TextBox 18"/>
          <p:cNvSpPr txBox="1"/>
          <p:nvPr/>
        </p:nvSpPr>
        <p:spPr>
          <a:xfrm>
            <a:off x="2633090" y="2753227"/>
            <a:ext cx="14297590" cy="1153720"/>
          </a:xfrm>
          <a:prstGeom prst="rect"/>
          <a:ln w="12700">
            <a:miter lim="400000"/>
          </a:ln>
        </p:spPr>
        <p:txBody>
          <a:bodyPr bIns="87909" lIns="87909" rIns="87909" tIns="87909">
            <a:spAutoFit/>
          </a:bodyPr>
          <a:p>
            <a:pPr algn="l" defTabSz="2344522">
              <a:lnSpc>
                <a:spcPct val="150000"/>
              </a:lnSpc>
              <a:defRPr sz="55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认识的第一次飞跃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（选择题）</a:t>
            </a:r>
          </a:p>
        </p:txBody>
      </p:sp>
      <p:sp>
        <p:nvSpPr>
          <p:cNvPr id="1048828" name="TextBox 20"/>
          <p:cNvSpPr txBox="1"/>
          <p:nvPr/>
        </p:nvSpPr>
        <p:spPr>
          <a:xfrm>
            <a:off x="143879" y="6685491"/>
            <a:ext cx="6616999" cy="1001319"/>
          </a:xfrm>
          <a:prstGeom prst="rect"/>
          <a:ln w="12700">
            <a:miter lim="400000"/>
          </a:ln>
        </p:spPr>
        <p:txBody>
          <a:bodyPr bIns="87909" lIns="87909" rIns="87909" tIns="87909">
            <a:spAutoFit/>
          </a:bodyPr>
          <a:p>
            <a:pPr algn="l" defTabSz="2344522">
              <a:defRPr sz="4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认识的</a:t>
            </a:r>
            <a:r>
              <a:rPr dirty="0">
                <a:solidFill>
                  <a:srgbClr val="FF0000"/>
                </a:solidFill>
              </a:rPr>
              <a:t>第一次</a:t>
            </a:r>
            <a:r>
              <a:rPr dirty="0"/>
              <a:t>飞跃</a:t>
            </a:r>
          </a:p>
        </p:txBody>
      </p:sp>
      <p:graphicFrame>
        <p:nvGraphicFramePr>
          <p:cNvPr id="4194338" name="图表 17"/>
          <p:cNvGraphicFramePr>
            <a:graphicFrameLocks/>
          </p:cNvGraphicFramePr>
          <p:nvPr/>
        </p:nvGraphicFramePr>
        <p:xfrm>
          <a:off x="13411200" y="0"/>
          <a:ext cx="10972800" cy="3461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829" name="第一节 物质世界和实践"/>
          <p:cNvSpPr txBox="1"/>
          <p:nvPr/>
        </p:nvSpPr>
        <p:spPr>
          <a:xfrm>
            <a:off x="218166" y="121260"/>
            <a:ext cx="4829848" cy="656590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6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2.2.2</a:t>
            </a:r>
            <a:r>
              <a:rPr altLang="en-US" b="0" dirty="0" sz="36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从理性认识到实践</a:t>
            </a:r>
            <a:endParaRPr b="0" dirty="0" sz="36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dur="indefinite" fill="hold" id="1" nodeType="tmRoot" restart="never">
          <p:childTnLst>
            <p:seq concurrent="1" prevAc="none" nextAc="seek">
              <p:cTn dur="indefinite" fill="hold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5" nodeType="clickEffect" presetClass="entr" presetID="2" presetSubtype="4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6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250" fill="hold" id="7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50" fill="hold" id="8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11" nodeType="clickEffect" presetClass="entr" presetID="2" presetSubtype="4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12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250" fill="hold" id="13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50" fill="hold" id="14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1" animBg="1" advAuto="0"/>
      <p:bldP spid="245" grpId="2" animBg="1" advAuto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圆角矩形 5"/>
          <p:cNvGrpSpPr/>
          <p:nvPr/>
        </p:nvGrpSpPr>
        <p:grpSpPr>
          <a:xfrm>
            <a:off x="7361249" y="8464232"/>
            <a:ext cx="3840431" cy="1209738"/>
            <a:chOff x="0" y="0"/>
            <a:chExt cx="3840429" cy="1209736"/>
          </a:xfrm>
        </p:grpSpPr>
        <p:sp>
          <p:nvSpPr>
            <p:cNvPr id="1048832" name="圆角矩形"/>
            <p:cNvSpPr/>
            <p:nvPr/>
          </p:nvSpPr>
          <p:spPr>
            <a:xfrm>
              <a:off x="0" y="0"/>
              <a:ext cx="3840430" cy="1209737"/>
            </a:xfrm>
            <a:prstGeom prst="roundRect">
              <a:avLst>
                <a:gd name="adj" fmla="val 1918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 bIns="121919" lIns="121919" numCol="1" rIns="121919" tIns="121919" wrap="square">
              <a:noAutofit/>
            </a:bodyPr>
            <a:p>
              <a:pPr defTabSz="2344522">
                <a:defRPr b="0" sz="4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8833" name="理性认识"/>
            <p:cNvSpPr txBox="1"/>
            <p:nvPr/>
          </p:nvSpPr>
          <p:spPr>
            <a:xfrm>
              <a:off x="67983" y="5208"/>
              <a:ext cx="3704463" cy="1199320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ctr" bIns="110709" lIns="110709" numCol="1" rIns="110709" tIns="110709" wrap="square">
              <a:spAutoFit/>
            </a:bodyPr>
            <a:lstStyle>
              <a:lvl1pPr defTabSz="2344522">
                <a:defRPr sz="55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理性认识</a:t>
              </a:r>
            </a:p>
          </p:txBody>
        </p:sp>
      </p:grpSp>
      <p:grpSp>
        <p:nvGrpSpPr>
          <p:cNvPr id="250" name="圆角矩形 6"/>
          <p:cNvGrpSpPr/>
          <p:nvPr/>
        </p:nvGrpSpPr>
        <p:grpSpPr>
          <a:xfrm>
            <a:off x="8174049" y="5141782"/>
            <a:ext cx="3840431" cy="1209737"/>
            <a:chOff x="0" y="0"/>
            <a:chExt cx="3840429" cy="1209736"/>
          </a:xfrm>
        </p:grpSpPr>
        <p:sp>
          <p:nvSpPr>
            <p:cNvPr id="1048834" name="圆角矩形"/>
            <p:cNvSpPr/>
            <p:nvPr/>
          </p:nvSpPr>
          <p:spPr>
            <a:xfrm>
              <a:off x="0" y="0"/>
              <a:ext cx="3840430" cy="1209737"/>
            </a:xfrm>
            <a:prstGeom prst="roundRect">
              <a:avLst>
                <a:gd name="adj" fmla="val 1918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 bIns="121919" lIns="121919" numCol="1" rIns="121919" tIns="121919" wrap="square">
              <a:noAutofit/>
            </a:bodyPr>
            <a:p>
              <a:pPr defTabSz="2344522">
                <a:defRPr b="0" sz="4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8835" name="（      ）"/>
            <p:cNvSpPr txBox="1"/>
            <p:nvPr/>
          </p:nvSpPr>
          <p:spPr>
            <a:xfrm>
              <a:off x="67983" y="5208"/>
              <a:ext cx="3704463" cy="1199320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ctr" bIns="110709" lIns="110709" numCol="1" rIns="110709" tIns="110709" wrap="square">
              <a:spAutoFit/>
            </a:bodyPr>
            <a:lstStyle>
              <a:lvl1pPr defTabSz="2344522">
                <a:defRPr sz="55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（      ）</a:t>
              </a:r>
            </a:p>
          </p:txBody>
        </p:sp>
      </p:grpSp>
      <p:sp>
        <p:nvSpPr>
          <p:cNvPr id="1048836" name="圆角右箭头 13"/>
          <p:cNvSpPr/>
          <p:nvPr/>
        </p:nvSpPr>
        <p:spPr>
          <a:xfrm>
            <a:off x="7065218" y="5463183"/>
            <a:ext cx="1801709" cy="3046375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0125"/>
                </a:lnTo>
                <a:cubicBezTo>
                  <a:pt x="0" y="5776"/>
                  <a:pt x="4231" y="2250"/>
                  <a:pt x="9450" y="2250"/>
                </a:cubicBezTo>
                <a:lnTo>
                  <a:pt x="16200" y="2250"/>
                </a:lnTo>
                <a:lnTo>
                  <a:pt x="16200" y="0"/>
                </a:lnTo>
                <a:lnTo>
                  <a:pt x="21600" y="4500"/>
                </a:lnTo>
                <a:lnTo>
                  <a:pt x="16200" y="9000"/>
                </a:lnTo>
                <a:lnTo>
                  <a:pt x="16200" y="6750"/>
                </a:lnTo>
                <a:lnTo>
                  <a:pt x="9450" y="6750"/>
                </a:lnTo>
                <a:cubicBezTo>
                  <a:pt x="7213" y="6750"/>
                  <a:pt x="5400" y="8261"/>
                  <a:pt x="5400" y="10125"/>
                </a:cubicBezTo>
                <a:lnTo>
                  <a:pt x="5400" y="21600"/>
                </a:lnTo>
                <a:close/>
              </a:path>
            </a:pathLst>
          </a:custGeom>
          <a:solidFill>
            <a:srgbClr val="C0504D"/>
          </a:solidFill>
          <a:ln w="63500">
            <a:solidFill>
              <a:srgbClr val="C00000"/>
            </a:solidFill>
          </a:ln>
        </p:spPr>
        <p:txBody>
          <a:bodyPr anchor="ctr" bIns="121919" lIns="121919" rIns="121919" tIns="121919"/>
          <a:p>
            <a:pPr defTabSz="2344522">
              <a:defRPr b="0" sz="4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8837" name="TextBox 18"/>
          <p:cNvSpPr txBox="1"/>
          <p:nvPr/>
        </p:nvSpPr>
        <p:spPr>
          <a:xfrm>
            <a:off x="2498249" y="2759330"/>
            <a:ext cx="14297590" cy="1153720"/>
          </a:xfrm>
          <a:prstGeom prst="rect"/>
          <a:ln w="12700">
            <a:miter lim="400000"/>
          </a:ln>
        </p:spPr>
        <p:txBody>
          <a:bodyPr bIns="87909" lIns="87909" rIns="87909" tIns="87909">
            <a:spAutoFit/>
          </a:bodyPr>
          <a:p>
            <a:pPr algn="l" defTabSz="2344522">
              <a:lnSpc>
                <a:spcPct val="150000"/>
              </a:lnSpc>
              <a:defRPr sz="55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认识的第二次飞跃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（选择题）</a:t>
            </a:r>
          </a:p>
        </p:txBody>
      </p:sp>
      <p:sp>
        <p:nvSpPr>
          <p:cNvPr id="1048838" name="TextBox 21"/>
          <p:cNvSpPr txBox="1"/>
          <p:nvPr/>
        </p:nvSpPr>
        <p:spPr>
          <a:xfrm>
            <a:off x="618335" y="6939420"/>
            <a:ext cx="6369844" cy="1153720"/>
          </a:xfrm>
          <a:prstGeom prst="rect"/>
          <a:ln w="12700">
            <a:miter lim="400000"/>
          </a:ln>
        </p:spPr>
        <p:txBody>
          <a:bodyPr bIns="87909" lIns="87909" rIns="87909" tIns="87909">
            <a:spAutoFit/>
          </a:bodyPr>
          <a:p>
            <a:pPr algn="l" defTabSz="2344522">
              <a:defRPr sz="55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认识的</a:t>
            </a:r>
            <a:r>
              <a:rPr>
                <a:solidFill>
                  <a:srgbClr val="FF0000"/>
                </a:solidFill>
              </a:rPr>
              <a:t>第二次</a:t>
            </a:r>
            <a:r>
              <a:t>飞跃</a:t>
            </a:r>
          </a:p>
        </p:txBody>
      </p:sp>
      <p:graphicFrame>
        <p:nvGraphicFramePr>
          <p:cNvPr id="4194339" name="图表 11"/>
          <p:cNvGraphicFramePr>
            <a:graphicFrameLocks/>
          </p:cNvGraphicFramePr>
          <p:nvPr/>
        </p:nvGraphicFramePr>
        <p:xfrm>
          <a:off x="13411200" y="0"/>
          <a:ext cx="10972800" cy="3461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839" name="第一节 物质世界和实践"/>
          <p:cNvSpPr txBox="1"/>
          <p:nvPr/>
        </p:nvSpPr>
        <p:spPr>
          <a:xfrm>
            <a:off x="218166" y="121260"/>
            <a:ext cx="4829848" cy="656590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6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2.2.2</a:t>
            </a:r>
            <a:r>
              <a:rPr altLang="en-US" b="0" dirty="0" sz="36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从理性认识到实践</a:t>
            </a:r>
            <a:endParaRPr b="0" dirty="0" sz="36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圆角矩形 5"/>
          <p:cNvGrpSpPr/>
          <p:nvPr/>
        </p:nvGrpSpPr>
        <p:grpSpPr>
          <a:xfrm>
            <a:off x="7361249" y="8464232"/>
            <a:ext cx="3840431" cy="1209738"/>
            <a:chOff x="0" y="0"/>
            <a:chExt cx="3840429" cy="1209736"/>
          </a:xfrm>
        </p:grpSpPr>
        <p:sp>
          <p:nvSpPr>
            <p:cNvPr id="1048840" name="圆角矩形"/>
            <p:cNvSpPr/>
            <p:nvPr/>
          </p:nvSpPr>
          <p:spPr>
            <a:xfrm>
              <a:off x="0" y="0"/>
              <a:ext cx="3840430" cy="1209737"/>
            </a:xfrm>
            <a:prstGeom prst="roundRect">
              <a:avLst>
                <a:gd name="adj" fmla="val 1918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 bIns="121919" lIns="121919" numCol="1" rIns="121919" tIns="121919" wrap="square">
              <a:noAutofit/>
            </a:bodyPr>
            <a:p>
              <a:pPr defTabSz="2344522">
                <a:defRPr b="0" sz="4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8841" name="理性认识"/>
            <p:cNvSpPr txBox="1"/>
            <p:nvPr/>
          </p:nvSpPr>
          <p:spPr>
            <a:xfrm>
              <a:off x="67983" y="5208"/>
              <a:ext cx="3704463" cy="1199320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ctr" bIns="110709" lIns="110709" numCol="1" rIns="110709" tIns="110709" wrap="square">
              <a:spAutoFit/>
            </a:bodyPr>
            <a:lstStyle>
              <a:lvl1pPr defTabSz="2344522">
                <a:defRPr sz="55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理性认识</a:t>
              </a:r>
            </a:p>
          </p:txBody>
        </p:sp>
      </p:grpSp>
      <p:grpSp>
        <p:nvGrpSpPr>
          <p:cNvPr id="253" name="圆角矩形 6"/>
          <p:cNvGrpSpPr/>
          <p:nvPr/>
        </p:nvGrpSpPr>
        <p:grpSpPr>
          <a:xfrm>
            <a:off x="8174049" y="5141782"/>
            <a:ext cx="3840431" cy="1209737"/>
            <a:chOff x="0" y="0"/>
            <a:chExt cx="3840429" cy="1209736"/>
          </a:xfrm>
        </p:grpSpPr>
        <p:sp>
          <p:nvSpPr>
            <p:cNvPr id="1048842" name="圆角矩形"/>
            <p:cNvSpPr/>
            <p:nvPr/>
          </p:nvSpPr>
          <p:spPr>
            <a:xfrm>
              <a:off x="0" y="0"/>
              <a:ext cx="3840430" cy="1209737"/>
            </a:xfrm>
            <a:prstGeom prst="roundRect">
              <a:avLst>
                <a:gd name="adj" fmla="val 1918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 bIns="121919" lIns="121919" numCol="1" rIns="121919" tIns="121919" wrap="square">
              <a:noAutofit/>
            </a:bodyPr>
            <a:p>
              <a:pPr defTabSz="2344522">
                <a:defRPr b="0" sz="4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8843" name="实践"/>
            <p:cNvSpPr txBox="1"/>
            <p:nvPr/>
          </p:nvSpPr>
          <p:spPr>
            <a:xfrm>
              <a:off x="67983" y="5208"/>
              <a:ext cx="3704463" cy="1199320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ctr" bIns="110709" lIns="110709" numCol="1" rIns="110709" tIns="110709" wrap="square">
              <a:spAutoFit/>
            </a:bodyPr>
            <a:lstStyle>
              <a:lvl1pPr defTabSz="2344522">
                <a:defRPr sz="55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实践</a:t>
              </a:r>
            </a:p>
          </p:txBody>
        </p:sp>
      </p:grpSp>
      <p:grpSp>
        <p:nvGrpSpPr>
          <p:cNvPr id="254" name="文本框 7"/>
          <p:cNvGrpSpPr/>
          <p:nvPr/>
        </p:nvGrpSpPr>
        <p:grpSpPr>
          <a:xfrm>
            <a:off x="11198105" y="8510231"/>
            <a:ext cx="13007052" cy="4576885"/>
            <a:chOff x="0" y="0"/>
            <a:chExt cx="13007051" cy="4576883"/>
          </a:xfrm>
        </p:grpSpPr>
        <p:sp>
          <p:nvSpPr>
            <p:cNvPr id="1048844" name="矩形"/>
            <p:cNvSpPr/>
            <p:nvPr/>
          </p:nvSpPr>
          <p:spPr>
            <a:xfrm>
              <a:off x="-1" y="0"/>
              <a:ext cx="13007052" cy="4576885"/>
            </a:xfrm>
            <a:prstGeom prst="rect"/>
            <a:solidFill>
              <a:srgbClr val="FFFFFF"/>
            </a:solidFill>
            <a:ln w="762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anchor="t" bIns="121919" lIns="121919" numCol="1" rIns="121919" tIns="121919" wrap="square">
              <a:noAutofit/>
            </a:bodyPr>
            <a:p>
              <a:pPr algn="just" defTabSz="2344522">
                <a:lnSpc>
                  <a:spcPct val="150000"/>
                </a:lnSpc>
                <a:spcBef>
                  <a:spcPts val="500"/>
                </a:spcBef>
                <a:defRPr sz="4000">
                  <a:solidFill>
                    <a:srgbClr val="0070C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048845" name="含义：认识的高级阶段，是对事物全体的、本质的抽象的反映…"/>
            <p:cNvSpPr txBox="1"/>
            <p:nvPr/>
          </p:nvSpPr>
          <p:spPr>
            <a:xfrm>
              <a:off x="-1" y="0"/>
              <a:ext cx="13007052" cy="3495878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t" bIns="110709" lIns="110709" numCol="1" rIns="110709" tIns="110709" wrap="square">
              <a:noAutofit/>
            </a:bodyPr>
            <a:p>
              <a:pPr algn="just" defTabSz="2344522">
                <a:lnSpc>
                  <a:spcPct val="150000"/>
                </a:lnSpc>
                <a:spcBef>
                  <a:spcPts val="500"/>
                </a:spcBef>
                <a:defRPr sz="4500">
                  <a:solidFill>
                    <a:srgbClr val="C0000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含义：</a:t>
              </a:r>
              <a:r>
                <a:rPr>
                  <a:solidFill>
                    <a:srgbClr val="262626"/>
                  </a:solidFill>
                </a:rPr>
                <a:t>认识的</a:t>
              </a:r>
              <a:r>
                <a:rPr>
                  <a:solidFill>
                    <a:srgbClr val="FF0000"/>
                  </a:solidFill>
                </a:rPr>
                <a:t>高级阶段</a:t>
              </a:r>
              <a:r>
                <a:rPr>
                  <a:solidFill>
                    <a:srgbClr val="262626"/>
                  </a:solidFill>
                </a:rPr>
                <a:t>，是对事物全体的、本质的抽象的反映</a:t>
              </a:r>
            </a:p>
            <a:p>
              <a:pPr algn="just" defTabSz="2344522">
                <a:lnSpc>
                  <a:spcPct val="150000"/>
                </a:lnSpc>
                <a:spcBef>
                  <a:spcPts val="500"/>
                </a:spcBef>
                <a:defRPr sz="4500">
                  <a:solidFill>
                    <a:srgbClr val="C0000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形式：</a:t>
              </a:r>
              <a:r>
                <a:rPr>
                  <a:solidFill>
                    <a:srgbClr val="0070C0"/>
                  </a:solidFill>
                </a:rPr>
                <a:t>概念、判断、推理</a:t>
              </a:r>
            </a:p>
          </p:txBody>
        </p:sp>
      </p:grpSp>
      <p:grpSp>
        <p:nvGrpSpPr>
          <p:cNvPr id="255" name="文本框 7"/>
          <p:cNvGrpSpPr/>
          <p:nvPr/>
        </p:nvGrpSpPr>
        <p:grpSpPr>
          <a:xfrm>
            <a:off x="11277332" y="4760782"/>
            <a:ext cx="5329288" cy="1343630"/>
            <a:chOff x="-1" y="0"/>
            <a:chExt cx="5329287" cy="1343629"/>
          </a:xfrm>
        </p:grpSpPr>
        <p:sp>
          <p:nvSpPr>
            <p:cNvPr id="1048846" name="矩形"/>
            <p:cNvSpPr/>
            <p:nvPr/>
          </p:nvSpPr>
          <p:spPr>
            <a:xfrm>
              <a:off x="-1" y="0"/>
              <a:ext cx="5329287" cy="1217995"/>
            </a:xfrm>
            <a:prstGeom prst="rect"/>
            <a:solidFill>
              <a:srgbClr val="FFFFFF"/>
            </a:solidFill>
            <a:ln w="76200" cap="flat">
              <a:solidFill>
                <a:srgbClr val="CC0099"/>
              </a:solidFill>
              <a:prstDash val="solid"/>
              <a:miter lim="800000"/>
            </a:ln>
            <a:effectLst/>
          </p:spPr>
          <p:txBody>
            <a:bodyPr anchor="t" bIns="121919" lIns="121919" numCol="1" rIns="121919" tIns="121919" wrap="square">
              <a:noAutofit/>
            </a:bodyPr>
            <a:p>
              <a:pPr algn="just" defTabSz="2344522">
                <a:lnSpc>
                  <a:spcPct val="150000"/>
                </a:lnSpc>
                <a:spcBef>
                  <a:spcPts val="800"/>
                </a:spcBef>
                <a:defRPr sz="4800">
                  <a:solidFill>
                    <a:srgbClr val="C0000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048847" name="认识的最终目的。"/>
            <p:cNvSpPr txBox="1"/>
            <p:nvPr/>
          </p:nvSpPr>
          <p:spPr>
            <a:xfrm>
              <a:off x="-1" y="0"/>
              <a:ext cx="5329287" cy="1343629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t" bIns="110709" lIns="110709" numCol="1" rIns="110709" tIns="110709" wrap="square">
              <a:spAutoFit/>
            </a:bodyPr>
            <a:lstStyle>
              <a:lvl1pPr algn="just" defTabSz="2344522">
                <a:lnSpc>
                  <a:spcPct val="150000"/>
                </a:lnSpc>
                <a:spcBef>
                  <a:spcPts val="800"/>
                </a:spcBef>
                <a:defRPr sz="55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认识的最终目的</a:t>
              </a:r>
            </a:p>
          </p:txBody>
        </p:sp>
      </p:grpSp>
      <p:sp>
        <p:nvSpPr>
          <p:cNvPr id="1048848" name="圆角右箭头 13"/>
          <p:cNvSpPr/>
          <p:nvPr/>
        </p:nvSpPr>
        <p:spPr>
          <a:xfrm>
            <a:off x="7065218" y="5463183"/>
            <a:ext cx="1801709" cy="3046375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0125"/>
                </a:lnTo>
                <a:cubicBezTo>
                  <a:pt x="0" y="5776"/>
                  <a:pt x="4231" y="2250"/>
                  <a:pt x="9450" y="2250"/>
                </a:cubicBezTo>
                <a:lnTo>
                  <a:pt x="16200" y="2250"/>
                </a:lnTo>
                <a:lnTo>
                  <a:pt x="16200" y="0"/>
                </a:lnTo>
                <a:lnTo>
                  <a:pt x="21600" y="4500"/>
                </a:lnTo>
                <a:lnTo>
                  <a:pt x="16200" y="9000"/>
                </a:lnTo>
                <a:lnTo>
                  <a:pt x="16200" y="6750"/>
                </a:lnTo>
                <a:lnTo>
                  <a:pt x="9450" y="6750"/>
                </a:lnTo>
                <a:cubicBezTo>
                  <a:pt x="7213" y="6750"/>
                  <a:pt x="5400" y="8261"/>
                  <a:pt x="5400" y="10125"/>
                </a:cubicBezTo>
                <a:lnTo>
                  <a:pt x="5400" y="21600"/>
                </a:lnTo>
                <a:close/>
              </a:path>
            </a:pathLst>
          </a:custGeom>
          <a:solidFill>
            <a:srgbClr val="C0504D"/>
          </a:solidFill>
          <a:ln w="63500">
            <a:solidFill>
              <a:srgbClr val="C00000"/>
            </a:solidFill>
          </a:ln>
        </p:spPr>
        <p:txBody>
          <a:bodyPr anchor="ctr" bIns="121919" lIns="121919" rIns="121919" tIns="121919"/>
          <a:p>
            <a:pPr defTabSz="2344522">
              <a:defRPr b="0" sz="4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8849" name="TextBox 18"/>
          <p:cNvSpPr txBox="1"/>
          <p:nvPr/>
        </p:nvSpPr>
        <p:spPr>
          <a:xfrm>
            <a:off x="2498249" y="2759330"/>
            <a:ext cx="14297590" cy="1153720"/>
          </a:xfrm>
          <a:prstGeom prst="rect"/>
          <a:ln w="12700">
            <a:miter lim="400000"/>
          </a:ln>
        </p:spPr>
        <p:txBody>
          <a:bodyPr bIns="87909" lIns="87909" rIns="87909" tIns="87909">
            <a:spAutoFit/>
          </a:bodyPr>
          <a:p>
            <a:pPr algn="l" defTabSz="2344522">
              <a:lnSpc>
                <a:spcPct val="150000"/>
              </a:lnSpc>
              <a:defRPr sz="55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认识的第二次飞跃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（选择题）</a:t>
            </a:r>
          </a:p>
        </p:txBody>
      </p:sp>
      <p:sp>
        <p:nvSpPr>
          <p:cNvPr id="1048850" name="TextBox 21"/>
          <p:cNvSpPr txBox="1"/>
          <p:nvPr/>
        </p:nvSpPr>
        <p:spPr>
          <a:xfrm>
            <a:off x="618335" y="6939420"/>
            <a:ext cx="6369844" cy="1153720"/>
          </a:xfrm>
          <a:prstGeom prst="rect"/>
          <a:ln w="12700">
            <a:miter lim="400000"/>
          </a:ln>
        </p:spPr>
        <p:txBody>
          <a:bodyPr bIns="87909" lIns="87909" rIns="87909" tIns="87909">
            <a:spAutoFit/>
          </a:bodyPr>
          <a:p>
            <a:pPr algn="l" defTabSz="2344522">
              <a:defRPr sz="55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认识的</a:t>
            </a:r>
            <a:r>
              <a:rPr>
                <a:solidFill>
                  <a:srgbClr val="FF0000"/>
                </a:solidFill>
              </a:rPr>
              <a:t>第二次</a:t>
            </a:r>
            <a:r>
              <a:t>飞跃</a:t>
            </a:r>
          </a:p>
        </p:txBody>
      </p:sp>
      <p:graphicFrame>
        <p:nvGraphicFramePr>
          <p:cNvPr id="4194340" name="图表 17"/>
          <p:cNvGraphicFramePr>
            <a:graphicFrameLocks/>
          </p:cNvGraphicFramePr>
          <p:nvPr/>
        </p:nvGraphicFramePr>
        <p:xfrm>
          <a:off x="13411200" y="0"/>
          <a:ext cx="10972800" cy="3461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851" name="第一节 物质世界和实践"/>
          <p:cNvSpPr txBox="1"/>
          <p:nvPr/>
        </p:nvSpPr>
        <p:spPr>
          <a:xfrm>
            <a:off x="218166" y="121260"/>
            <a:ext cx="4829848" cy="656590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6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2.2.2</a:t>
            </a:r>
            <a:r>
              <a:rPr altLang="en-US" b="0" dirty="0" sz="36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从理性认识到实践</a:t>
            </a:r>
            <a:endParaRPr b="0" dirty="0" sz="36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  <p:timing>
    <p:tnLst>
      <p:par>
        <p:cTn dur="indefinite" fill="hold" id="1" nodeType="tmRoot" restart="never">
          <p:childTnLst>
            <p:seq concurrent="1" prevAc="none" nextAc="seek">
              <p:cTn dur="indefinite" fill="hold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5" nodeType="clickEffect" presetClass="entr" presetID="2" presetSubtype="4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6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250" fill="hold" id="7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50" fill="hold" id="8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11" nodeType="clickEffect" presetClass="entr" presetID="2" presetSubtype="4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12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250" fill="hold" id="13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50" fill="hold" id="14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1" animBg="1" advAuto="0"/>
      <p:bldP spid="255" grpId="2" animBg="1" advAuto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圆角矩形 5"/>
          <p:cNvGrpSpPr/>
          <p:nvPr/>
        </p:nvGrpSpPr>
        <p:grpSpPr>
          <a:xfrm>
            <a:off x="12254776" y="8230035"/>
            <a:ext cx="3840431" cy="1209738"/>
            <a:chOff x="0" y="0"/>
            <a:chExt cx="3840429" cy="1209736"/>
          </a:xfrm>
        </p:grpSpPr>
        <p:sp>
          <p:nvSpPr>
            <p:cNvPr id="1048852" name="圆角矩形"/>
            <p:cNvSpPr/>
            <p:nvPr/>
          </p:nvSpPr>
          <p:spPr>
            <a:xfrm>
              <a:off x="0" y="0"/>
              <a:ext cx="3840430" cy="1209737"/>
            </a:xfrm>
            <a:prstGeom prst="roundRect">
              <a:avLst>
                <a:gd name="adj" fmla="val 1918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 bIns="121919" lIns="121919" numCol="1" rIns="121919" tIns="121919" wrap="square">
              <a:noAutofit/>
            </a:bodyPr>
            <a:p>
              <a:pPr defTabSz="2344522">
                <a:defRPr b="0" sz="4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8853" name="理性认识"/>
            <p:cNvSpPr txBox="1"/>
            <p:nvPr/>
          </p:nvSpPr>
          <p:spPr>
            <a:xfrm>
              <a:off x="67983" y="5208"/>
              <a:ext cx="3704463" cy="1199320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ctr" bIns="110709" lIns="110709" numCol="1" rIns="110709" tIns="110709" wrap="square">
              <a:spAutoFit/>
            </a:bodyPr>
            <a:lstStyle>
              <a:lvl1pPr defTabSz="2344522">
                <a:defRPr sz="55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理性认识</a:t>
              </a:r>
            </a:p>
          </p:txBody>
        </p:sp>
      </p:grpSp>
      <p:grpSp>
        <p:nvGrpSpPr>
          <p:cNvPr id="258" name="圆角矩形 6"/>
          <p:cNvGrpSpPr/>
          <p:nvPr/>
        </p:nvGrpSpPr>
        <p:grpSpPr>
          <a:xfrm>
            <a:off x="13509170" y="4652109"/>
            <a:ext cx="3840431" cy="1209737"/>
            <a:chOff x="0" y="0"/>
            <a:chExt cx="3840429" cy="1209736"/>
          </a:xfrm>
        </p:grpSpPr>
        <p:sp>
          <p:nvSpPr>
            <p:cNvPr id="1048854" name="圆角矩形"/>
            <p:cNvSpPr/>
            <p:nvPr/>
          </p:nvSpPr>
          <p:spPr>
            <a:xfrm>
              <a:off x="0" y="0"/>
              <a:ext cx="3840430" cy="1209737"/>
            </a:xfrm>
            <a:prstGeom prst="roundRect">
              <a:avLst>
                <a:gd name="adj" fmla="val 1918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 bIns="121919" lIns="121919" numCol="1" rIns="121919" tIns="121919" wrap="square">
              <a:noAutofit/>
            </a:bodyPr>
            <a:p>
              <a:pPr defTabSz="2344522">
                <a:defRPr b="0" sz="4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8855" name="实践"/>
            <p:cNvSpPr txBox="1"/>
            <p:nvPr/>
          </p:nvSpPr>
          <p:spPr>
            <a:xfrm>
              <a:off x="67983" y="5208"/>
              <a:ext cx="3704463" cy="1199320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ctr" bIns="110709" lIns="110709" numCol="1" rIns="110709" tIns="110709" wrap="square">
              <a:spAutoFit/>
            </a:bodyPr>
            <a:lstStyle>
              <a:lvl1pPr defTabSz="2344522">
                <a:defRPr sz="55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实践</a:t>
              </a:r>
            </a:p>
          </p:txBody>
        </p:sp>
      </p:grpSp>
      <p:sp>
        <p:nvSpPr>
          <p:cNvPr id="1048856" name="圆角右箭头 13"/>
          <p:cNvSpPr/>
          <p:nvPr/>
        </p:nvSpPr>
        <p:spPr>
          <a:xfrm>
            <a:off x="12608316" y="4989075"/>
            <a:ext cx="1801709" cy="3046375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0125"/>
                </a:lnTo>
                <a:cubicBezTo>
                  <a:pt x="0" y="5776"/>
                  <a:pt x="4231" y="2250"/>
                  <a:pt x="9450" y="2250"/>
                </a:cubicBezTo>
                <a:lnTo>
                  <a:pt x="16200" y="2250"/>
                </a:lnTo>
                <a:lnTo>
                  <a:pt x="16200" y="0"/>
                </a:lnTo>
                <a:lnTo>
                  <a:pt x="21600" y="4500"/>
                </a:lnTo>
                <a:lnTo>
                  <a:pt x="16200" y="9000"/>
                </a:lnTo>
                <a:lnTo>
                  <a:pt x="16200" y="6750"/>
                </a:lnTo>
                <a:lnTo>
                  <a:pt x="9450" y="6750"/>
                </a:lnTo>
                <a:cubicBezTo>
                  <a:pt x="7213" y="6750"/>
                  <a:pt x="5400" y="8261"/>
                  <a:pt x="5400" y="10125"/>
                </a:cubicBezTo>
                <a:lnTo>
                  <a:pt x="5400" y="21600"/>
                </a:lnTo>
                <a:close/>
              </a:path>
            </a:pathLst>
          </a:custGeom>
          <a:solidFill>
            <a:srgbClr val="C0504D"/>
          </a:solidFill>
          <a:ln w="63500">
            <a:solidFill>
              <a:srgbClr val="C00000"/>
            </a:solidFill>
          </a:ln>
        </p:spPr>
        <p:txBody>
          <a:bodyPr anchor="ctr" bIns="121919" lIns="121919" rIns="121919" tIns="121919"/>
          <a:p>
            <a:pPr defTabSz="2344522">
              <a:defRPr b="0" sz="4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8857" name="TextBox 18"/>
          <p:cNvSpPr txBox="1"/>
          <p:nvPr/>
        </p:nvSpPr>
        <p:spPr>
          <a:xfrm>
            <a:off x="2568877" y="2180203"/>
            <a:ext cx="14297590" cy="1447113"/>
          </a:xfrm>
          <a:prstGeom prst="rect"/>
          <a:ln w="12700">
            <a:miter lim="400000"/>
          </a:ln>
        </p:spPr>
        <p:txBody>
          <a:bodyPr bIns="87909" lIns="87909" rIns="87909" tIns="87909">
            <a:spAutoFit/>
          </a:bodyPr>
          <a:p>
            <a:pPr algn="l" defTabSz="2344522">
              <a:lnSpc>
                <a:spcPct val="150000"/>
              </a:lnSpc>
              <a:defRPr sz="55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认识的</a:t>
            </a:r>
            <a:r>
              <a:rPr altLang="en-US" dirty="0" lang="zh-CN"/>
              <a:t>两次</a:t>
            </a:r>
            <a:r>
              <a:rPr dirty="0"/>
              <a:t>飞跃</a:t>
            </a:r>
            <a:r>
              <a:rPr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（选择题）</a:t>
            </a:r>
          </a:p>
        </p:txBody>
      </p:sp>
      <p:sp>
        <p:nvSpPr>
          <p:cNvPr id="1048858" name="TextBox 21"/>
          <p:cNvSpPr txBox="1"/>
          <p:nvPr/>
        </p:nvSpPr>
        <p:spPr>
          <a:xfrm>
            <a:off x="6238472" y="5982094"/>
            <a:ext cx="6369844" cy="1153720"/>
          </a:xfrm>
          <a:prstGeom prst="rect"/>
          <a:ln w="12700">
            <a:miter lim="400000"/>
          </a:ln>
        </p:spPr>
        <p:txBody>
          <a:bodyPr bIns="87909" lIns="87909" rIns="87909" tIns="87909">
            <a:spAutoFit/>
          </a:bodyPr>
          <a:p>
            <a:pPr algn="l" defTabSz="2344522">
              <a:defRPr sz="55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认识的</a:t>
            </a:r>
            <a:r>
              <a:rPr dirty="0">
                <a:solidFill>
                  <a:srgbClr val="FF0000"/>
                </a:solidFill>
              </a:rPr>
              <a:t>第二次</a:t>
            </a:r>
            <a:r>
              <a:rPr dirty="0"/>
              <a:t>飞跃</a:t>
            </a:r>
          </a:p>
        </p:txBody>
      </p:sp>
      <p:sp>
        <p:nvSpPr>
          <p:cNvPr id="1048859" name="TextBox 21"/>
          <p:cNvSpPr txBox="1"/>
          <p:nvPr/>
        </p:nvSpPr>
        <p:spPr>
          <a:xfrm>
            <a:off x="3964716" y="10222034"/>
            <a:ext cx="6369844" cy="1023921"/>
          </a:xfrm>
          <a:prstGeom prst="rect"/>
          <a:ln w="12700">
            <a:miter lim="400000"/>
          </a:ln>
        </p:spPr>
        <p:txBody>
          <a:bodyPr bIns="87909" lIns="87909" rIns="87909" tIns="87909">
            <a:spAutoFit/>
          </a:bodyPr>
          <a:p>
            <a:pPr algn="l" defTabSz="2344522">
              <a:defRPr sz="55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认识的</a:t>
            </a:r>
            <a:r>
              <a:rPr dirty="0">
                <a:solidFill>
                  <a:srgbClr val="FF0000"/>
                </a:solidFill>
              </a:rPr>
              <a:t>第</a:t>
            </a:r>
            <a:r>
              <a:rPr altLang="en-US" dirty="0" lang="zh-CN">
                <a:solidFill>
                  <a:srgbClr val="FF0000"/>
                </a:solidFill>
              </a:rPr>
              <a:t>一</a:t>
            </a:r>
            <a:r>
              <a:rPr dirty="0">
                <a:solidFill>
                  <a:srgbClr val="FF0000"/>
                </a:solidFill>
              </a:rPr>
              <a:t>次</a:t>
            </a:r>
            <a:r>
              <a:rPr dirty="0"/>
              <a:t>飞跃</a:t>
            </a:r>
          </a:p>
        </p:txBody>
      </p:sp>
      <p:sp>
        <p:nvSpPr>
          <p:cNvPr id="1048860" name="圆角右箭头 13"/>
          <p:cNvSpPr/>
          <p:nvPr/>
        </p:nvSpPr>
        <p:spPr>
          <a:xfrm>
            <a:off x="10334560" y="8432265"/>
            <a:ext cx="1801709" cy="3046375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0125"/>
                </a:lnTo>
                <a:cubicBezTo>
                  <a:pt x="0" y="5776"/>
                  <a:pt x="4231" y="2250"/>
                  <a:pt x="9450" y="2250"/>
                </a:cubicBezTo>
                <a:lnTo>
                  <a:pt x="16200" y="2250"/>
                </a:lnTo>
                <a:lnTo>
                  <a:pt x="16200" y="0"/>
                </a:lnTo>
                <a:lnTo>
                  <a:pt x="21600" y="4500"/>
                </a:lnTo>
                <a:lnTo>
                  <a:pt x="16200" y="9000"/>
                </a:lnTo>
                <a:lnTo>
                  <a:pt x="16200" y="6750"/>
                </a:lnTo>
                <a:lnTo>
                  <a:pt x="9450" y="6750"/>
                </a:lnTo>
                <a:cubicBezTo>
                  <a:pt x="7213" y="6750"/>
                  <a:pt x="5400" y="8261"/>
                  <a:pt x="5400" y="10125"/>
                </a:cubicBezTo>
                <a:lnTo>
                  <a:pt x="5400" y="21600"/>
                </a:lnTo>
                <a:close/>
              </a:path>
            </a:pathLst>
          </a:custGeom>
          <a:solidFill>
            <a:srgbClr val="C0504D"/>
          </a:solidFill>
          <a:ln w="63500">
            <a:solidFill>
              <a:srgbClr val="C00000"/>
            </a:solidFill>
          </a:ln>
        </p:spPr>
        <p:txBody>
          <a:bodyPr anchor="ctr" bIns="121919" lIns="121919" rIns="121919" tIns="121919"/>
          <a:p>
            <a:pPr defTabSz="2344522">
              <a:defRPr b="0" sz="4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59" name="圆角矩形 5"/>
          <p:cNvGrpSpPr/>
          <p:nvPr/>
        </p:nvGrpSpPr>
        <p:grpSpPr>
          <a:xfrm>
            <a:off x="10334560" y="11408754"/>
            <a:ext cx="3840432" cy="1209739"/>
            <a:chOff x="0" y="0"/>
            <a:chExt cx="3840430" cy="1209737"/>
          </a:xfrm>
        </p:grpSpPr>
        <p:sp>
          <p:nvSpPr>
            <p:cNvPr id="1048861" name="圆角矩形"/>
            <p:cNvSpPr/>
            <p:nvPr/>
          </p:nvSpPr>
          <p:spPr>
            <a:xfrm>
              <a:off x="0" y="0"/>
              <a:ext cx="3840430" cy="1209737"/>
            </a:xfrm>
            <a:prstGeom prst="roundRect">
              <a:avLst>
                <a:gd name="adj" fmla="val 1918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 bIns="121919" lIns="121919" numCol="1" rIns="121919" tIns="121919" wrap="square">
              <a:noAutofit/>
            </a:bodyPr>
            <a:p>
              <a:pPr defTabSz="2344522">
                <a:defRPr b="0" sz="4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8862" name="理性认识"/>
            <p:cNvSpPr txBox="1"/>
            <p:nvPr/>
          </p:nvSpPr>
          <p:spPr>
            <a:xfrm>
              <a:off x="67983" y="69886"/>
              <a:ext cx="3704463" cy="1069964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ctr" bIns="110709" lIns="110709" numCol="1" rIns="110709" tIns="110709" wrap="square">
              <a:spAutoFit/>
            </a:bodyPr>
            <a:lstStyle>
              <a:lvl1pPr defTabSz="2344522">
                <a:defRPr sz="55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altLang="en-US" dirty="0" lang="zh-CN"/>
                <a:t>感性</a:t>
              </a:r>
              <a:r>
                <a:rPr dirty="0"/>
                <a:t>认识</a:t>
              </a:r>
            </a:p>
          </p:txBody>
        </p:sp>
      </p:grpSp>
      <p:graphicFrame>
        <p:nvGraphicFramePr>
          <p:cNvPr id="4194341" name="图表 22"/>
          <p:cNvGraphicFramePr>
            <a:graphicFrameLocks/>
          </p:cNvGraphicFramePr>
          <p:nvPr/>
        </p:nvGraphicFramePr>
        <p:xfrm>
          <a:off x="13509171" y="32658"/>
          <a:ext cx="10972800" cy="3461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863" name="第一节 物质世界和实践"/>
          <p:cNvSpPr txBox="1"/>
          <p:nvPr/>
        </p:nvSpPr>
        <p:spPr>
          <a:xfrm>
            <a:off x="218166" y="121260"/>
            <a:ext cx="4829848" cy="656590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6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2.2.2</a:t>
            </a:r>
            <a:r>
              <a:rPr altLang="en-US" b="0" dirty="0" sz="36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从理性认识到实践</a:t>
            </a:r>
            <a:endParaRPr b="0" dirty="0" sz="36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矩形 1"/>
          <p:cNvSpPr txBox="1"/>
          <p:nvPr/>
        </p:nvSpPr>
        <p:spPr>
          <a:xfrm>
            <a:off x="1101322" y="3546410"/>
            <a:ext cx="22901527" cy="6139154"/>
          </a:xfrm>
          <a:prstGeom prst="rect"/>
          <a:ln w="12700">
            <a:miter lim="400000"/>
          </a:ln>
        </p:spPr>
        <p:txBody>
          <a:bodyPr bIns="91426" lIns="91426" rIns="91426" tIns="91426">
            <a:spAutoFit/>
          </a:bodyPr>
          <a:p>
            <a:pPr algn="l" defTabSz="2344522">
              <a:lnSpc>
                <a:spcPct val="150000"/>
              </a:lnSpc>
              <a:defRPr b="0" sz="4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一个完整的认识过程，需要经过两次飞跃。下列选项中属于第二次飞跃的是 （）</a:t>
            </a:r>
          </a:p>
          <a:p>
            <a:pPr algn="l" defTabSz="2344522">
              <a:lnSpc>
                <a:spcPct val="150000"/>
              </a:lnSpc>
              <a:defRPr b="0" sz="4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A．调查研究，了解情况                    </a:t>
            </a:r>
          </a:p>
          <a:p>
            <a:pPr algn="l" defTabSz="2344522">
              <a:lnSpc>
                <a:spcPct val="150000"/>
              </a:lnSpc>
              <a:defRPr b="0" sz="4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B．深入思考，形成理论</a:t>
            </a:r>
          </a:p>
          <a:p>
            <a:pPr algn="l" defTabSz="2344522">
              <a:lnSpc>
                <a:spcPct val="150000"/>
              </a:lnSpc>
              <a:defRPr b="0" sz="4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C．精心安排，制定策略                    </a:t>
            </a:r>
          </a:p>
          <a:p>
            <a:pPr algn="l" defTabSz="2344522">
              <a:lnSpc>
                <a:spcPct val="150000"/>
              </a:lnSpc>
              <a:defRPr b="0" sz="4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D．执行计划，付诸实践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矩形 1"/>
          <p:cNvSpPr txBox="1"/>
          <p:nvPr/>
        </p:nvSpPr>
        <p:spPr>
          <a:xfrm>
            <a:off x="1101322" y="3546410"/>
            <a:ext cx="22901527" cy="5724616"/>
          </a:xfrm>
          <a:prstGeom prst="rect"/>
          <a:ln w="12700">
            <a:miter lim="400000"/>
          </a:ln>
        </p:spPr>
        <p:txBody>
          <a:bodyPr bIns="91426" lIns="91426" rIns="91426" tIns="91426">
            <a:spAutoFit/>
          </a:bodyPr>
          <a:p>
            <a:pPr algn="l" defTabSz="2344522">
              <a:lnSpc>
                <a:spcPct val="150000"/>
              </a:lnSpc>
              <a:defRPr b="0" sz="4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一个完整的认识过程，需要经过两次飞跃。下列选项中属于第二次飞跃的是 （</a:t>
            </a:r>
            <a:r>
              <a:rPr altLang="zh-CN" dirty="0" lang="en-US">
                <a:solidFill>
                  <a:srgbClr val="C00000"/>
                </a:solidFill>
              </a:rPr>
              <a:t>D</a:t>
            </a:r>
            <a:r>
              <a:rPr dirty="0"/>
              <a:t>）</a:t>
            </a:r>
          </a:p>
          <a:p>
            <a:pPr algn="l" defTabSz="2344522">
              <a:lnSpc>
                <a:spcPct val="150000"/>
              </a:lnSpc>
              <a:defRPr b="0" sz="4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A．调查研究，了解情况                    </a:t>
            </a:r>
          </a:p>
          <a:p>
            <a:pPr algn="l" defTabSz="2344522">
              <a:lnSpc>
                <a:spcPct val="150000"/>
              </a:lnSpc>
              <a:defRPr b="0" sz="4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B．深入思考，形成理论</a:t>
            </a:r>
          </a:p>
          <a:p>
            <a:pPr algn="l" defTabSz="2344522">
              <a:lnSpc>
                <a:spcPct val="150000"/>
              </a:lnSpc>
              <a:defRPr b="0" sz="4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C．精心安排，制定策略                    </a:t>
            </a:r>
          </a:p>
          <a:p>
            <a:pPr algn="l" defTabSz="2344522">
              <a:lnSpc>
                <a:spcPct val="150000"/>
              </a:lnSpc>
              <a:defRPr b="0" sz="4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D．执行计划，付诸实践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42" name="图表 1"/>
          <p:cNvGraphicFramePr>
            <a:graphicFrameLocks/>
          </p:cNvGraphicFramePr>
          <p:nvPr/>
        </p:nvGraphicFramePr>
        <p:xfrm>
          <a:off x="391886" y="576566"/>
          <a:ext cx="23317200" cy="10918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文本框 1"/>
          <p:cNvSpPr txBox="1">
            <a:spLocks noChangeArrowheads="1"/>
          </p:cNvSpPr>
          <p:nvPr/>
        </p:nvSpPr>
        <p:spPr bwMode="auto">
          <a:xfrm>
            <a:off x="3739809" y="2771777"/>
            <a:ext cx="1646605" cy="461665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1pPr>
            <a:lvl2pPr defTabSz="514350" indent="-285750" marL="74295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2pPr>
            <a:lvl3pPr defTabSz="514350" indent="-228600" marL="11430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3pPr>
            <a:lvl4pPr defTabSz="514350" indent="-228600" marL="16002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4pPr>
            <a:lvl5pPr defTabSz="514350" indent="-228600" marL="20574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5pPr>
            <a:lvl6pPr defTabSz="51435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6pPr>
            <a:lvl7pPr defTabSz="51435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7pPr>
            <a:lvl8pPr defTabSz="51435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8pPr>
            <a:lvl9pPr defTabSz="51435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sz="2400" i="1" lang="en-US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altLang="en-US" sz="2400" i="1" lang="zh-CN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购买渠道</a:t>
            </a:r>
          </a:p>
        </p:txBody>
      </p:sp>
      <p:sp>
        <p:nvSpPr>
          <p:cNvPr id="1048609" name="文本框 54"/>
          <p:cNvSpPr txBox="1">
            <a:spLocks noChangeArrowheads="1"/>
          </p:cNvSpPr>
          <p:nvPr/>
        </p:nvSpPr>
        <p:spPr bwMode="auto">
          <a:xfrm>
            <a:off x="8207476" y="-3176"/>
            <a:ext cx="3262432" cy="707886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1pPr>
            <a:lvl2pPr defTabSz="514350" indent="-285750" marL="74295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2pPr>
            <a:lvl3pPr defTabSz="514350" indent="-228600" marL="11430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3pPr>
            <a:lvl4pPr defTabSz="514350" indent="-228600" marL="16002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4pPr>
            <a:lvl5pPr defTabSz="514350" indent="-228600" marL="20574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5pPr>
            <a:lvl6pPr defTabSz="51435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6pPr>
            <a:lvl7pPr defTabSz="51435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7pPr>
            <a:lvl8pPr defTabSz="51435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8pPr>
            <a:lvl9pPr defTabSz="51435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en-US" sz="4000" i="1" lang="zh-CN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竞争对手分析</a:t>
            </a:r>
          </a:p>
        </p:txBody>
      </p:sp>
      <p:sp>
        <p:nvSpPr>
          <p:cNvPr id="1048610" name="TextBox 46"/>
          <p:cNvSpPr txBox="1">
            <a:spLocks noChangeArrowheads="1"/>
          </p:cNvSpPr>
          <p:nvPr/>
        </p:nvSpPr>
        <p:spPr bwMode="auto">
          <a:xfrm>
            <a:off x="13161011" y="1367156"/>
            <a:ext cx="6483350" cy="6186309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 defTabSz="52197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1pPr>
            <a:lvl2pPr defTabSz="521970" indent="-285750" marL="74295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2pPr>
            <a:lvl3pPr defTabSz="521970" indent="-228600" marL="11430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3pPr>
            <a:lvl4pPr defTabSz="521970" indent="-228600" marL="16002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4pPr>
            <a:lvl5pPr defTabSz="521970" indent="-228600" marL="20574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5pPr>
            <a:lvl6pPr defTabSz="521970"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6pPr>
            <a:lvl7pPr defTabSz="521970"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7pPr>
            <a:lvl8pPr defTabSz="521970"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8pPr>
            <a:lvl9pPr defTabSz="521970"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altLang="en-US" sz="3600" lang="zh-CN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</a:rPr>
              <a:t>方法一：</a:t>
            </a:r>
          </a:p>
          <a:p>
            <a:pPr eaLnBrk="1" hangingPunct="1"/>
            <a:endParaRPr altLang="zh-CN" sz="3600" lang="en-US">
              <a:solidFill>
                <a:srgbClr val="FF0000"/>
              </a:solidFill>
              <a:latin typeface="Arial" panose="020B0604020202020204" pitchFamily="34" charset="0"/>
              <a:ea typeface="方正兰亭超细黑简体" pitchFamily="2" charset="-122"/>
            </a:endParaRPr>
          </a:p>
          <a:p>
            <a:pPr eaLnBrk="1" hangingPunct="1"/>
            <a:r>
              <a:rPr altLang="zh-CN" sz="3600" lang="en-US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</a:rPr>
              <a:t>1.</a:t>
            </a:r>
            <a:r>
              <a:rPr altLang="en-US" sz="3600" lang="zh-CN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</a:rPr>
              <a:t>打开微店</a:t>
            </a:r>
            <a:r>
              <a:rPr altLang="zh-CN" sz="3600" lang="en-US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</a:rPr>
              <a:t>app</a:t>
            </a:r>
          </a:p>
          <a:p>
            <a:pPr eaLnBrk="1" hangingPunct="1"/>
            <a:r>
              <a:rPr altLang="zh-CN" sz="3600" lang="en-US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</a:rPr>
              <a:t>2.搜索“尚德机构</a:t>
            </a:r>
            <a:r>
              <a:rPr altLang="en-US" sz="3600" lang="zh-CN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</a:rPr>
              <a:t>学术中心</a:t>
            </a:r>
            <a:r>
              <a:rPr altLang="zh-CN" sz="3600" lang="en-US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</a:rPr>
              <a:t>”</a:t>
            </a:r>
          </a:p>
          <a:p>
            <a:pPr eaLnBrk="1" hangingPunct="1"/>
            <a:endParaRPr altLang="zh-CN" sz="3600" lang="en-US">
              <a:solidFill>
                <a:srgbClr val="FF0000"/>
              </a:solidFill>
              <a:latin typeface="Arial" panose="020B0604020202020204" pitchFamily="34" charset="0"/>
              <a:ea typeface="方正兰亭超细黑简体" pitchFamily="2" charset="-122"/>
            </a:endParaRPr>
          </a:p>
          <a:p>
            <a:pPr eaLnBrk="1" hangingPunct="1"/>
            <a:r>
              <a:rPr altLang="en-US" sz="3600" lang="zh-CN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</a:rPr>
              <a:t>方法二：</a:t>
            </a:r>
          </a:p>
          <a:p>
            <a:pPr eaLnBrk="1" hangingPunct="1"/>
            <a:endParaRPr altLang="en-US" sz="3600" lang="zh-CN">
              <a:solidFill>
                <a:srgbClr val="FF0000"/>
              </a:solidFill>
              <a:latin typeface="Arial" panose="020B0604020202020204" pitchFamily="34" charset="0"/>
              <a:ea typeface="方正兰亭超细黑简体" pitchFamily="2" charset="-122"/>
            </a:endParaRPr>
          </a:p>
          <a:p>
            <a:pPr eaLnBrk="1" hangingPunct="1"/>
            <a:r>
              <a:rPr altLang="zh-CN" sz="3600" lang="en-US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</a:rPr>
              <a:t>1.</a:t>
            </a:r>
            <a:r>
              <a:rPr altLang="en-US" sz="3600" lang="zh-CN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</a:rPr>
              <a:t>将</a:t>
            </a:r>
            <a:r>
              <a:rPr altLang="en-US" sz="3600" lang="zh-CN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  <a:sym typeface="+mn-ea"/>
              </a:rPr>
              <a:t>本页</a:t>
            </a:r>
            <a:r>
              <a:rPr altLang="en-US" sz="3600" lang="zh-CN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</a:rPr>
              <a:t>截图或者拍照</a:t>
            </a:r>
          </a:p>
          <a:p>
            <a:pPr eaLnBrk="1" hangingPunct="1"/>
            <a:r>
              <a:rPr altLang="zh-CN" sz="3600" lang="en-US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</a:rPr>
              <a:t>2.</a:t>
            </a:r>
            <a:r>
              <a:rPr altLang="en-US" sz="3600" lang="zh-CN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</a:rPr>
              <a:t>打开微信</a:t>
            </a:r>
            <a:r>
              <a:rPr altLang="zh-CN" sz="3600" lang="en-US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</a:rPr>
              <a:t>app</a:t>
            </a:r>
            <a:r>
              <a:rPr altLang="en-US" sz="3600" lang="zh-CN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</a:rPr>
              <a:t>，发送照片</a:t>
            </a:r>
            <a:endParaRPr altLang="zh-CN" sz="3600" lang="en-US">
              <a:solidFill>
                <a:srgbClr val="FF0000"/>
              </a:solidFill>
              <a:latin typeface="Arial" panose="020B0604020202020204" pitchFamily="34" charset="0"/>
              <a:ea typeface="方正兰亭超细黑简体" pitchFamily="2" charset="-122"/>
            </a:endParaRPr>
          </a:p>
          <a:p>
            <a:pPr eaLnBrk="1" hangingPunct="1"/>
            <a:r>
              <a:rPr altLang="zh-CN" sz="3600" lang="en-US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</a:rPr>
              <a:t>2.</a:t>
            </a:r>
            <a:r>
              <a:rPr altLang="en-US" sz="3600" lang="zh-CN">
                <a:solidFill>
                  <a:srgbClr val="FF0000"/>
                </a:solidFill>
                <a:latin typeface="Arial" panose="020B0604020202020204" pitchFamily="34" charset="0"/>
                <a:ea typeface="方正兰亭超细黑简体" pitchFamily="2" charset="-122"/>
              </a:rPr>
              <a:t>扫描识别以下二维码</a:t>
            </a:r>
            <a:endParaRPr altLang="zh-CN" sz="3600" lang="en-US">
              <a:solidFill>
                <a:srgbClr val="FF0000"/>
              </a:solidFill>
              <a:latin typeface="Arial" panose="020B0604020202020204" pitchFamily="34" charset="0"/>
              <a:ea typeface="方正兰亭超细黑简体" pitchFamily="2" charset="-122"/>
            </a:endParaRPr>
          </a:p>
          <a:p>
            <a:pPr eaLnBrk="1" hangingPunct="1"/>
            <a:endParaRPr altLang="zh-CN" sz="3600" lang="en-US">
              <a:solidFill>
                <a:srgbClr val="FF0000"/>
              </a:solidFill>
              <a:latin typeface="Arial" panose="020B0604020202020204" pitchFamily="34" charset="0"/>
              <a:ea typeface="方正兰亭超细黑简体" pitchFamily="2" charset="-122"/>
              <a:cs typeface="Arial" panose="020B0604020202020204" pitchFamily="34" charset="0"/>
            </a:endParaRPr>
          </a:p>
        </p:txBody>
      </p:sp>
      <p:sp>
        <p:nvSpPr>
          <p:cNvPr id="1048611" name="Text Placeholder 3"/>
          <p:cNvSpPr txBox="1">
            <a:spLocks noChangeArrowheads="1"/>
          </p:cNvSpPr>
          <p:nvPr/>
        </p:nvSpPr>
        <p:spPr bwMode="auto">
          <a:xfrm>
            <a:off x="11680827" y="5020788"/>
            <a:ext cx="1022350" cy="2462213"/>
          </a:xfrm>
          <a:prstGeom prst="rect"/>
          <a:noFill/>
          <a:ln>
            <a:noFill/>
          </a:ln>
        </p:spPr>
        <p:txBody>
          <a:bodyPr anchor="ctr" bIns="0" lIns="0" rIns="0" t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1pPr>
            <a:lvl2pPr indent="-285750" marL="74295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2pPr>
            <a:lvl3pPr indent="-228600" marL="11430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3pPr>
            <a:lvl4pPr indent="-228600" marL="16002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4pPr>
            <a:lvl5pPr indent="-228600" marL="2057400"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9pPr>
          </a:lstStyle>
          <a:p>
            <a:pPr defTabSz="1828800" hangingPunct="1">
              <a:spcBef>
                <a:spcPct val="20000"/>
              </a:spcBef>
            </a:pPr>
            <a:r>
              <a:rPr altLang="en-US" sz="8000" lang="zh-CN">
                <a:solidFill>
                  <a:srgbClr val="88D0E0"/>
                </a:solidFill>
                <a:latin typeface="+mn-ea"/>
                <a:ea typeface="+mn-ea"/>
                <a:cs typeface="Arial" panose="020B0604020202020204" pitchFamily="34" charset="0"/>
              </a:rPr>
              <a:t>微信</a:t>
            </a:r>
          </a:p>
        </p:txBody>
      </p:sp>
      <p:pic>
        <p:nvPicPr>
          <p:cNvPr id="2097158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383261" y="7482841"/>
            <a:ext cx="5246370" cy="5246370"/>
          </a:xfrm>
          <a:prstGeom prst="rect"/>
          <a:noFill/>
          <a:ln w="9525">
            <a:noFill/>
          </a:ln>
        </p:spPr>
      </p:pic>
      <p:sp>
        <p:nvSpPr>
          <p:cNvPr id="1048612" name="矩形 7"/>
          <p:cNvSpPr/>
          <p:nvPr/>
        </p:nvSpPr>
        <p:spPr>
          <a:xfrm>
            <a:off x="4287520" y="-3809"/>
            <a:ext cx="4671060" cy="4116070"/>
          </a:xfrm>
          <a:prstGeom prst="rect"/>
          <a:blipFill rotWithShape="1">
            <a:blip xmlns:r="http://schemas.openxmlformats.org/officeDocument/2006/relationships" r:embed="rId2"/>
            <a:stretch>
              <a:fillRect/>
            </a:stretch>
          </a:blipFill>
          <a:ln w="34925" cap="flat" cmpd="sng" algn="ctr">
            <a:solidFill>
              <a:srgbClr val="EF968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 bIns="91440" compatLnSpc="1" lIns="182880" numCol="1" rIns="182880" tIns="91440" vert="horz" wrap="square"/>
          <a:p>
            <a:pPr algn="l" defTabSz="1371600" eaLnBrk="0" fontAlgn="base">
              <a:spcBef>
                <a:spcPct val="0"/>
              </a:spcBef>
              <a:spcAft>
                <a:spcPct val="0"/>
              </a:spcAft>
            </a:pPr>
            <a:endParaRPr altLang="en-US" b="0" sz="2600" lang="zh-CN">
              <a:solidFill>
                <a:schemeClr val="tx1"/>
              </a:solidFill>
              <a:latin typeface="Calibri" charset="0"/>
              <a:ea typeface="宋体" panose="02010600030101010101" pitchFamily="2" charset="-122"/>
            </a:endParaRPr>
          </a:p>
        </p:txBody>
      </p:sp>
      <p:sp>
        <p:nvSpPr>
          <p:cNvPr id="1048613" name="矩形 8"/>
          <p:cNvSpPr/>
          <p:nvPr/>
        </p:nvSpPr>
        <p:spPr>
          <a:xfrm>
            <a:off x="4287520" y="9480551"/>
            <a:ext cx="4671060" cy="4116070"/>
          </a:xfrm>
          <a:prstGeom prst="rect"/>
          <a:blipFill rotWithShape="1">
            <a:blip xmlns:r="http://schemas.openxmlformats.org/officeDocument/2006/relationships" r:embed="rId3"/>
            <a:stretch>
              <a:fillRect/>
            </a:stretch>
          </a:blipFill>
          <a:ln w="34925" cap="flat" cmpd="sng" algn="ctr">
            <a:solidFill>
              <a:srgbClr val="EF968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 bIns="91440" compatLnSpc="1" lIns="182880" numCol="1" rIns="182880" tIns="91440" vert="horz" wrap="square"/>
          <a:p>
            <a:pPr algn="l" defTabSz="1371600" eaLnBrk="0" fontAlgn="base">
              <a:spcBef>
                <a:spcPct val="0"/>
              </a:spcBef>
              <a:spcAft>
                <a:spcPct val="0"/>
              </a:spcAft>
            </a:pPr>
            <a:endParaRPr altLang="en-US" b="0" sz="2600" lang="zh-CN">
              <a:solidFill>
                <a:schemeClr val="tx1"/>
              </a:solidFill>
              <a:latin typeface="Calibri" charset="0"/>
              <a:ea typeface="宋体" panose="02010600030101010101" pitchFamily="2" charset="-122"/>
            </a:endParaRPr>
          </a:p>
        </p:txBody>
      </p:sp>
      <p:sp>
        <p:nvSpPr>
          <p:cNvPr id="1048614" name="矩形 9"/>
          <p:cNvSpPr/>
          <p:nvPr/>
        </p:nvSpPr>
        <p:spPr>
          <a:xfrm>
            <a:off x="4287520" y="4799331"/>
            <a:ext cx="4671060" cy="4116070"/>
          </a:xfrm>
          <a:prstGeom prst="rect"/>
          <a:blipFill rotWithShape="1">
            <a:blip xmlns:r="http://schemas.openxmlformats.org/officeDocument/2006/relationships" r:embed="rId4"/>
            <a:stretch>
              <a:fillRect/>
            </a:stretch>
          </a:blipFill>
          <a:ln w="34925" cap="flat" cmpd="sng" algn="ctr">
            <a:solidFill>
              <a:srgbClr val="EF968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 bIns="91440" compatLnSpc="1" lIns="182880" numCol="1" rIns="182880" tIns="91440" vert="horz" wrap="square"/>
          <a:p>
            <a:pPr algn="l" defTabSz="1371600" eaLnBrk="0" fontAlgn="base">
              <a:spcBef>
                <a:spcPct val="0"/>
              </a:spcBef>
              <a:spcAft>
                <a:spcPct val="0"/>
              </a:spcAft>
            </a:pPr>
            <a:endParaRPr altLang="en-US" b="0" sz="2600" lang="zh-CN">
              <a:solidFill>
                <a:schemeClr val="tx1"/>
              </a:solidFill>
              <a:latin typeface="Calibri" charset="0"/>
              <a:ea typeface="宋体" panose="02010600030101010101" pitchFamily="2" charset="-122"/>
            </a:endParaRPr>
          </a:p>
        </p:txBody>
      </p:sp>
      <p:sp>
        <p:nvSpPr>
          <p:cNvPr id="1048615" name="右箭头 16"/>
          <p:cNvSpPr/>
          <p:nvPr/>
        </p:nvSpPr>
        <p:spPr>
          <a:xfrm>
            <a:off x="9676131" y="5826761"/>
            <a:ext cx="1873250" cy="1296670"/>
          </a:xfrm>
          <a:prstGeom prst="rightArrow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6000" lang="zh-CN"/>
          </a:p>
        </p:txBody>
      </p:sp>
    </p:spTree>
  </p:cSld>
  <p:clrMapOvr>
    <a:masterClrMapping/>
  </p:clrMapOvr>
  <p:transition spd="slow">
    <p:wip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image.png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8027987" y="1597025"/>
            <a:ext cx="98426" cy="566738"/>
          </a:xfrm>
          <a:prstGeom prst="rect"/>
          <a:ln w="12700">
            <a:miter lim="400000"/>
          </a:ln>
        </p:spPr>
      </p:pic>
      <p:sp>
        <p:nvSpPr>
          <p:cNvPr id="1048866" name="认识过程的多次反复和有限与无限的辩证统一（选择题）"/>
          <p:cNvSpPr txBox="1"/>
          <p:nvPr/>
        </p:nvSpPr>
        <p:spPr>
          <a:xfrm>
            <a:off x="1129696" y="3910932"/>
            <a:ext cx="18586550" cy="1208809"/>
          </a:xfrm>
          <a:prstGeom prst="rect"/>
          <a:ln w="12700">
            <a:miter lim="400000"/>
          </a:ln>
        </p:spPr>
        <p:txBody>
          <a:bodyPr bIns="43950" lIns="43950" rIns="43950" tIns="43950">
            <a:spAutoFit/>
          </a:bodyPr>
          <a:p>
            <a:pPr>
              <a:lnSpc>
                <a:spcPct val="150000"/>
              </a:lnSpc>
              <a:defRPr b="0" sz="550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认识过程的多次</a:t>
            </a:r>
            <a:r>
              <a:rPr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反复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有限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与</a:t>
            </a:r>
            <a:r>
              <a:rPr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无限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的辩证统一</a:t>
            </a:r>
            <a:r>
              <a:rPr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（选择题）</a:t>
            </a:r>
          </a:p>
        </p:txBody>
      </p:sp>
      <p:sp>
        <p:nvSpPr>
          <p:cNvPr id="1048867" name="量子？…"/>
          <p:cNvSpPr txBox="1"/>
          <p:nvPr/>
        </p:nvSpPr>
        <p:spPr>
          <a:xfrm>
            <a:off x="1778000" y="5709127"/>
            <a:ext cx="11182548" cy="2318583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2344522">
              <a:lnSpc>
                <a:spcPct val="150000"/>
              </a:lnSpc>
              <a:defRPr b="0" sz="4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altLang="en-US" dirty="0" lang="zh-CN"/>
              <a:t>一次就够了么？</a:t>
            </a:r>
            <a:endParaRPr dirty="0" lang="en-US"/>
          </a:p>
          <a:p>
            <a:pPr algn="l" defTabSz="2344522">
              <a:lnSpc>
                <a:spcPct val="150000"/>
              </a:lnSpc>
              <a:defRPr b="0" sz="4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我们的认识随着科技的发展有没有提高？</a:t>
            </a:r>
          </a:p>
        </p:txBody>
      </p:sp>
      <p:sp>
        <p:nvSpPr>
          <p:cNvPr id="1048868" name="箭头"/>
          <p:cNvSpPr/>
          <p:nvPr/>
        </p:nvSpPr>
        <p:spPr>
          <a:xfrm>
            <a:off x="11705770" y="5709127"/>
            <a:ext cx="3606801" cy="923050"/>
          </a:xfrm>
          <a:prstGeom prst="rightArrow">
            <a:avLst>
              <a:gd name="adj1" fmla="val 32000"/>
              <a:gd name="adj2" fmla="val 88056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8869" name="箭头"/>
          <p:cNvSpPr/>
          <p:nvPr/>
        </p:nvSpPr>
        <p:spPr>
          <a:xfrm>
            <a:off x="12705796" y="6934741"/>
            <a:ext cx="2606775" cy="923051"/>
          </a:xfrm>
          <a:prstGeom prst="rightArrow">
            <a:avLst>
              <a:gd name="adj1" fmla="val 32000"/>
              <a:gd name="adj2" fmla="val 88056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8870" name="反复的认识"/>
          <p:cNvSpPr txBox="1"/>
          <p:nvPr/>
        </p:nvSpPr>
        <p:spPr>
          <a:xfrm>
            <a:off x="15786099" y="5564535"/>
            <a:ext cx="3606801" cy="10795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t>反复的认识</a:t>
            </a:r>
          </a:p>
        </p:txBody>
      </p:sp>
      <p:sp>
        <p:nvSpPr>
          <p:cNvPr id="1048871" name="有限与无限的统一"/>
          <p:cNvSpPr txBox="1"/>
          <p:nvPr/>
        </p:nvSpPr>
        <p:spPr>
          <a:xfrm>
            <a:off x="15786099" y="6856515"/>
            <a:ext cx="5702301" cy="10795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t>有限与无限的统一</a:t>
            </a:r>
          </a:p>
        </p:txBody>
      </p:sp>
      <p:sp>
        <p:nvSpPr>
          <p:cNvPr id="1048872" name="完整的认识过程：实践 - 认识 - 实践的循环往复"/>
          <p:cNvSpPr txBox="1"/>
          <p:nvPr/>
        </p:nvSpPr>
        <p:spPr>
          <a:xfrm>
            <a:off x="505194" y="9410116"/>
            <a:ext cx="17084306" cy="1785104"/>
          </a:xfrm>
          <a:prstGeom prst="rect"/>
          <a:ln w="12700">
            <a:miter lim="400000"/>
          </a:ln>
        </p:spPr>
        <p:txBody>
          <a:bodyPr lIns="45719" rIns="45719" wrap="square">
            <a:spAutoFit/>
          </a:bodyPr>
          <a:p>
            <a:pPr>
              <a:lnSpc>
                <a:spcPct val="200000"/>
              </a:lnSpc>
              <a:defRPr b="0" sz="550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   完整的认识过程</a:t>
            </a:r>
            <a:r>
              <a:rPr altLang="en-US" dirty="0" lang="zh-CN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：</a:t>
            </a:r>
            <a:r>
              <a:rPr altLang="en-US" dirty="0" lang="zh-CN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（  ）</a:t>
            </a:r>
            <a:r>
              <a:rPr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- 认识 - </a:t>
            </a:r>
            <a:r>
              <a:rPr altLang="en-US" dirty="0" lang="zh-CN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 ）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的循环往复</a:t>
            </a:r>
          </a:p>
        </p:txBody>
      </p:sp>
      <p:graphicFrame>
        <p:nvGraphicFramePr>
          <p:cNvPr id="4194343" name="图表 9"/>
          <p:cNvGraphicFramePr>
            <a:graphicFrameLocks/>
          </p:cNvGraphicFramePr>
          <p:nvPr/>
        </p:nvGraphicFramePr>
        <p:xfrm>
          <a:off x="13509171" y="32658"/>
          <a:ext cx="10972800" cy="3461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873" name="第一节 物质世界和实践"/>
          <p:cNvSpPr txBox="1"/>
          <p:nvPr/>
        </p:nvSpPr>
        <p:spPr>
          <a:xfrm>
            <a:off x="39263" y="105604"/>
            <a:ext cx="8087150" cy="533479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28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2.2.3</a:t>
            </a:r>
            <a:r>
              <a:rPr altLang="en-US" b="0" dirty="0" sz="28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认识过程的多次反复和有限与无限的辩证统一</a:t>
            </a:r>
            <a:endParaRPr b="0" dirty="0" sz="2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  <p:timing>
    <p:tnLst>
      <p:par>
        <p:cTn dur="indefinite" fill="hold" id="1" nodeType="tmRoot" restart="never">
          <p:childTnLst>
            <p:seq concurrent="1" prevAc="none" nextAc="seek">
              <p:cTn dur="indefinite" fill="hold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6"/>
                                        <p:tgtEl>
                                          <p:spTgt spid="10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10"/>
                                        <p:tgtEl>
                                          <p:spTgt spid="10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3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14"/>
                                        <p:tgtEl>
                                          <p:spTgt spid="1048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15"/>
                                        <p:tgtEl>
                                          <p:spTgt spid="1048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66" grpId="0" animBg="1" advAuto="0"/>
      <p:bldP spid="1048872" grpId="0" animBg="1" advAuto="0"/>
      <p:bldP spid="1048872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image.png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8027987" y="1597025"/>
            <a:ext cx="98426" cy="566738"/>
          </a:xfrm>
          <a:prstGeom prst="rect"/>
          <a:ln w="12700">
            <a:miter lim="400000"/>
          </a:ln>
        </p:spPr>
      </p:pic>
      <p:sp>
        <p:nvSpPr>
          <p:cNvPr id="1048876" name="认识过程的多次反复和有限与无限的辩证统一（选择题）"/>
          <p:cNvSpPr txBox="1"/>
          <p:nvPr/>
        </p:nvSpPr>
        <p:spPr>
          <a:xfrm>
            <a:off x="1129696" y="3910932"/>
            <a:ext cx="18586550" cy="1208809"/>
          </a:xfrm>
          <a:prstGeom prst="rect"/>
          <a:ln w="12700">
            <a:miter lim="400000"/>
          </a:ln>
        </p:spPr>
        <p:txBody>
          <a:bodyPr bIns="43950" lIns="43950" rIns="43950" tIns="43950">
            <a:spAutoFit/>
          </a:bodyPr>
          <a:p>
            <a:pPr>
              <a:lnSpc>
                <a:spcPct val="150000"/>
              </a:lnSpc>
              <a:defRPr b="0" sz="550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认识过程的多次</a:t>
            </a:r>
            <a:r>
              <a:rPr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反复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有限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与</a:t>
            </a:r>
            <a:r>
              <a:rPr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无限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的辩证统一</a:t>
            </a:r>
            <a:r>
              <a:rPr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（选择题）</a:t>
            </a:r>
          </a:p>
        </p:txBody>
      </p:sp>
      <p:sp>
        <p:nvSpPr>
          <p:cNvPr id="1048877" name="量子？…"/>
          <p:cNvSpPr txBox="1"/>
          <p:nvPr/>
        </p:nvSpPr>
        <p:spPr>
          <a:xfrm>
            <a:off x="1778000" y="5709127"/>
            <a:ext cx="11182548" cy="2318583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2344522">
              <a:lnSpc>
                <a:spcPct val="150000"/>
              </a:lnSpc>
              <a:defRPr b="0" sz="4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altLang="en-US" dirty="0" lang="zh-CN"/>
              <a:t>一次就够了么？</a:t>
            </a:r>
            <a:endParaRPr dirty="0" lang="en-US"/>
          </a:p>
          <a:p>
            <a:pPr algn="l" defTabSz="2344522">
              <a:lnSpc>
                <a:spcPct val="150000"/>
              </a:lnSpc>
              <a:defRPr b="0" sz="4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我们的认识随着科技的发展有没有提高？</a:t>
            </a:r>
          </a:p>
        </p:txBody>
      </p:sp>
      <p:sp>
        <p:nvSpPr>
          <p:cNvPr id="1048878" name="箭头"/>
          <p:cNvSpPr/>
          <p:nvPr/>
        </p:nvSpPr>
        <p:spPr>
          <a:xfrm>
            <a:off x="11705770" y="5709127"/>
            <a:ext cx="3606801" cy="923050"/>
          </a:xfrm>
          <a:prstGeom prst="rightArrow">
            <a:avLst>
              <a:gd name="adj1" fmla="val 32000"/>
              <a:gd name="adj2" fmla="val 88056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8879" name="箭头"/>
          <p:cNvSpPr/>
          <p:nvPr/>
        </p:nvSpPr>
        <p:spPr>
          <a:xfrm>
            <a:off x="12705796" y="6934741"/>
            <a:ext cx="2606775" cy="923051"/>
          </a:xfrm>
          <a:prstGeom prst="rightArrow">
            <a:avLst>
              <a:gd name="adj1" fmla="val 32000"/>
              <a:gd name="adj2" fmla="val 88056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8880" name="反复的认识"/>
          <p:cNvSpPr txBox="1"/>
          <p:nvPr/>
        </p:nvSpPr>
        <p:spPr>
          <a:xfrm>
            <a:off x="15786099" y="5564535"/>
            <a:ext cx="3606801" cy="10795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t>反复的认识</a:t>
            </a:r>
          </a:p>
        </p:txBody>
      </p:sp>
      <p:sp>
        <p:nvSpPr>
          <p:cNvPr id="1048881" name="有限与无限的统一"/>
          <p:cNvSpPr txBox="1"/>
          <p:nvPr/>
        </p:nvSpPr>
        <p:spPr>
          <a:xfrm>
            <a:off x="15786099" y="6856515"/>
            <a:ext cx="5702301" cy="10795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t>有限与无限的统一</a:t>
            </a:r>
          </a:p>
        </p:txBody>
      </p:sp>
      <p:sp>
        <p:nvSpPr>
          <p:cNvPr id="1048882" name="完整的认识过程：实践 - 认识 - 实践的循环往复"/>
          <p:cNvSpPr txBox="1"/>
          <p:nvPr/>
        </p:nvSpPr>
        <p:spPr>
          <a:xfrm>
            <a:off x="1129696" y="9513112"/>
            <a:ext cx="19211052" cy="1785104"/>
          </a:xfrm>
          <a:prstGeom prst="rect"/>
          <a:ln w="12700">
            <a:miter lim="400000"/>
          </a:ln>
        </p:spPr>
        <p:txBody>
          <a:bodyPr lIns="45719" rIns="45719" wrap="square">
            <a:spAutoFit/>
          </a:bodyPr>
          <a:p>
            <a:pPr>
              <a:lnSpc>
                <a:spcPct val="200000"/>
              </a:lnSpc>
              <a:defRPr b="0" sz="550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   完整的认识过程</a:t>
            </a:r>
            <a:r>
              <a:rPr altLang="en-US" dirty="0" lang="zh-CN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：</a:t>
            </a:r>
            <a:r>
              <a:rPr altLang="en-US" dirty="0" lang="zh-CN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（实践  ）</a:t>
            </a:r>
            <a:r>
              <a:rPr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- 认识 - </a:t>
            </a:r>
            <a:r>
              <a:rPr altLang="en-US" dirty="0" lang="zh-CN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 实践）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的循环往复</a:t>
            </a:r>
          </a:p>
        </p:txBody>
      </p:sp>
      <p:graphicFrame>
        <p:nvGraphicFramePr>
          <p:cNvPr id="4194344" name="图表 9"/>
          <p:cNvGraphicFramePr>
            <a:graphicFrameLocks/>
          </p:cNvGraphicFramePr>
          <p:nvPr/>
        </p:nvGraphicFramePr>
        <p:xfrm>
          <a:off x="13509171" y="32658"/>
          <a:ext cx="10972800" cy="3461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883" name="第一节 物质世界和实践"/>
          <p:cNvSpPr txBox="1"/>
          <p:nvPr/>
        </p:nvSpPr>
        <p:spPr>
          <a:xfrm>
            <a:off x="39263" y="105604"/>
            <a:ext cx="8087150" cy="533479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28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2.2.3</a:t>
            </a:r>
            <a:r>
              <a:rPr altLang="en-US" b="0" dirty="0" sz="28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认识过程的多次反复和有限与无限的辩证统一</a:t>
            </a:r>
            <a:endParaRPr b="0" dirty="0" sz="2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  <p:timing>
    <p:tnLst>
      <p:par>
        <p:cTn dur="indefinite" fill="hold" id="1" nodeType="tmRoot" restart="never">
          <p:childTnLst>
            <p:seq concurrent="1" prevAc="none" nextAc="seek">
              <p:cTn dur="indefinite" fill="hold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5" nodeType="clickEffect" presetClass="entr" presetID="1" presetSubtype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6"/>
                                        <p:tgtEl>
                                          <p:spTgt spid="10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9" nodeType="clickEffect" presetClass="entr" presetID="1" presetSubtype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fill="hold" id="10"/>
                                        <p:tgtEl>
                                          <p:spTgt spid="104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3" id="13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14"/>
                                        <p:tgtEl>
                                          <p:spTgt spid="1048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15"/>
                                        <p:tgtEl>
                                          <p:spTgt spid="1048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76" grpId="1" animBg="1" advAuto="0"/>
      <p:bldP spid="1048882" grpId="2" animBg="1" advAuto="0"/>
      <p:bldP spid="1048882" grpId="3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4" name="一个正确的认识需要多次反复才能完成，并且认识是永无止境的发展过程。这说明人类的认识是（  ）…"/>
          <p:cNvSpPr txBox="1"/>
          <p:nvPr/>
        </p:nvSpPr>
        <p:spPr>
          <a:xfrm>
            <a:off x="2413000" y="3967698"/>
            <a:ext cx="20532060" cy="6750566"/>
          </a:xfrm>
          <a:prstGeom prst="rect"/>
          <a:ln w="12700">
            <a:miter lim="400000"/>
          </a:ln>
        </p:spPr>
        <p:txBody>
          <a:bodyPr anchor="ctr" bIns="50800" lIns="50800" rIns="50800" tIns="50800" wrap="square">
            <a:spAutoFit/>
          </a:bodyPr>
          <a:p>
            <a:pPr algn="l">
              <a:lnSpc>
                <a:spcPct val="150000"/>
              </a:lnSpc>
              <a:defRPr b="0" sz="4800">
                <a:solidFill>
                  <a:srgbClr val="1F2D3D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一个正确的认识需要多次反复才能完成，并且认识是永无止境的发展过程。这说明人类的认识是（  ）</a:t>
            </a:r>
          </a:p>
          <a:p>
            <a:pPr algn="l">
              <a:lnSpc>
                <a:spcPct val="150000"/>
              </a:lnSpc>
              <a:buSzPct val="100000"/>
              <a:buAutoNum type="alphaUcPeriod"/>
              <a:defRPr b="0" sz="4800">
                <a:solidFill>
                  <a:srgbClr val="1F2D3D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感性和理性的统一</a:t>
            </a:r>
          </a:p>
          <a:p>
            <a:pPr algn="l">
              <a:lnSpc>
                <a:spcPct val="150000"/>
              </a:lnSpc>
              <a:buSzPct val="100000"/>
              <a:buAutoNum type="alphaUcPeriod"/>
              <a:defRPr b="0" sz="4800">
                <a:solidFill>
                  <a:srgbClr val="1F2D3D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理论和实践的统一</a:t>
            </a:r>
          </a:p>
          <a:p>
            <a:pPr algn="l">
              <a:lnSpc>
                <a:spcPct val="150000"/>
              </a:lnSpc>
              <a:buSzPct val="100000"/>
              <a:buAutoNum type="alphaUcPeriod"/>
              <a:defRPr b="0" sz="4800">
                <a:solidFill>
                  <a:srgbClr val="1F2D3D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正确和错误的统一</a:t>
            </a:r>
          </a:p>
          <a:p>
            <a:pPr algn="l">
              <a:lnSpc>
                <a:spcPct val="150000"/>
              </a:lnSpc>
              <a:buSzPct val="100000"/>
              <a:buAutoNum type="alphaUcPeriod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有限和无限的统一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5" name="一个正确的认识需要多次反复才能完成，并且认识是永无止境的发展过程。这说明人类的认识是（ D ）…"/>
          <p:cNvSpPr txBox="1"/>
          <p:nvPr/>
        </p:nvSpPr>
        <p:spPr>
          <a:xfrm>
            <a:off x="2413000" y="3967698"/>
            <a:ext cx="20361940" cy="6750566"/>
          </a:xfrm>
          <a:prstGeom prst="rect"/>
          <a:ln w="12700">
            <a:miter lim="400000"/>
          </a:ln>
        </p:spPr>
        <p:txBody>
          <a:bodyPr anchor="ctr" bIns="50800" lIns="50800" rIns="50800" tIns="50800" wrap="square">
            <a:spAutoFit/>
          </a:bodyPr>
          <a:p>
            <a:pPr algn="l">
              <a:lnSpc>
                <a:spcPct val="150000"/>
              </a:lnSpc>
              <a:defRPr b="0" sz="4800">
                <a:solidFill>
                  <a:srgbClr val="1F2D3D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一个正确的认识需要多次反复才能完成，并且认识是永无止境的发展过程。这说明人类的认识是（</a:t>
            </a:r>
            <a:r>
              <a:rPr b="1" dirty="0">
                <a:solidFill>
                  <a:schemeClr val="accent5">
                    <a:lumOff val="-29866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 D 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  <a:p>
            <a:pPr algn="l">
              <a:lnSpc>
                <a:spcPct val="150000"/>
              </a:lnSpc>
              <a:buSzPct val="100000"/>
              <a:buAutoNum type="alphaUcPeriod"/>
              <a:defRPr b="0" sz="4800">
                <a:solidFill>
                  <a:srgbClr val="1F2D3D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感性和理性的统一</a:t>
            </a:r>
          </a:p>
          <a:p>
            <a:pPr algn="l">
              <a:lnSpc>
                <a:spcPct val="150000"/>
              </a:lnSpc>
              <a:buSzPct val="100000"/>
              <a:buAutoNum type="alphaUcPeriod"/>
              <a:defRPr b="0" sz="4800">
                <a:solidFill>
                  <a:srgbClr val="1F2D3D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理论和实践的统一</a:t>
            </a:r>
          </a:p>
          <a:p>
            <a:pPr algn="l">
              <a:lnSpc>
                <a:spcPct val="150000"/>
              </a:lnSpc>
              <a:buSzPct val="100000"/>
              <a:buAutoNum type="alphaUcPeriod"/>
              <a:defRPr b="0" sz="4800">
                <a:solidFill>
                  <a:srgbClr val="1F2D3D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正确和错误的统一</a:t>
            </a:r>
          </a:p>
          <a:p>
            <a:pPr algn="l">
              <a:lnSpc>
                <a:spcPct val="150000"/>
              </a:lnSpc>
              <a:buSzPct val="100000"/>
              <a:buAutoNum type="alphaUcPeriod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有限和无限的统一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一个完整的认识过程是（）…"/>
          <p:cNvSpPr txBox="1"/>
          <p:nvPr/>
        </p:nvSpPr>
        <p:spPr>
          <a:xfrm>
            <a:off x="2991535" y="3632758"/>
            <a:ext cx="8752396" cy="6450484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一个完整的认识过程是（）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感觉——知觉——表象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概念——判断——推理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认识——实践——认识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实践——认识——实践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一个完整的认识过程是（）…"/>
          <p:cNvSpPr txBox="1"/>
          <p:nvPr/>
        </p:nvSpPr>
        <p:spPr>
          <a:xfrm>
            <a:off x="2991535" y="3632758"/>
            <a:ext cx="9103454" cy="6450484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一个完整的认识过程是（</a:t>
            </a:r>
            <a:r>
              <a:rPr altLang="zh-CN" dirty="0" lang="en-US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感觉——知觉——表象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概念——判断——推理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认识——实践——认识</a:t>
            </a:r>
          </a:p>
          <a:p>
            <a:pPr algn="l" defTabSz="457200">
              <a:lnSpc>
                <a:spcPct val="150000"/>
              </a:lnSpc>
              <a:defRPr b="0" sz="55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实践——认识——实践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45" name="图表 1"/>
          <p:cNvGraphicFramePr>
            <a:graphicFrameLocks/>
          </p:cNvGraphicFramePr>
          <p:nvPr/>
        </p:nvGraphicFramePr>
        <p:xfrm>
          <a:off x="391886" y="576566"/>
          <a:ext cx="23317200" cy="10918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8" name="第二章：认识的本质及其规律"/>
          <p:cNvSpPr txBox="1"/>
          <p:nvPr/>
        </p:nvSpPr>
        <p:spPr>
          <a:xfrm>
            <a:off x="5392466" y="2101191"/>
            <a:ext cx="11176001" cy="129540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 algn="l">
              <a:lnSpc>
                <a:spcPct val="150000"/>
              </a:lnSpc>
              <a:defRPr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第二章：认识的本质及其规律</a:t>
            </a:r>
          </a:p>
        </p:txBody>
      </p:sp>
      <p:sp>
        <p:nvSpPr>
          <p:cNvPr id="1048889" name="认识的本质"/>
          <p:cNvSpPr txBox="1"/>
          <p:nvPr/>
        </p:nvSpPr>
        <p:spPr>
          <a:xfrm>
            <a:off x="8259640" y="4447516"/>
            <a:ext cx="3860801" cy="1155701"/>
          </a:xfrm>
          <a:prstGeom prst="rect"/>
          <a:solidFill>
            <a:srgbClr val="D5D5D5"/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b="0" sz="5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认识的本质</a:t>
            </a:r>
          </a:p>
        </p:txBody>
      </p:sp>
      <p:sp>
        <p:nvSpPr>
          <p:cNvPr id="1048890" name="1"/>
          <p:cNvSpPr/>
          <p:nvPr/>
        </p:nvSpPr>
        <p:spPr>
          <a:xfrm>
            <a:off x="5791200" y="4456763"/>
            <a:ext cx="1270000" cy="1270001"/>
          </a:xfrm>
          <a:prstGeom prst="ellipse"/>
          <a:solidFill>
            <a:srgbClr val="D5D5D5"/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048891" name="2"/>
          <p:cNvSpPr/>
          <p:nvPr/>
        </p:nvSpPr>
        <p:spPr>
          <a:xfrm>
            <a:off x="5791200" y="6525970"/>
            <a:ext cx="1270000" cy="1270001"/>
          </a:xfrm>
          <a:prstGeom prst="ellipse"/>
          <a:solidFill>
            <a:srgbClr val="D5D5D5"/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1048892" name="认识的辩证运动"/>
          <p:cNvSpPr txBox="1"/>
          <p:nvPr/>
        </p:nvSpPr>
        <p:spPr>
          <a:xfrm>
            <a:off x="8300767" y="6583120"/>
            <a:ext cx="5359401" cy="1155701"/>
          </a:xfrm>
          <a:prstGeom prst="rect"/>
          <a:solidFill>
            <a:srgbClr val="D5D5D5"/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b="0" sz="5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认识的辩证运动</a:t>
            </a:r>
          </a:p>
        </p:txBody>
      </p:sp>
      <p:sp>
        <p:nvSpPr>
          <p:cNvPr id="1048893" name="3"/>
          <p:cNvSpPr/>
          <p:nvPr/>
        </p:nvSpPr>
        <p:spPr>
          <a:xfrm>
            <a:off x="5791200" y="8697085"/>
            <a:ext cx="1270000" cy="1270001"/>
          </a:xfrm>
          <a:prstGeom prst="ellipse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048894" name="真理与价值"/>
          <p:cNvSpPr txBox="1"/>
          <p:nvPr/>
        </p:nvSpPr>
        <p:spPr>
          <a:xfrm>
            <a:off x="8259640" y="8754235"/>
            <a:ext cx="3860801" cy="1155701"/>
          </a:xfrm>
          <a:prstGeom prst="rect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b="0" sz="5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真理与价值</a:t>
            </a:r>
          </a:p>
        </p:txBody>
      </p:sp>
      <p:sp>
        <p:nvSpPr>
          <p:cNvPr id="1048895" name="4"/>
          <p:cNvSpPr/>
          <p:nvPr/>
        </p:nvSpPr>
        <p:spPr>
          <a:xfrm>
            <a:off x="5791200" y="10868200"/>
            <a:ext cx="1270000" cy="1270001"/>
          </a:xfrm>
          <a:prstGeom prst="ellipse"/>
          <a:solidFill>
            <a:srgbClr val="D5D5D5"/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048896" name="认识世界与改造世界的统一"/>
          <p:cNvSpPr txBox="1"/>
          <p:nvPr/>
        </p:nvSpPr>
        <p:spPr>
          <a:xfrm>
            <a:off x="8225071" y="10925350"/>
            <a:ext cx="9105901" cy="1155701"/>
          </a:xfrm>
          <a:prstGeom prst="rect"/>
          <a:solidFill>
            <a:srgbClr val="D5D5D5"/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b="0" sz="5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认识世界与改造世界的统一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46" name="图表 1"/>
          <p:cNvGraphicFramePr>
            <a:graphicFrameLocks/>
          </p:cNvGraphicFramePr>
          <p:nvPr/>
        </p:nvGraphicFramePr>
        <p:xfrm>
          <a:off x="0" y="1686909"/>
          <a:ext cx="23890266" cy="10461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真理的含义"/>
          <p:cNvSpPr txBox="1"/>
          <p:nvPr/>
        </p:nvSpPr>
        <p:spPr>
          <a:xfrm>
            <a:off x="2445497" y="2940049"/>
            <a:ext cx="6686126" cy="948978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真理的含义</a:t>
            </a:r>
            <a:r>
              <a:rPr altLang="en-US" b="0" dirty="0" lang="zh-CN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（选择题</a:t>
            </a:r>
            <a:r>
              <a:rPr altLang="zh-CN" b="0" dirty="0" lang="en-US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b="0" dirty="0">
              <a:solidFill>
                <a:srgbClr val="00B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8900" name="真理…"/>
          <p:cNvSpPr txBox="1"/>
          <p:nvPr/>
        </p:nvSpPr>
        <p:spPr>
          <a:xfrm>
            <a:off x="2426259" y="5943526"/>
            <a:ext cx="6450484" cy="2641749"/>
          </a:xfrm>
          <a:prstGeom prst="rect"/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anchor="ctr" bIns="50800" lIns="50800" rIns="50800" tIns="50800" wrap="none">
            <a:spAutoFit/>
          </a:bodyPr>
          <a:p>
            <a:pPr>
              <a:defRPr sz="5500"/>
            </a:pPr>
            <a:r>
              <a:rPr b="0">
                <a:latin typeface="Microsoft YaHei" charset="-122"/>
                <a:ea typeface="Microsoft YaHei" charset="-122"/>
                <a:cs typeface="Microsoft YaHei" charset="-122"/>
              </a:rPr>
              <a:t>真理</a:t>
            </a:r>
          </a:p>
          <a:p>
            <a:pPr>
              <a:defRPr sz="5500"/>
            </a:pPr>
            <a:endParaRPr b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defRPr sz="5500"/>
            </a:pPr>
            <a:r>
              <a:rPr b="0">
                <a:latin typeface="Microsoft YaHei" charset="-122"/>
                <a:ea typeface="Microsoft YaHei" charset="-122"/>
                <a:cs typeface="Microsoft YaHei" charset="-122"/>
              </a:rPr>
              <a:t>正确的反映客观事物</a:t>
            </a:r>
          </a:p>
        </p:txBody>
      </p:sp>
      <p:sp>
        <p:nvSpPr>
          <p:cNvPr id="1048901" name="谬误…"/>
          <p:cNvSpPr txBox="1"/>
          <p:nvPr/>
        </p:nvSpPr>
        <p:spPr>
          <a:xfrm>
            <a:off x="13373659" y="5943526"/>
            <a:ext cx="6450484" cy="2641749"/>
          </a:xfrm>
          <a:prstGeom prst="rect"/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anchor="ctr" bIns="50800" lIns="50800" rIns="50800" tIns="50800" wrap="none">
            <a:spAutoFit/>
          </a:bodyPr>
          <a:p>
            <a:pPr>
              <a:defRPr sz="5500"/>
            </a:pPr>
            <a:r>
              <a:rPr b="0">
                <a:latin typeface="Microsoft YaHei" charset="-122"/>
                <a:ea typeface="Microsoft YaHei" charset="-122"/>
                <a:cs typeface="Microsoft YaHei" charset="-122"/>
              </a:rPr>
              <a:t>谬误</a:t>
            </a:r>
          </a:p>
          <a:p>
            <a:pPr>
              <a:defRPr sz="5500"/>
            </a:pPr>
            <a:endParaRPr b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defRPr sz="5500"/>
            </a:pPr>
            <a:r>
              <a:rPr b="0">
                <a:latin typeface="Microsoft YaHei" charset="-122"/>
                <a:ea typeface="Microsoft YaHei" charset="-122"/>
                <a:cs typeface="Microsoft YaHei" charset="-122"/>
              </a:rPr>
              <a:t>歪曲的反映客观事物</a:t>
            </a:r>
          </a:p>
        </p:txBody>
      </p:sp>
      <p:pic>
        <p:nvPicPr>
          <p:cNvPr id="2097185" name="image4.png" descr="image4.png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10495706" y="3172740"/>
            <a:ext cx="2672375" cy="2971801"/>
          </a:xfrm>
          <a:prstGeom prst="rect"/>
          <a:ln w="12700">
            <a:miter lim="400000"/>
          </a:ln>
        </p:spPr>
      </p:pic>
      <p:graphicFrame>
        <p:nvGraphicFramePr>
          <p:cNvPr id="4194347" name="图表 6"/>
          <p:cNvGraphicFramePr>
            <a:graphicFrameLocks/>
          </p:cNvGraphicFramePr>
          <p:nvPr/>
        </p:nvGraphicFramePr>
        <p:xfrm>
          <a:off x="18157372" y="22300"/>
          <a:ext cx="7184571" cy="291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902" name="第一节 物质世界和实践"/>
          <p:cNvSpPr txBox="1"/>
          <p:nvPr/>
        </p:nvSpPr>
        <p:spPr>
          <a:xfrm>
            <a:off x="190850" y="22300"/>
            <a:ext cx="2997615" cy="533479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28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2.3.1.1</a:t>
            </a:r>
            <a:r>
              <a:rPr altLang="en-US" b="0" dirty="0" sz="28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真理和谬误</a:t>
            </a:r>
            <a:endParaRPr b="0" dirty="0" sz="2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7221200" y="12712701"/>
            <a:ext cx="5486400" cy="730250"/>
          </a:xfrm>
          <a:prstGeom prst="rect"/>
        </p:spPr>
        <p:txBody>
          <a:bodyPr/>
          <a:p>
            <a:fld id="{2F525CE8-A4D9-4C72-B3B7-D1ED057FD700}" type="slidenum">
              <a:rPr altLang="en-US" lang="zh-CN" smtClean="0"/>
              <a:t>8</a:t>
            </a:fld>
            <a:endParaRPr altLang="en-US" lang="zh-CN"/>
          </a:p>
        </p:txBody>
      </p:sp>
      <p:graphicFrame>
        <p:nvGraphicFramePr>
          <p:cNvPr id="4194304" name="图表 2"/>
          <p:cNvGraphicFramePr>
            <a:graphicFrameLocks/>
          </p:cNvGraphicFramePr>
          <p:nvPr/>
        </p:nvGraphicFramePr>
        <p:xfrm>
          <a:off x="994610" y="1379625"/>
          <a:ext cx="22202272" cy="10961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3" name="真理的属性"/>
          <p:cNvSpPr txBox="1"/>
          <p:nvPr/>
        </p:nvSpPr>
        <p:spPr>
          <a:xfrm>
            <a:off x="2577367" y="2477206"/>
            <a:ext cx="7155805" cy="948978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真理的属性</a:t>
            </a:r>
            <a:r>
              <a:rPr altLang="en-US" b="0" dirty="0" lang="zh-CN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（选择题）</a:t>
            </a:r>
            <a:endParaRPr b="0" dirty="0">
              <a:solidFill>
                <a:srgbClr val="00B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8904" name="客观性"/>
          <p:cNvSpPr txBox="1"/>
          <p:nvPr/>
        </p:nvSpPr>
        <p:spPr>
          <a:xfrm>
            <a:off x="4495033" y="4838768"/>
            <a:ext cx="2218556" cy="948978"/>
          </a:xfrm>
          <a:prstGeom prst="rect"/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客观性</a:t>
            </a:r>
          </a:p>
        </p:txBody>
      </p:sp>
      <p:sp>
        <p:nvSpPr>
          <p:cNvPr id="1048905" name="绝对性（绝对真理）"/>
          <p:cNvSpPr txBox="1"/>
          <p:nvPr/>
        </p:nvSpPr>
        <p:spPr>
          <a:xfrm>
            <a:off x="1168959" y="7612027"/>
            <a:ext cx="6450484" cy="948978"/>
          </a:xfrm>
          <a:prstGeom prst="rect"/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绝对性（绝对真理）</a:t>
            </a:r>
          </a:p>
        </p:txBody>
      </p:sp>
      <p:sp>
        <p:nvSpPr>
          <p:cNvPr id="1048906" name="相对性（相对真理）"/>
          <p:cNvSpPr txBox="1"/>
          <p:nvPr/>
        </p:nvSpPr>
        <p:spPr>
          <a:xfrm>
            <a:off x="1168959" y="10385286"/>
            <a:ext cx="6450484" cy="948978"/>
          </a:xfrm>
          <a:prstGeom prst="rect"/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相对性（相对真理）</a:t>
            </a:r>
          </a:p>
        </p:txBody>
      </p:sp>
      <p:sp>
        <p:nvSpPr>
          <p:cNvPr id="1048907" name="任何真理都包含不依赖于主体、不依赖于人类的客观内容；…"/>
          <p:cNvSpPr txBox="1"/>
          <p:nvPr/>
        </p:nvSpPr>
        <p:spPr>
          <a:xfrm>
            <a:off x="9486501" y="10402822"/>
            <a:ext cx="13029208" cy="913905"/>
          </a:xfrm>
          <a:prstGeom prst="rect"/>
          <a:ln w="508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1828754">
              <a:lnSpc>
                <a:spcPct val="120000"/>
              </a:lnSpc>
              <a:defRPr b="0" sz="4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sz="4800">
                <a:latin typeface="Microsoft YaHei" charset="-122"/>
                <a:ea typeface="Microsoft YaHei" charset="-122"/>
                <a:cs typeface="Microsoft YaHei" charset="-122"/>
              </a:rPr>
              <a:t>任何真理都包含不依赖于人</a:t>
            </a:r>
            <a:r>
              <a:rPr altLang="en-US" dirty="0" sz="4800" lang="zh-CN">
                <a:latin typeface="Microsoft YaHei" charset="-122"/>
                <a:ea typeface="Microsoft YaHei" charset="-122"/>
                <a:cs typeface="Microsoft YaHei" charset="-122"/>
              </a:rPr>
              <a:t>的意识</a:t>
            </a:r>
            <a:r>
              <a:rPr dirty="0" sz="4800">
                <a:latin typeface="Microsoft YaHei" charset="-122"/>
                <a:ea typeface="Microsoft YaHei" charset="-122"/>
                <a:cs typeface="Microsoft YaHei" charset="-122"/>
              </a:rPr>
              <a:t>的客观内容；</a:t>
            </a:r>
          </a:p>
        </p:txBody>
      </p:sp>
      <p:sp>
        <p:nvSpPr>
          <p:cNvPr id="1048908" name="真理是对客观事物及其规律的正确反映；…"/>
          <p:cNvSpPr txBox="1"/>
          <p:nvPr/>
        </p:nvSpPr>
        <p:spPr>
          <a:xfrm>
            <a:off x="9406185" y="4989822"/>
            <a:ext cx="8104783" cy="913905"/>
          </a:xfrm>
          <a:prstGeom prst="rect"/>
          <a:ln w="508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1828754">
              <a:lnSpc>
                <a:spcPct val="120000"/>
              </a:lnSpc>
              <a:defRPr b="0" sz="4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sz="4800">
                <a:latin typeface="Microsoft YaHei" charset="-122"/>
                <a:ea typeface="Microsoft YaHei" charset="-122"/>
                <a:cs typeface="Microsoft YaHei" charset="-122"/>
              </a:rPr>
              <a:t>无限发展的物质世界是绝对的</a:t>
            </a:r>
          </a:p>
        </p:txBody>
      </p:sp>
      <p:sp>
        <p:nvSpPr>
          <p:cNvPr id="1048909" name="任何真理都只是对客观世界的某一部分的正确认识，有待扩展；…"/>
          <p:cNvSpPr txBox="1"/>
          <p:nvPr/>
        </p:nvSpPr>
        <p:spPr>
          <a:xfrm>
            <a:off x="9472810" y="7629563"/>
            <a:ext cx="6873677" cy="913905"/>
          </a:xfrm>
          <a:prstGeom prst="rect"/>
          <a:ln w="508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1828754">
              <a:lnSpc>
                <a:spcPct val="120000"/>
              </a:lnSpc>
              <a:defRPr b="0" sz="4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sz="4800">
                <a:latin typeface="Microsoft YaHei" charset="-122"/>
                <a:ea typeface="Microsoft YaHei" charset="-122"/>
                <a:cs typeface="Microsoft YaHei" charset="-122"/>
              </a:rPr>
              <a:t>认识有待扩展</a:t>
            </a:r>
            <a:r>
              <a:rPr altLang="en-US" dirty="0" sz="4800" lang="zh-CN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dirty="0" sz="4800">
                <a:latin typeface="Microsoft YaHei" charset="-122"/>
                <a:ea typeface="Microsoft YaHei" charset="-122"/>
                <a:cs typeface="Microsoft YaHei" charset="-122"/>
              </a:rPr>
              <a:t>有待深化</a:t>
            </a:r>
          </a:p>
        </p:txBody>
      </p:sp>
      <p:graphicFrame>
        <p:nvGraphicFramePr>
          <p:cNvPr id="4194348" name="图表 9"/>
          <p:cNvGraphicFramePr>
            <a:graphicFrameLocks/>
          </p:cNvGraphicFramePr>
          <p:nvPr/>
        </p:nvGraphicFramePr>
        <p:xfrm>
          <a:off x="18157372" y="22300"/>
          <a:ext cx="7184571" cy="291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910" name="第一节 物质世界和实践"/>
          <p:cNvSpPr txBox="1"/>
          <p:nvPr/>
        </p:nvSpPr>
        <p:spPr>
          <a:xfrm>
            <a:off x="235168" y="86767"/>
            <a:ext cx="3414396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2.3.1.2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真理的属性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3" name="真理的属性"/>
          <p:cNvSpPr txBox="1"/>
          <p:nvPr/>
        </p:nvSpPr>
        <p:spPr>
          <a:xfrm>
            <a:off x="2577367" y="2477206"/>
            <a:ext cx="7155805" cy="948978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真理的属性</a:t>
            </a:r>
            <a:r>
              <a:rPr altLang="en-US" b="0" dirty="0" lang="zh-CN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（选择题）</a:t>
            </a:r>
            <a:endParaRPr b="0" dirty="0">
              <a:solidFill>
                <a:srgbClr val="00B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8914" name="客观性"/>
          <p:cNvSpPr txBox="1"/>
          <p:nvPr/>
        </p:nvSpPr>
        <p:spPr>
          <a:xfrm>
            <a:off x="4495033" y="4838768"/>
            <a:ext cx="2218556" cy="948978"/>
          </a:xfrm>
          <a:prstGeom prst="rect"/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客观性</a:t>
            </a:r>
          </a:p>
        </p:txBody>
      </p:sp>
      <p:sp>
        <p:nvSpPr>
          <p:cNvPr id="1048915" name="绝对性（绝对真理）"/>
          <p:cNvSpPr txBox="1"/>
          <p:nvPr/>
        </p:nvSpPr>
        <p:spPr>
          <a:xfrm>
            <a:off x="1168959" y="7612027"/>
            <a:ext cx="6450484" cy="948978"/>
          </a:xfrm>
          <a:prstGeom prst="rect"/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绝对性（绝对真理）</a:t>
            </a:r>
          </a:p>
        </p:txBody>
      </p:sp>
      <p:sp>
        <p:nvSpPr>
          <p:cNvPr id="1048916" name="相对性（相对真理）"/>
          <p:cNvSpPr txBox="1"/>
          <p:nvPr/>
        </p:nvSpPr>
        <p:spPr>
          <a:xfrm>
            <a:off x="1168959" y="10385286"/>
            <a:ext cx="6450484" cy="948978"/>
          </a:xfrm>
          <a:prstGeom prst="rect"/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相对性（相对真理）</a:t>
            </a:r>
          </a:p>
        </p:txBody>
      </p:sp>
      <p:sp>
        <p:nvSpPr>
          <p:cNvPr id="1048917" name="任何真理都包含不依赖于主体、不依赖于人类的客观内容；…"/>
          <p:cNvSpPr txBox="1"/>
          <p:nvPr/>
        </p:nvSpPr>
        <p:spPr>
          <a:xfrm>
            <a:off x="9486501" y="10402822"/>
            <a:ext cx="13029208" cy="913905"/>
          </a:xfrm>
          <a:prstGeom prst="rect"/>
          <a:ln w="508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1828754">
              <a:lnSpc>
                <a:spcPct val="120000"/>
              </a:lnSpc>
              <a:defRPr b="0" sz="4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sz="4800">
                <a:latin typeface="Microsoft YaHei" charset="-122"/>
                <a:ea typeface="Microsoft YaHei" charset="-122"/>
                <a:cs typeface="Microsoft YaHei" charset="-122"/>
              </a:rPr>
              <a:t>任何真理都包含不依赖于人</a:t>
            </a:r>
            <a:r>
              <a:rPr altLang="en-US" dirty="0" sz="4800" lang="zh-CN">
                <a:latin typeface="Microsoft YaHei" charset="-122"/>
                <a:ea typeface="Microsoft YaHei" charset="-122"/>
                <a:cs typeface="Microsoft YaHei" charset="-122"/>
              </a:rPr>
              <a:t>的意识</a:t>
            </a:r>
            <a:r>
              <a:rPr dirty="0" sz="4800">
                <a:latin typeface="Microsoft YaHei" charset="-122"/>
                <a:ea typeface="Microsoft YaHei" charset="-122"/>
                <a:cs typeface="Microsoft YaHei" charset="-122"/>
              </a:rPr>
              <a:t>的客观内容；</a:t>
            </a:r>
          </a:p>
        </p:txBody>
      </p:sp>
      <p:sp>
        <p:nvSpPr>
          <p:cNvPr id="1048918" name="真理是对客观事物及其规律的正确反映；…"/>
          <p:cNvSpPr txBox="1"/>
          <p:nvPr/>
        </p:nvSpPr>
        <p:spPr>
          <a:xfrm>
            <a:off x="9406185" y="4989822"/>
            <a:ext cx="8104783" cy="913905"/>
          </a:xfrm>
          <a:prstGeom prst="rect"/>
          <a:ln w="508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1828754">
              <a:lnSpc>
                <a:spcPct val="120000"/>
              </a:lnSpc>
              <a:defRPr b="0" sz="4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sz="4800">
                <a:latin typeface="Microsoft YaHei" charset="-122"/>
                <a:ea typeface="Microsoft YaHei" charset="-122"/>
                <a:cs typeface="Microsoft YaHei" charset="-122"/>
              </a:rPr>
              <a:t>无限发展的物质世界是绝对的</a:t>
            </a:r>
          </a:p>
        </p:txBody>
      </p:sp>
      <p:sp>
        <p:nvSpPr>
          <p:cNvPr id="1048919" name="任何真理都只是对客观世界的某一部分的正确认识，有待扩展；…"/>
          <p:cNvSpPr txBox="1"/>
          <p:nvPr/>
        </p:nvSpPr>
        <p:spPr>
          <a:xfrm>
            <a:off x="9472810" y="7629563"/>
            <a:ext cx="6873677" cy="913905"/>
          </a:xfrm>
          <a:prstGeom prst="rect"/>
          <a:ln w="508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1828754">
              <a:lnSpc>
                <a:spcPct val="120000"/>
              </a:lnSpc>
              <a:defRPr b="0" sz="4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sz="4800">
                <a:latin typeface="Microsoft YaHei" charset="-122"/>
                <a:ea typeface="Microsoft YaHei" charset="-122"/>
                <a:cs typeface="Microsoft YaHei" charset="-122"/>
              </a:rPr>
              <a:t>认识有待扩展</a:t>
            </a:r>
            <a:r>
              <a:rPr altLang="en-US" dirty="0" sz="4800" lang="zh-CN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dirty="0" sz="4800">
                <a:latin typeface="Microsoft YaHei" charset="-122"/>
                <a:ea typeface="Microsoft YaHei" charset="-122"/>
                <a:cs typeface="Microsoft YaHei" charset="-122"/>
              </a:rPr>
              <a:t>有待深化</a:t>
            </a:r>
          </a:p>
        </p:txBody>
      </p:sp>
      <p:graphicFrame>
        <p:nvGraphicFramePr>
          <p:cNvPr id="4194349" name="图表 9"/>
          <p:cNvGraphicFramePr>
            <a:graphicFrameLocks/>
          </p:cNvGraphicFramePr>
          <p:nvPr/>
        </p:nvGraphicFramePr>
        <p:xfrm>
          <a:off x="18157372" y="22300"/>
          <a:ext cx="7184571" cy="291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920" name="线条"/>
          <p:cNvSpPr/>
          <p:nvPr/>
        </p:nvSpPr>
        <p:spPr>
          <a:xfrm>
            <a:off x="6818744" y="5526701"/>
            <a:ext cx="2558224" cy="5139439"/>
          </a:xfrm>
          <a:prstGeom prst="line"/>
          <a:ln w="889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8921" name="第一节 物质世界和实践"/>
          <p:cNvSpPr txBox="1"/>
          <p:nvPr/>
        </p:nvSpPr>
        <p:spPr>
          <a:xfrm>
            <a:off x="235168" y="86767"/>
            <a:ext cx="3414396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2.3.1.2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真理的属性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2" name="真理的属性"/>
          <p:cNvSpPr txBox="1"/>
          <p:nvPr/>
        </p:nvSpPr>
        <p:spPr>
          <a:xfrm>
            <a:off x="2577367" y="2477206"/>
            <a:ext cx="7155805" cy="948978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真理的属性</a:t>
            </a:r>
            <a:r>
              <a:rPr altLang="en-US" b="0" dirty="0" lang="zh-CN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（选择题）</a:t>
            </a:r>
            <a:endParaRPr b="0" dirty="0">
              <a:solidFill>
                <a:srgbClr val="00B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8923" name="客观性"/>
          <p:cNvSpPr txBox="1"/>
          <p:nvPr/>
        </p:nvSpPr>
        <p:spPr>
          <a:xfrm>
            <a:off x="4495033" y="4838768"/>
            <a:ext cx="2218556" cy="948978"/>
          </a:xfrm>
          <a:prstGeom prst="rect"/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客观性</a:t>
            </a:r>
          </a:p>
        </p:txBody>
      </p:sp>
      <p:sp>
        <p:nvSpPr>
          <p:cNvPr id="1048924" name="绝对性（绝对真理）"/>
          <p:cNvSpPr txBox="1"/>
          <p:nvPr/>
        </p:nvSpPr>
        <p:spPr>
          <a:xfrm>
            <a:off x="1168959" y="7612027"/>
            <a:ext cx="6450484" cy="948978"/>
          </a:xfrm>
          <a:prstGeom prst="rect"/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绝对性（绝对真理）</a:t>
            </a:r>
          </a:p>
        </p:txBody>
      </p:sp>
      <p:sp>
        <p:nvSpPr>
          <p:cNvPr id="1048925" name="相对性（相对真理）"/>
          <p:cNvSpPr txBox="1"/>
          <p:nvPr/>
        </p:nvSpPr>
        <p:spPr>
          <a:xfrm>
            <a:off x="1168959" y="10385286"/>
            <a:ext cx="6450484" cy="948978"/>
          </a:xfrm>
          <a:prstGeom prst="rect"/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相对性（相对真理）</a:t>
            </a:r>
          </a:p>
        </p:txBody>
      </p:sp>
      <p:sp>
        <p:nvSpPr>
          <p:cNvPr id="1048926" name="任何真理都包含不依赖于主体、不依赖于人类的客观内容；…"/>
          <p:cNvSpPr txBox="1"/>
          <p:nvPr/>
        </p:nvSpPr>
        <p:spPr>
          <a:xfrm>
            <a:off x="9486501" y="10402822"/>
            <a:ext cx="13029208" cy="913905"/>
          </a:xfrm>
          <a:prstGeom prst="rect"/>
          <a:ln w="508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1828754">
              <a:lnSpc>
                <a:spcPct val="120000"/>
              </a:lnSpc>
              <a:defRPr b="0" sz="4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sz="4800">
                <a:latin typeface="Microsoft YaHei" charset="-122"/>
                <a:ea typeface="Microsoft YaHei" charset="-122"/>
                <a:cs typeface="Microsoft YaHei" charset="-122"/>
              </a:rPr>
              <a:t>任何真理都包含不依赖于人</a:t>
            </a:r>
            <a:r>
              <a:rPr altLang="en-US" dirty="0" sz="4800" lang="zh-CN">
                <a:latin typeface="Microsoft YaHei" charset="-122"/>
                <a:ea typeface="Microsoft YaHei" charset="-122"/>
                <a:cs typeface="Microsoft YaHei" charset="-122"/>
              </a:rPr>
              <a:t>的意识</a:t>
            </a:r>
            <a:r>
              <a:rPr dirty="0" sz="4800">
                <a:latin typeface="Microsoft YaHei" charset="-122"/>
                <a:ea typeface="Microsoft YaHei" charset="-122"/>
                <a:cs typeface="Microsoft YaHei" charset="-122"/>
              </a:rPr>
              <a:t>的客观内容；</a:t>
            </a:r>
          </a:p>
        </p:txBody>
      </p:sp>
      <p:sp>
        <p:nvSpPr>
          <p:cNvPr id="1048927" name="真理是对客观事物及其规律的正确反映；…"/>
          <p:cNvSpPr txBox="1"/>
          <p:nvPr/>
        </p:nvSpPr>
        <p:spPr>
          <a:xfrm>
            <a:off x="9406185" y="4989822"/>
            <a:ext cx="8104783" cy="913905"/>
          </a:xfrm>
          <a:prstGeom prst="rect"/>
          <a:ln w="508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1828754">
              <a:lnSpc>
                <a:spcPct val="120000"/>
              </a:lnSpc>
              <a:defRPr b="0" sz="4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sz="4800">
                <a:latin typeface="Microsoft YaHei" charset="-122"/>
                <a:ea typeface="Microsoft YaHei" charset="-122"/>
                <a:cs typeface="Microsoft YaHei" charset="-122"/>
              </a:rPr>
              <a:t>无限发展的物质世界是绝对的</a:t>
            </a:r>
          </a:p>
        </p:txBody>
      </p:sp>
      <p:sp>
        <p:nvSpPr>
          <p:cNvPr id="1048928" name="任何真理都只是对客观世界的某一部分的正确认识，有待扩展；…"/>
          <p:cNvSpPr txBox="1"/>
          <p:nvPr/>
        </p:nvSpPr>
        <p:spPr>
          <a:xfrm>
            <a:off x="9472810" y="7629563"/>
            <a:ext cx="6873677" cy="913905"/>
          </a:xfrm>
          <a:prstGeom prst="rect"/>
          <a:ln w="508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1828754">
              <a:lnSpc>
                <a:spcPct val="120000"/>
              </a:lnSpc>
              <a:defRPr b="0" sz="4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sz="4800">
                <a:latin typeface="Microsoft YaHei" charset="-122"/>
                <a:ea typeface="Microsoft YaHei" charset="-122"/>
                <a:cs typeface="Microsoft YaHei" charset="-122"/>
              </a:rPr>
              <a:t>认识有待扩展</a:t>
            </a:r>
            <a:r>
              <a:rPr altLang="en-US" dirty="0" sz="4800" lang="zh-CN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dirty="0" sz="4800">
                <a:latin typeface="Microsoft YaHei" charset="-122"/>
                <a:ea typeface="Microsoft YaHei" charset="-122"/>
                <a:cs typeface="Microsoft YaHei" charset="-122"/>
              </a:rPr>
              <a:t>有待深化</a:t>
            </a:r>
          </a:p>
        </p:txBody>
      </p:sp>
      <p:graphicFrame>
        <p:nvGraphicFramePr>
          <p:cNvPr id="4194350" name="图表 9"/>
          <p:cNvGraphicFramePr>
            <a:graphicFrameLocks/>
          </p:cNvGraphicFramePr>
          <p:nvPr/>
        </p:nvGraphicFramePr>
        <p:xfrm>
          <a:off x="18157372" y="22300"/>
          <a:ext cx="7184571" cy="291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929" name="线条"/>
          <p:cNvSpPr/>
          <p:nvPr/>
        </p:nvSpPr>
        <p:spPr>
          <a:xfrm>
            <a:off x="6818744" y="5526701"/>
            <a:ext cx="2558224" cy="5139439"/>
          </a:xfrm>
          <a:prstGeom prst="line"/>
          <a:ln w="889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8930" name="线条"/>
          <p:cNvSpPr/>
          <p:nvPr/>
        </p:nvSpPr>
        <p:spPr>
          <a:xfrm flipV="1">
            <a:off x="7704888" y="5801259"/>
            <a:ext cx="1669163" cy="2491682"/>
          </a:xfrm>
          <a:prstGeom prst="line"/>
          <a:ln w="889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8931" name="第一节 物质世界和实践"/>
          <p:cNvSpPr txBox="1"/>
          <p:nvPr/>
        </p:nvSpPr>
        <p:spPr>
          <a:xfrm>
            <a:off x="235168" y="86767"/>
            <a:ext cx="3414396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2.3.1.2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真理的属性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2" name="真理的属性"/>
          <p:cNvSpPr txBox="1"/>
          <p:nvPr/>
        </p:nvSpPr>
        <p:spPr>
          <a:xfrm>
            <a:off x="2577367" y="2477206"/>
            <a:ext cx="7155805" cy="948978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真理的属性</a:t>
            </a:r>
            <a:r>
              <a:rPr altLang="en-US" b="0" dirty="0" lang="zh-CN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（选择题）</a:t>
            </a:r>
            <a:endParaRPr b="0" dirty="0">
              <a:solidFill>
                <a:srgbClr val="00B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8933" name="客观性"/>
          <p:cNvSpPr txBox="1"/>
          <p:nvPr/>
        </p:nvSpPr>
        <p:spPr>
          <a:xfrm>
            <a:off x="4495033" y="4838768"/>
            <a:ext cx="2218556" cy="948978"/>
          </a:xfrm>
          <a:prstGeom prst="rect"/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客观性</a:t>
            </a:r>
          </a:p>
        </p:txBody>
      </p:sp>
      <p:sp>
        <p:nvSpPr>
          <p:cNvPr id="1048934" name="绝对性（绝对真理）"/>
          <p:cNvSpPr txBox="1"/>
          <p:nvPr/>
        </p:nvSpPr>
        <p:spPr>
          <a:xfrm>
            <a:off x="1168959" y="7612027"/>
            <a:ext cx="6450484" cy="948978"/>
          </a:xfrm>
          <a:prstGeom prst="rect"/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绝对性（绝对真理）</a:t>
            </a:r>
          </a:p>
        </p:txBody>
      </p:sp>
      <p:sp>
        <p:nvSpPr>
          <p:cNvPr id="1048935" name="相对性（相对真理）"/>
          <p:cNvSpPr txBox="1"/>
          <p:nvPr/>
        </p:nvSpPr>
        <p:spPr>
          <a:xfrm>
            <a:off x="1168959" y="10385286"/>
            <a:ext cx="6450484" cy="948978"/>
          </a:xfrm>
          <a:prstGeom prst="rect"/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b="0" dirty="0">
                <a:latin typeface="Microsoft YaHei" charset="-122"/>
                <a:ea typeface="Microsoft YaHei" charset="-122"/>
                <a:cs typeface="Microsoft YaHei" charset="-122"/>
              </a:rPr>
              <a:t>相对性（相对真理）</a:t>
            </a:r>
          </a:p>
        </p:txBody>
      </p:sp>
      <p:sp>
        <p:nvSpPr>
          <p:cNvPr id="1048936" name="任何真理都包含不依赖于主体、不依赖于人类的客观内容；…"/>
          <p:cNvSpPr txBox="1"/>
          <p:nvPr/>
        </p:nvSpPr>
        <p:spPr>
          <a:xfrm>
            <a:off x="9486501" y="10402822"/>
            <a:ext cx="13029208" cy="913905"/>
          </a:xfrm>
          <a:prstGeom prst="rect"/>
          <a:ln w="508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1828754">
              <a:lnSpc>
                <a:spcPct val="120000"/>
              </a:lnSpc>
              <a:defRPr b="0" sz="4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sz="4800">
                <a:latin typeface="Microsoft YaHei" charset="-122"/>
                <a:ea typeface="Microsoft YaHei" charset="-122"/>
                <a:cs typeface="Microsoft YaHei" charset="-122"/>
              </a:rPr>
              <a:t>任何真理都包含不依赖于人</a:t>
            </a:r>
            <a:r>
              <a:rPr altLang="en-US" dirty="0" sz="4800" lang="zh-CN">
                <a:latin typeface="Microsoft YaHei" charset="-122"/>
                <a:ea typeface="Microsoft YaHei" charset="-122"/>
                <a:cs typeface="Microsoft YaHei" charset="-122"/>
              </a:rPr>
              <a:t>的意识</a:t>
            </a:r>
            <a:r>
              <a:rPr dirty="0" sz="4800">
                <a:latin typeface="Microsoft YaHei" charset="-122"/>
                <a:ea typeface="Microsoft YaHei" charset="-122"/>
                <a:cs typeface="Microsoft YaHei" charset="-122"/>
              </a:rPr>
              <a:t>的客观内容；</a:t>
            </a:r>
          </a:p>
        </p:txBody>
      </p:sp>
      <p:sp>
        <p:nvSpPr>
          <p:cNvPr id="1048937" name="真理是对客观事物及其规律的正确反映；…"/>
          <p:cNvSpPr txBox="1"/>
          <p:nvPr/>
        </p:nvSpPr>
        <p:spPr>
          <a:xfrm>
            <a:off x="9406185" y="4989822"/>
            <a:ext cx="8104783" cy="913905"/>
          </a:xfrm>
          <a:prstGeom prst="rect"/>
          <a:ln w="508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1828754">
              <a:lnSpc>
                <a:spcPct val="120000"/>
              </a:lnSpc>
              <a:defRPr b="0" sz="4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sz="4800">
                <a:latin typeface="Microsoft YaHei" charset="-122"/>
                <a:ea typeface="Microsoft YaHei" charset="-122"/>
                <a:cs typeface="Microsoft YaHei" charset="-122"/>
              </a:rPr>
              <a:t>无限发展的物质世界是绝对的</a:t>
            </a:r>
          </a:p>
        </p:txBody>
      </p:sp>
      <p:sp>
        <p:nvSpPr>
          <p:cNvPr id="1048938" name="任何真理都只是对客观世界的某一部分的正确认识，有待扩展；…"/>
          <p:cNvSpPr txBox="1"/>
          <p:nvPr/>
        </p:nvSpPr>
        <p:spPr>
          <a:xfrm>
            <a:off x="9472810" y="7629563"/>
            <a:ext cx="6873677" cy="913905"/>
          </a:xfrm>
          <a:prstGeom prst="rect"/>
          <a:ln w="508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1828754">
              <a:lnSpc>
                <a:spcPct val="120000"/>
              </a:lnSpc>
              <a:defRPr b="0" sz="4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sz="4800">
                <a:latin typeface="Microsoft YaHei" charset="-122"/>
                <a:ea typeface="Microsoft YaHei" charset="-122"/>
                <a:cs typeface="Microsoft YaHei" charset="-122"/>
              </a:rPr>
              <a:t>认识有待扩展</a:t>
            </a:r>
            <a:r>
              <a:rPr altLang="en-US" dirty="0" sz="4800" lang="zh-CN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dirty="0" sz="4800">
                <a:latin typeface="Microsoft YaHei" charset="-122"/>
                <a:ea typeface="Microsoft YaHei" charset="-122"/>
                <a:cs typeface="Microsoft YaHei" charset="-122"/>
              </a:rPr>
              <a:t>有待深化</a:t>
            </a:r>
          </a:p>
        </p:txBody>
      </p:sp>
      <p:graphicFrame>
        <p:nvGraphicFramePr>
          <p:cNvPr id="4194351" name="图表 9"/>
          <p:cNvGraphicFramePr>
            <a:graphicFrameLocks/>
          </p:cNvGraphicFramePr>
          <p:nvPr/>
        </p:nvGraphicFramePr>
        <p:xfrm>
          <a:off x="18157372" y="22300"/>
          <a:ext cx="7184571" cy="291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939" name="线条"/>
          <p:cNvSpPr/>
          <p:nvPr/>
        </p:nvSpPr>
        <p:spPr>
          <a:xfrm>
            <a:off x="6818744" y="5526701"/>
            <a:ext cx="2558224" cy="5139439"/>
          </a:xfrm>
          <a:prstGeom prst="line"/>
          <a:ln w="889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8940" name="线条"/>
          <p:cNvSpPr/>
          <p:nvPr/>
        </p:nvSpPr>
        <p:spPr>
          <a:xfrm flipV="1">
            <a:off x="7704888" y="5801259"/>
            <a:ext cx="1669163" cy="2491682"/>
          </a:xfrm>
          <a:prstGeom prst="line"/>
          <a:ln w="889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8941" name="线条"/>
          <p:cNvSpPr/>
          <p:nvPr/>
        </p:nvSpPr>
        <p:spPr>
          <a:xfrm flipV="1">
            <a:off x="7708952" y="8509099"/>
            <a:ext cx="1595374" cy="2539901"/>
          </a:xfrm>
          <a:prstGeom prst="line"/>
          <a:ln w="889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8942" name="第一节 物质世界和实践"/>
          <p:cNvSpPr txBox="1"/>
          <p:nvPr/>
        </p:nvSpPr>
        <p:spPr>
          <a:xfrm>
            <a:off x="235168" y="86767"/>
            <a:ext cx="3414396" cy="595035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r>
              <a:rPr altLang="zh-CN" b="0" dirty="0" sz="32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2.3.1.2</a:t>
            </a:r>
            <a:r>
              <a:rPr altLang="en-US" b="0" dirty="0" sz="32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真理的属性</a:t>
            </a:r>
            <a:endParaRPr b="0" dirty="0" sz="32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3" name="绝对真理和相对真理是（ ）…"/>
          <p:cNvSpPr txBox="1"/>
          <p:nvPr/>
        </p:nvSpPr>
        <p:spPr>
          <a:xfrm>
            <a:off x="2763621" y="3557498"/>
            <a:ext cx="7986161" cy="5737404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绝对真理和相对真理是（ ）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两种性质不同的真理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真理发展的两个不同阶段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两种各自独立的真理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客观真理的两种不同属性</a:t>
            </a:r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4" name="绝对真理和相对真理是（ ）…"/>
          <p:cNvSpPr txBox="1"/>
          <p:nvPr/>
        </p:nvSpPr>
        <p:spPr>
          <a:xfrm>
            <a:off x="2763621" y="3489499"/>
            <a:ext cx="8475077" cy="5873403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绝对真理和相对真理是（</a:t>
            </a:r>
            <a:r>
              <a:rPr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altLang="zh-CN" dirty="0" lang="en-US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两种性质不同的真理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真理发展的两个不同阶段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两种各自独立的真理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客观真理的两种不同属性</a:t>
            </a:r>
          </a:p>
        </p:txBody>
      </p:sp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任何真理都是具体的，包罗万象的真理是不存在的，这是因为真理具有（）…"/>
          <p:cNvSpPr txBox="1"/>
          <p:nvPr/>
        </p:nvSpPr>
        <p:spPr>
          <a:xfrm>
            <a:off x="2623235" y="4193579"/>
            <a:ext cx="21262231" cy="471924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2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任何真理都是具体的，包罗万象的真理是不存在的，这是因为真理具有（）</a:t>
            </a:r>
          </a:p>
          <a:p>
            <a:pPr algn="l" defTabSz="457200">
              <a:lnSpc>
                <a:spcPct val="12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绝对性</a:t>
            </a:r>
          </a:p>
          <a:p>
            <a:pPr algn="l" defTabSz="457200">
              <a:lnSpc>
                <a:spcPct val="12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相对性</a:t>
            </a:r>
          </a:p>
          <a:p>
            <a:pPr algn="l" defTabSz="457200">
              <a:lnSpc>
                <a:spcPct val="12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全面性</a:t>
            </a:r>
          </a:p>
          <a:p>
            <a:pPr algn="l" defTabSz="457200">
              <a:lnSpc>
                <a:spcPct val="12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片面性 </a:t>
            </a:r>
          </a:p>
        </p:txBody>
      </p: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6" name="任何真理都是具体的，包罗万象的真理是不存在的，这是因为真理具有（）…"/>
          <p:cNvSpPr txBox="1"/>
          <p:nvPr/>
        </p:nvSpPr>
        <p:spPr>
          <a:xfrm>
            <a:off x="2623235" y="4193579"/>
            <a:ext cx="21664585" cy="4719241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2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任何真理都是具体的，包罗万象的真理是不存在的，这是因为真理具有（</a:t>
            </a:r>
            <a:r>
              <a:rPr altLang="zh-CN" dirty="0" lang="en-US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  <a:p>
            <a:pPr algn="l" defTabSz="457200">
              <a:lnSpc>
                <a:spcPct val="12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绝对性</a:t>
            </a:r>
          </a:p>
          <a:p>
            <a:pPr algn="l" defTabSz="457200">
              <a:lnSpc>
                <a:spcPct val="12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相对性</a:t>
            </a:r>
          </a:p>
          <a:p>
            <a:pPr algn="l" defTabSz="457200">
              <a:lnSpc>
                <a:spcPct val="12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全面性</a:t>
            </a:r>
          </a:p>
          <a:p>
            <a:pPr algn="l" defTabSz="457200">
              <a:lnSpc>
                <a:spcPct val="12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片面性 </a:t>
            </a:r>
          </a:p>
        </p:txBody>
      </p: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52" name="图表 1"/>
          <p:cNvGraphicFramePr>
            <a:graphicFrameLocks/>
          </p:cNvGraphicFramePr>
          <p:nvPr/>
        </p:nvGraphicFramePr>
        <p:xfrm>
          <a:off x="0" y="1737709"/>
          <a:ext cx="23890266" cy="10461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7" name="矩形 8"/>
          <p:cNvSpPr txBox="1"/>
          <p:nvPr/>
        </p:nvSpPr>
        <p:spPr>
          <a:xfrm>
            <a:off x="2872479" y="4203282"/>
            <a:ext cx="14496543" cy="4506520"/>
          </a:xfrm>
          <a:prstGeom prst="rect"/>
          <a:ln w="12700">
            <a:miter lim="400000"/>
          </a:ln>
        </p:spPr>
        <p:txBody>
          <a:bodyPr bIns="87909" lIns="87909" rIns="87909" tIns="87909">
            <a:spAutoFit/>
          </a:bodyPr>
          <a:p>
            <a:pPr algn="just" defTabSz="2344522">
              <a:lnSpc>
                <a:spcPct val="150000"/>
              </a:lnSpc>
              <a:tabLst>
                <a:tab algn="l" pos="5181600"/>
              </a:tabLst>
              <a:defRPr b="0" sz="4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A.伟人，圣人说的是真理 	</a:t>
            </a:r>
          </a:p>
          <a:p>
            <a:pPr algn="just" defTabSz="2344522">
              <a:lnSpc>
                <a:spcPct val="150000"/>
              </a:lnSpc>
              <a:tabLst>
                <a:tab algn="l" pos="5181600"/>
              </a:tabLst>
              <a:defRPr b="0" sz="4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B.有用即真理</a:t>
            </a:r>
          </a:p>
          <a:p>
            <a:pPr algn="just" defTabSz="2344522">
              <a:lnSpc>
                <a:spcPct val="150000"/>
              </a:lnSpc>
              <a:tabLst>
                <a:tab algn="l" pos="5181600"/>
              </a:tabLst>
              <a:defRPr b="0" sz="4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C.我认为正确的才是真理	</a:t>
            </a:r>
          </a:p>
          <a:p>
            <a:pPr algn="just" defTabSz="2344522">
              <a:lnSpc>
                <a:spcPct val="150000"/>
              </a:lnSpc>
              <a:tabLst>
                <a:tab algn="l" pos="5181600"/>
              </a:tabLst>
              <a:defRPr b="0" sz="4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D.被实践证明是对的才是真理</a:t>
            </a:r>
          </a:p>
        </p:txBody>
      </p:sp>
      <p:grpSp>
        <p:nvGrpSpPr>
          <p:cNvPr id="288" name="云形标注 1"/>
          <p:cNvGrpSpPr/>
          <p:nvPr/>
        </p:nvGrpSpPr>
        <p:grpSpPr>
          <a:xfrm>
            <a:off x="10455965" y="2916932"/>
            <a:ext cx="13517217" cy="5193398"/>
            <a:chOff x="0" y="0"/>
            <a:chExt cx="9601250" cy="5098019"/>
          </a:xfrm>
        </p:grpSpPr>
        <p:sp>
          <p:nvSpPr>
            <p:cNvPr id="1048948" name="形状"/>
            <p:cNvSpPr/>
            <p:nvPr/>
          </p:nvSpPr>
          <p:spPr>
            <a:xfrm>
              <a:off x="3544557" y="-1"/>
              <a:ext cx="6056694" cy="4617470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63500" cap="flat">
              <a:solidFill>
                <a:srgbClr val="CC0099"/>
              </a:solidFill>
              <a:prstDash val="solid"/>
              <a:round/>
            </a:ln>
            <a:effectLst/>
          </p:spPr>
          <p:txBody>
            <a:bodyPr anchor="ctr" bIns="121919" lIns="121919" numCol="1" rIns="121919" tIns="121919" wrap="square">
              <a:noAutofit/>
            </a:bodyPr>
            <a:p>
              <a:pPr defTabSz="2344522">
                <a:defRPr b="0" sz="4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8949" name="圆形"/>
            <p:cNvSpPr/>
            <p:nvPr/>
          </p:nvSpPr>
          <p:spPr>
            <a:xfrm>
              <a:off x="2350344" y="3502080"/>
              <a:ext cx="768086" cy="768087"/>
            </a:xfrm>
            <a:prstGeom prst="ellipse"/>
            <a:solidFill>
              <a:srgbClr val="FFFFFF"/>
            </a:solidFill>
            <a:ln w="63500" cap="flat">
              <a:solidFill>
                <a:srgbClr val="CC0099"/>
              </a:solidFill>
              <a:prstDash val="solid"/>
              <a:round/>
            </a:ln>
            <a:effectLst/>
          </p:spPr>
          <p:txBody>
            <a:bodyPr anchor="ctr" bIns="121919" lIns="121919" numCol="1" rIns="121919" tIns="121919" wrap="square">
              <a:noAutofit/>
            </a:bodyPr>
            <a:p>
              <a:pPr defTabSz="2344522">
                <a:defRPr b="0" sz="4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8950" name="圆形"/>
            <p:cNvSpPr/>
            <p:nvPr/>
          </p:nvSpPr>
          <p:spPr>
            <a:xfrm>
              <a:off x="1056968" y="4221190"/>
              <a:ext cx="512059" cy="512060"/>
            </a:xfrm>
            <a:prstGeom prst="ellipse"/>
            <a:solidFill>
              <a:srgbClr val="FFFFFF"/>
            </a:solidFill>
            <a:ln w="63500" cap="flat">
              <a:solidFill>
                <a:srgbClr val="CC0099"/>
              </a:solidFill>
              <a:prstDash val="solid"/>
              <a:round/>
            </a:ln>
            <a:effectLst/>
          </p:spPr>
          <p:txBody>
            <a:bodyPr anchor="ctr" bIns="121919" lIns="121919" numCol="1" rIns="121919" tIns="121919" wrap="square">
              <a:noAutofit/>
            </a:bodyPr>
            <a:p>
              <a:pPr defTabSz="2344522">
                <a:defRPr b="0" sz="4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8951" name="圆形"/>
            <p:cNvSpPr/>
            <p:nvPr/>
          </p:nvSpPr>
          <p:spPr>
            <a:xfrm>
              <a:off x="0" y="4841992"/>
              <a:ext cx="256027" cy="256028"/>
            </a:xfrm>
            <a:prstGeom prst="ellipse"/>
            <a:solidFill>
              <a:srgbClr val="FFFFFF"/>
            </a:solidFill>
            <a:ln w="63500" cap="flat">
              <a:solidFill>
                <a:srgbClr val="CC0099"/>
              </a:solidFill>
              <a:prstDash val="solid"/>
              <a:round/>
            </a:ln>
            <a:effectLst/>
          </p:spPr>
          <p:txBody>
            <a:bodyPr anchor="ctr" bIns="121919" lIns="121919" numCol="1" rIns="121919" tIns="121919" wrap="square">
              <a:noAutofit/>
            </a:bodyPr>
            <a:p>
              <a:pPr defTabSz="2344522">
                <a:defRPr b="0" sz="4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8952" name="形状"/>
            <p:cNvSpPr/>
            <p:nvPr/>
          </p:nvSpPr>
          <p:spPr>
            <a:xfrm>
              <a:off x="3852103" y="234794"/>
              <a:ext cx="5549954" cy="3920388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63500" cap="flat">
              <a:solidFill>
                <a:srgbClr val="CC0099"/>
              </a:solidFill>
              <a:prstDash val="solid"/>
              <a:round/>
            </a:ln>
            <a:effectLst/>
          </p:spPr>
          <p:txBody>
            <a:bodyPr anchor="ctr" bIns="121919" lIns="121919" numCol="1" rIns="121919" tIns="121919" wrap="square">
              <a:noAutofit/>
            </a:bodyPr>
            <a:p>
              <a:pPr defTabSz="2344522">
                <a:defRPr b="0" sz="4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8953" name="哪一个才是检验真理的标准？"/>
            <p:cNvSpPr txBox="1"/>
            <p:nvPr/>
          </p:nvSpPr>
          <p:spPr>
            <a:xfrm>
              <a:off x="4383338" y="1307279"/>
              <a:ext cx="3951239" cy="1750620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ctr" bIns="87909" lIns="87909" numCol="1" rIns="87909" tIns="87909" wrap="square">
              <a:spAutoFit/>
            </a:bodyPr>
            <a:lstStyle>
              <a:lvl1pPr defTabSz="2344522">
                <a:defRPr sz="4400">
                  <a:solidFill>
                    <a:srgbClr val="17375E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dirty="0"/>
                <a:t>哪一个才是检验真理的标准？</a:t>
              </a:r>
            </a:p>
          </p:txBody>
        </p:sp>
      </p:grpSp>
      <p:sp>
        <p:nvSpPr>
          <p:cNvPr id="1048954" name="实践是检验真理的唯一标准"/>
          <p:cNvSpPr/>
          <p:nvPr/>
        </p:nvSpPr>
        <p:spPr>
          <a:xfrm>
            <a:off x="2895600" y="10066089"/>
            <a:ext cx="11988999" cy="1457822"/>
          </a:xfrm>
          <a:prstGeom prst="rect"/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anchor="ctr" bIns="0" lIns="0" rIns="0" tIns="0"/>
          <a:lstStyle>
            <a:lvl1pPr>
              <a:defRPr b="0"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实践是检验真理的唯一标准</a:t>
            </a:r>
          </a:p>
        </p:txBody>
      </p:sp>
      <p:graphicFrame>
        <p:nvGraphicFramePr>
          <p:cNvPr id="4194353" name="图表 10"/>
          <p:cNvGraphicFramePr>
            <a:graphicFrameLocks/>
          </p:cNvGraphicFramePr>
          <p:nvPr/>
        </p:nvGraphicFramePr>
        <p:xfrm>
          <a:off x="18157372" y="22300"/>
          <a:ext cx="7184571" cy="291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像" descr="图像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145129" y="6211134"/>
            <a:ext cx="16093742" cy="1747321"/>
          </a:xfrm>
          <a:prstGeom prst="rect"/>
          <a:ln w="12700">
            <a:miter lim="400000"/>
          </a:ln>
        </p:spPr>
      </p:pic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成组"/>
          <p:cNvGrpSpPr/>
          <p:nvPr/>
        </p:nvGrpSpPr>
        <p:grpSpPr>
          <a:xfrm>
            <a:off x="4349356" y="4603813"/>
            <a:ext cx="3429061" cy="2655718"/>
            <a:chOff x="0" y="0"/>
            <a:chExt cx="3429060" cy="2655716"/>
          </a:xfrm>
        </p:grpSpPr>
        <p:sp>
          <p:nvSpPr>
            <p:cNvPr id="1048957" name="形状"/>
            <p:cNvSpPr/>
            <p:nvPr/>
          </p:nvSpPr>
          <p:spPr>
            <a:xfrm rot="10800000" flipH="1">
              <a:off x="0" y="0"/>
              <a:ext cx="3429061" cy="2655717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37" y="0"/>
                  </a:moveTo>
                  <a:lnTo>
                    <a:pt x="8275" y="4"/>
                  </a:lnTo>
                  <a:lnTo>
                    <a:pt x="8312" y="0"/>
                  </a:lnTo>
                  <a:cubicBezTo>
                    <a:pt x="9411" y="0"/>
                    <a:pt x="10309" y="914"/>
                    <a:pt x="10309" y="2028"/>
                  </a:cubicBezTo>
                  <a:cubicBezTo>
                    <a:pt x="10309" y="2601"/>
                    <a:pt x="10061" y="3128"/>
                    <a:pt x="9674" y="3499"/>
                  </a:cubicBezTo>
                  <a:cubicBezTo>
                    <a:pt x="9597" y="3794"/>
                    <a:pt x="9535" y="4119"/>
                    <a:pt x="9535" y="4475"/>
                  </a:cubicBezTo>
                  <a:cubicBezTo>
                    <a:pt x="9535" y="4754"/>
                    <a:pt x="9582" y="4939"/>
                    <a:pt x="9643" y="5079"/>
                  </a:cubicBezTo>
                  <a:cubicBezTo>
                    <a:pt x="9643" y="5079"/>
                    <a:pt x="9643" y="5079"/>
                    <a:pt x="10506" y="5079"/>
                  </a:cubicBezTo>
                  <a:lnTo>
                    <a:pt x="10872" y="5079"/>
                  </a:lnTo>
                  <a:cubicBezTo>
                    <a:pt x="11009" y="5079"/>
                    <a:pt x="11160" y="5079"/>
                    <a:pt x="11329" y="5079"/>
                  </a:cubicBezTo>
                  <a:lnTo>
                    <a:pt x="11887" y="5079"/>
                  </a:lnTo>
                  <a:cubicBezTo>
                    <a:pt x="12091" y="5079"/>
                    <a:pt x="12313" y="5079"/>
                    <a:pt x="12556" y="5079"/>
                  </a:cubicBezTo>
                  <a:lnTo>
                    <a:pt x="16548" y="5079"/>
                  </a:lnTo>
                  <a:cubicBezTo>
                    <a:pt x="16548" y="5079"/>
                    <a:pt x="16548" y="5079"/>
                    <a:pt x="16548" y="11969"/>
                  </a:cubicBezTo>
                  <a:lnTo>
                    <a:pt x="16534" y="11974"/>
                  </a:lnTo>
                  <a:lnTo>
                    <a:pt x="16771" y="12060"/>
                  </a:lnTo>
                  <a:cubicBezTo>
                    <a:pt x="16870" y="12081"/>
                    <a:pt x="16986" y="12093"/>
                    <a:pt x="17125" y="12093"/>
                  </a:cubicBezTo>
                  <a:cubicBezTo>
                    <a:pt x="17481" y="12093"/>
                    <a:pt x="17806" y="12015"/>
                    <a:pt x="18101" y="11938"/>
                  </a:cubicBezTo>
                  <a:cubicBezTo>
                    <a:pt x="18472" y="11551"/>
                    <a:pt x="18999" y="11319"/>
                    <a:pt x="19572" y="11319"/>
                  </a:cubicBezTo>
                  <a:cubicBezTo>
                    <a:pt x="20702" y="11319"/>
                    <a:pt x="21600" y="12201"/>
                    <a:pt x="21600" y="13316"/>
                  </a:cubicBezTo>
                  <a:cubicBezTo>
                    <a:pt x="21600" y="14415"/>
                    <a:pt x="20702" y="15314"/>
                    <a:pt x="19572" y="15314"/>
                  </a:cubicBezTo>
                  <a:cubicBezTo>
                    <a:pt x="18999" y="15314"/>
                    <a:pt x="18472" y="15066"/>
                    <a:pt x="18101" y="14679"/>
                  </a:cubicBezTo>
                  <a:cubicBezTo>
                    <a:pt x="17806" y="14601"/>
                    <a:pt x="17481" y="14524"/>
                    <a:pt x="17125" y="14524"/>
                  </a:cubicBezTo>
                  <a:cubicBezTo>
                    <a:pt x="16986" y="14524"/>
                    <a:pt x="16870" y="14535"/>
                    <a:pt x="16771" y="14557"/>
                  </a:cubicBezTo>
                  <a:lnTo>
                    <a:pt x="16534" y="14643"/>
                  </a:lnTo>
                  <a:lnTo>
                    <a:pt x="16548" y="14648"/>
                  </a:lnTo>
                  <a:cubicBezTo>
                    <a:pt x="16548" y="14648"/>
                    <a:pt x="16548" y="14648"/>
                    <a:pt x="16548" y="14694"/>
                  </a:cubicBezTo>
                  <a:cubicBezTo>
                    <a:pt x="16548" y="14694"/>
                    <a:pt x="16548" y="14694"/>
                    <a:pt x="16548" y="21600"/>
                  </a:cubicBezTo>
                  <a:lnTo>
                    <a:pt x="16515" y="21600"/>
                  </a:lnTo>
                  <a:cubicBezTo>
                    <a:pt x="16435" y="21600"/>
                    <a:pt x="16152" y="21600"/>
                    <a:pt x="15164" y="21600"/>
                  </a:cubicBezTo>
                  <a:lnTo>
                    <a:pt x="13608" y="21600"/>
                  </a:lnTo>
                  <a:cubicBezTo>
                    <a:pt x="13281" y="21600"/>
                    <a:pt x="12918" y="21600"/>
                    <a:pt x="12515" y="21600"/>
                  </a:cubicBezTo>
                  <a:lnTo>
                    <a:pt x="6626" y="21600"/>
                  </a:lnTo>
                  <a:cubicBezTo>
                    <a:pt x="6259" y="21600"/>
                    <a:pt x="5877" y="21600"/>
                    <a:pt x="5482" y="21600"/>
                  </a:cubicBezTo>
                  <a:lnTo>
                    <a:pt x="0" y="21600"/>
                  </a:lnTo>
                  <a:cubicBezTo>
                    <a:pt x="0" y="14648"/>
                    <a:pt x="0" y="14648"/>
                    <a:pt x="0" y="14648"/>
                  </a:cubicBezTo>
                  <a:lnTo>
                    <a:pt x="30" y="14637"/>
                  </a:lnTo>
                  <a:lnTo>
                    <a:pt x="30" y="14630"/>
                  </a:lnTo>
                  <a:cubicBezTo>
                    <a:pt x="30" y="14049"/>
                    <a:pt x="30" y="13420"/>
                    <a:pt x="30" y="12738"/>
                  </a:cubicBezTo>
                  <a:lnTo>
                    <a:pt x="30" y="11980"/>
                  </a:lnTo>
                  <a:lnTo>
                    <a:pt x="0" y="11969"/>
                  </a:lnTo>
                  <a:cubicBezTo>
                    <a:pt x="0" y="5079"/>
                    <a:pt x="0" y="5079"/>
                    <a:pt x="0" y="5079"/>
                  </a:cubicBezTo>
                  <a:lnTo>
                    <a:pt x="30" y="5079"/>
                  </a:lnTo>
                  <a:cubicBezTo>
                    <a:pt x="30" y="5079"/>
                    <a:pt x="30" y="5079"/>
                    <a:pt x="899" y="5079"/>
                  </a:cubicBezTo>
                  <a:lnTo>
                    <a:pt x="1267" y="5079"/>
                  </a:lnTo>
                  <a:cubicBezTo>
                    <a:pt x="1405" y="5079"/>
                    <a:pt x="1558" y="5079"/>
                    <a:pt x="1727" y="5079"/>
                  </a:cubicBezTo>
                  <a:lnTo>
                    <a:pt x="2289" y="5079"/>
                  </a:lnTo>
                  <a:cubicBezTo>
                    <a:pt x="2494" y="5079"/>
                    <a:pt x="2718" y="5079"/>
                    <a:pt x="2963" y="5079"/>
                  </a:cubicBezTo>
                  <a:lnTo>
                    <a:pt x="6906" y="5079"/>
                  </a:lnTo>
                  <a:cubicBezTo>
                    <a:pt x="6968" y="4939"/>
                    <a:pt x="7030" y="4754"/>
                    <a:pt x="7030" y="4475"/>
                  </a:cubicBezTo>
                  <a:cubicBezTo>
                    <a:pt x="7030" y="4119"/>
                    <a:pt x="6952" y="3794"/>
                    <a:pt x="6875" y="3499"/>
                  </a:cubicBezTo>
                  <a:cubicBezTo>
                    <a:pt x="6488" y="3128"/>
                    <a:pt x="6240" y="2601"/>
                    <a:pt x="6240" y="2028"/>
                  </a:cubicBezTo>
                  <a:cubicBezTo>
                    <a:pt x="6240" y="914"/>
                    <a:pt x="7138" y="0"/>
                    <a:pt x="8237" y="0"/>
                  </a:cubicBezTo>
                  <a:close/>
                </a:path>
              </a:pathLst>
            </a:custGeom>
            <a:solidFill>
              <a:srgbClr val="00206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anchor="ctr" bIns="45719" lIns="45719" numCol="1" rIns="45719" tIns="45719" wrap="square">
              <a:noAutofit/>
            </a:bodyPr>
            <a:p>
              <a:pPr defTabSz="1172261">
                <a:defRPr b="0"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b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48958" name="01…"/>
            <p:cNvSpPr txBox="1"/>
            <p:nvPr/>
          </p:nvSpPr>
          <p:spPr>
            <a:xfrm>
              <a:off x="114703" y="90032"/>
              <a:ext cx="2311811" cy="2442853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t" bIns="45719" lIns="45719" numCol="1" rIns="45719" tIns="45719" wrap="square">
              <a:noAutofit/>
            </a:bodyPr>
            <a:p>
              <a:pPr defTabSz="1172261">
                <a:lnSpc>
                  <a:spcPct val="150000"/>
                </a:lnSpc>
                <a:defRPr sz="3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0">
                  <a:latin typeface="Microsoft YaHei" charset="-122"/>
                  <a:ea typeface="Microsoft YaHei" charset="-122"/>
                  <a:cs typeface="Microsoft YaHei" charset="-122"/>
                </a:rPr>
                <a:t>01</a:t>
              </a:r>
            </a:p>
            <a:p>
              <a:pPr defTabSz="1172261">
                <a:lnSpc>
                  <a:spcPct val="150000"/>
                </a:lnSpc>
                <a:defRPr sz="3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0">
                  <a:latin typeface="Microsoft YaHei" charset="-122"/>
                  <a:ea typeface="Microsoft YaHei" charset="-122"/>
                  <a:cs typeface="Microsoft YaHei" charset="-122"/>
                </a:rPr>
                <a:t>唯一性</a:t>
              </a:r>
            </a:p>
          </p:txBody>
        </p:sp>
      </p:grpSp>
      <p:grpSp>
        <p:nvGrpSpPr>
          <p:cNvPr id="293" name="成组"/>
          <p:cNvGrpSpPr/>
          <p:nvPr/>
        </p:nvGrpSpPr>
        <p:grpSpPr>
          <a:xfrm>
            <a:off x="4411720" y="7792745"/>
            <a:ext cx="3304332" cy="2685742"/>
            <a:chOff x="0" y="0"/>
            <a:chExt cx="3304331" cy="2685740"/>
          </a:xfrm>
        </p:grpSpPr>
        <p:sp>
          <p:nvSpPr>
            <p:cNvPr id="1048959" name="形状"/>
            <p:cNvSpPr/>
            <p:nvPr/>
          </p:nvSpPr>
          <p:spPr>
            <a:xfrm rot="10800000" flipH="1">
              <a:off x="-1" y="-1"/>
              <a:ext cx="3304333" cy="2685741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37" y="0"/>
                  </a:moveTo>
                  <a:lnTo>
                    <a:pt x="8275" y="4"/>
                  </a:lnTo>
                  <a:lnTo>
                    <a:pt x="8312" y="0"/>
                  </a:lnTo>
                  <a:cubicBezTo>
                    <a:pt x="9411" y="0"/>
                    <a:pt x="10309" y="914"/>
                    <a:pt x="10309" y="2028"/>
                  </a:cubicBezTo>
                  <a:cubicBezTo>
                    <a:pt x="10309" y="2601"/>
                    <a:pt x="10061" y="3128"/>
                    <a:pt x="9674" y="3499"/>
                  </a:cubicBezTo>
                  <a:cubicBezTo>
                    <a:pt x="9597" y="3794"/>
                    <a:pt x="9535" y="4119"/>
                    <a:pt x="9535" y="4475"/>
                  </a:cubicBezTo>
                  <a:cubicBezTo>
                    <a:pt x="9535" y="4754"/>
                    <a:pt x="9582" y="4939"/>
                    <a:pt x="9643" y="5079"/>
                  </a:cubicBezTo>
                  <a:cubicBezTo>
                    <a:pt x="9643" y="5079"/>
                    <a:pt x="9643" y="5079"/>
                    <a:pt x="10506" y="5079"/>
                  </a:cubicBezTo>
                  <a:lnTo>
                    <a:pt x="10872" y="5079"/>
                  </a:lnTo>
                  <a:cubicBezTo>
                    <a:pt x="11009" y="5079"/>
                    <a:pt x="11160" y="5079"/>
                    <a:pt x="11329" y="5079"/>
                  </a:cubicBezTo>
                  <a:lnTo>
                    <a:pt x="11887" y="5079"/>
                  </a:lnTo>
                  <a:cubicBezTo>
                    <a:pt x="12091" y="5079"/>
                    <a:pt x="12313" y="5079"/>
                    <a:pt x="12556" y="5079"/>
                  </a:cubicBezTo>
                  <a:lnTo>
                    <a:pt x="16548" y="5079"/>
                  </a:lnTo>
                  <a:cubicBezTo>
                    <a:pt x="16548" y="5079"/>
                    <a:pt x="16548" y="5079"/>
                    <a:pt x="16548" y="11969"/>
                  </a:cubicBezTo>
                  <a:lnTo>
                    <a:pt x="16534" y="11974"/>
                  </a:lnTo>
                  <a:lnTo>
                    <a:pt x="16771" y="12060"/>
                  </a:lnTo>
                  <a:cubicBezTo>
                    <a:pt x="16870" y="12081"/>
                    <a:pt x="16986" y="12093"/>
                    <a:pt x="17125" y="12093"/>
                  </a:cubicBezTo>
                  <a:cubicBezTo>
                    <a:pt x="17481" y="12093"/>
                    <a:pt x="17806" y="12015"/>
                    <a:pt x="18101" y="11938"/>
                  </a:cubicBezTo>
                  <a:cubicBezTo>
                    <a:pt x="18472" y="11551"/>
                    <a:pt x="18999" y="11319"/>
                    <a:pt x="19572" y="11319"/>
                  </a:cubicBezTo>
                  <a:cubicBezTo>
                    <a:pt x="20702" y="11319"/>
                    <a:pt x="21600" y="12201"/>
                    <a:pt x="21600" y="13316"/>
                  </a:cubicBezTo>
                  <a:cubicBezTo>
                    <a:pt x="21600" y="14415"/>
                    <a:pt x="20702" y="15314"/>
                    <a:pt x="19572" y="15314"/>
                  </a:cubicBezTo>
                  <a:cubicBezTo>
                    <a:pt x="18999" y="15314"/>
                    <a:pt x="18472" y="15066"/>
                    <a:pt x="18101" y="14679"/>
                  </a:cubicBezTo>
                  <a:cubicBezTo>
                    <a:pt x="17806" y="14601"/>
                    <a:pt x="17481" y="14524"/>
                    <a:pt x="17125" y="14524"/>
                  </a:cubicBezTo>
                  <a:cubicBezTo>
                    <a:pt x="16986" y="14524"/>
                    <a:pt x="16870" y="14535"/>
                    <a:pt x="16771" y="14557"/>
                  </a:cubicBezTo>
                  <a:lnTo>
                    <a:pt x="16534" y="14643"/>
                  </a:lnTo>
                  <a:lnTo>
                    <a:pt x="16548" y="14648"/>
                  </a:lnTo>
                  <a:cubicBezTo>
                    <a:pt x="16548" y="14648"/>
                    <a:pt x="16548" y="14648"/>
                    <a:pt x="16548" y="14694"/>
                  </a:cubicBezTo>
                  <a:cubicBezTo>
                    <a:pt x="16548" y="14694"/>
                    <a:pt x="16548" y="14694"/>
                    <a:pt x="16548" y="21600"/>
                  </a:cubicBezTo>
                  <a:lnTo>
                    <a:pt x="16515" y="21600"/>
                  </a:lnTo>
                  <a:cubicBezTo>
                    <a:pt x="16435" y="21600"/>
                    <a:pt x="16152" y="21600"/>
                    <a:pt x="15164" y="21600"/>
                  </a:cubicBezTo>
                  <a:lnTo>
                    <a:pt x="13608" y="21600"/>
                  </a:lnTo>
                  <a:cubicBezTo>
                    <a:pt x="13281" y="21600"/>
                    <a:pt x="12918" y="21600"/>
                    <a:pt x="12515" y="21600"/>
                  </a:cubicBezTo>
                  <a:lnTo>
                    <a:pt x="6626" y="21600"/>
                  </a:lnTo>
                  <a:cubicBezTo>
                    <a:pt x="6259" y="21600"/>
                    <a:pt x="5877" y="21600"/>
                    <a:pt x="5482" y="21600"/>
                  </a:cubicBezTo>
                  <a:lnTo>
                    <a:pt x="0" y="21600"/>
                  </a:lnTo>
                  <a:cubicBezTo>
                    <a:pt x="0" y="14648"/>
                    <a:pt x="0" y="14648"/>
                    <a:pt x="0" y="14648"/>
                  </a:cubicBezTo>
                  <a:lnTo>
                    <a:pt x="30" y="14637"/>
                  </a:lnTo>
                  <a:lnTo>
                    <a:pt x="30" y="14630"/>
                  </a:lnTo>
                  <a:cubicBezTo>
                    <a:pt x="30" y="14049"/>
                    <a:pt x="30" y="13420"/>
                    <a:pt x="30" y="12738"/>
                  </a:cubicBezTo>
                  <a:lnTo>
                    <a:pt x="30" y="11980"/>
                  </a:lnTo>
                  <a:lnTo>
                    <a:pt x="0" y="11969"/>
                  </a:lnTo>
                  <a:cubicBezTo>
                    <a:pt x="0" y="5079"/>
                    <a:pt x="0" y="5079"/>
                    <a:pt x="0" y="5079"/>
                  </a:cubicBezTo>
                  <a:lnTo>
                    <a:pt x="30" y="5079"/>
                  </a:lnTo>
                  <a:cubicBezTo>
                    <a:pt x="30" y="5079"/>
                    <a:pt x="30" y="5079"/>
                    <a:pt x="899" y="5079"/>
                  </a:cubicBezTo>
                  <a:lnTo>
                    <a:pt x="1267" y="5079"/>
                  </a:lnTo>
                  <a:cubicBezTo>
                    <a:pt x="1405" y="5079"/>
                    <a:pt x="1558" y="5079"/>
                    <a:pt x="1727" y="5079"/>
                  </a:cubicBezTo>
                  <a:lnTo>
                    <a:pt x="2289" y="5079"/>
                  </a:lnTo>
                  <a:cubicBezTo>
                    <a:pt x="2494" y="5079"/>
                    <a:pt x="2718" y="5079"/>
                    <a:pt x="2963" y="5079"/>
                  </a:cubicBezTo>
                  <a:lnTo>
                    <a:pt x="6906" y="5079"/>
                  </a:lnTo>
                  <a:cubicBezTo>
                    <a:pt x="6968" y="4939"/>
                    <a:pt x="7030" y="4754"/>
                    <a:pt x="7030" y="4475"/>
                  </a:cubicBezTo>
                  <a:cubicBezTo>
                    <a:pt x="7030" y="4119"/>
                    <a:pt x="6952" y="3794"/>
                    <a:pt x="6875" y="3499"/>
                  </a:cubicBezTo>
                  <a:cubicBezTo>
                    <a:pt x="6488" y="3128"/>
                    <a:pt x="6240" y="2601"/>
                    <a:pt x="6240" y="2028"/>
                  </a:cubicBezTo>
                  <a:cubicBezTo>
                    <a:pt x="6240" y="914"/>
                    <a:pt x="7138" y="0"/>
                    <a:pt x="8237" y="0"/>
                  </a:cubicBezTo>
                  <a:close/>
                </a:path>
              </a:pathLst>
            </a:custGeom>
            <a:solidFill>
              <a:srgbClr val="00206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anchor="ctr" bIns="45719" lIns="45719" numCol="1" rIns="45719" tIns="45719" wrap="square">
              <a:noAutofit/>
            </a:bodyPr>
            <a:p>
              <a:pPr defTabSz="1172261">
                <a:defRPr b="0"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b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48960" name="02…"/>
            <p:cNvSpPr txBox="1"/>
            <p:nvPr/>
          </p:nvSpPr>
          <p:spPr>
            <a:xfrm>
              <a:off x="110531" y="91050"/>
              <a:ext cx="2227721" cy="1524540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t" bIns="45719" lIns="45719" numCol="1" rIns="45719" tIns="45719" wrap="square">
              <a:noAutofit/>
            </a:bodyPr>
            <a:p>
              <a:pPr defTabSz="1172261">
                <a:lnSpc>
                  <a:spcPct val="150000"/>
                </a:lnSpc>
                <a:defRPr sz="3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0">
                  <a:latin typeface="Microsoft YaHei" charset="-122"/>
                  <a:ea typeface="Microsoft YaHei" charset="-122"/>
                  <a:cs typeface="Microsoft YaHei" charset="-122"/>
                </a:rPr>
                <a:t>02</a:t>
              </a:r>
            </a:p>
            <a:p>
              <a:pPr defTabSz="1172261">
                <a:lnSpc>
                  <a:spcPct val="150000"/>
                </a:lnSpc>
                <a:defRPr sz="3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0">
                  <a:latin typeface="Microsoft YaHei" charset="-122"/>
                  <a:ea typeface="Microsoft YaHei" charset="-122"/>
                  <a:cs typeface="Microsoft YaHei" charset="-122"/>
                </a:rPr>
                <a:t>确定性</a:t>
              </a:r>
            </a:p>
          </p:txBody>
        </p:sp>
      </p:grpSp>
      <p:grpSp>
        <p:nvGrpSpPr>
          <p:cNvPr id="294" name="成组"/>
          <p:cNvGrpSpPr/>
          <p:nvPr/>
        </p:nvGrpSpPr>
        <p:grpSpPr>
          <a:xfrm>
            <a:off x="4411720" y="10833901"/>
            <a:ext cx="3304333" cy="2783251"/>
            <a:chOff x="-20983" y="-20983"/>
            <a:chExt cx="3304331" cy="2783250"/>
          </a:xfrm>
        </p:grpSpPr>
        <p:sp>
          <p:nvSpPr>
            <p:cNvPr id="1048961" name="形状"/>
            <p:cNvSpPr/>
            <p:nvPr/>
          </p:nvSpPr>
          <p:spPr>
            <a:xfrm rot="10800000" flipH="1">
              <a:off x="-1" y="-1"/>
              <a:ext cx="3283350" cy="2762268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37" y="0"/>
                  </a:moveTo>
                  <a:lnTo>
                    <a:pt x="8275" y="4"/>
                  </a:lnTo>
                  <a:lnTo>
                    <a:pt x="8312" y="0"/>
                  </a:lnTo>
                  <a:cubicBezTo>
                    <a:pt x="9411" y="0"/>
                    <a:pt x="10309" y="914"/>
                    <a:pt x="10309" y="2028"/>
                  </a:cubicBezTo>
                  <a:cubicBezTo>
                    <a:pt x="10309" y="2601"/>
                    <a:pt x="10061" y="3128"/>
                    <a:pt x="9674" y="3499"/>
                  </a:cubicBezTo>
                  <a:cubicBezTo>
                    <a:pt x="9597" y="3794"/>
                    <a:pt x="9535" y="4119"/>
                    <a:pt x="9535" y="4475"/>
                  </a:cubicBezTo>
                  <a:cubicBezTo>
                    <a:pt x="9535" y="4754"/>
                    <a:pt x="9582" y="4939"/>
                    <a:pt x="9643" y="5079"/>
                  </a:cubicBezTo>
                  <a:cubicBezTo>
                    <a:pt x="9643" y="5079"/>
                    <a:pt x="9643" y="5079"/>
                    <a:pt x="10506" y="5079"/>
                  </a:cubicBezTo>
                  <a:lnTo>
                    <a:pt x="10872" y="5079"/>
                  </a:lnTo>
                  <a:cubicBezTo>
                    <a:pt x="11009" y="5079"/>
                    <a:pt x="11160" y="5079"/>
                    <a:pt x="11329" y="5079"/>
                  </a:cubicBezTo>
                  <a:lnTo>
                    <a:pt x="11887" y="5079"/>
                  </a:lnTo>
                  <a:cubicBezTo>
                    <a:pt x="12091" y="5079"/>
                    <a:pt x="12313" y="5079"/>
                    <a:pt x="12556" y="5079"/>
                  </a:cubicBezTo>
                  <a:lnTo>
                    <a:pt x="16548" y="5079"/>
                  </a:lnTo>
                  <a:cubicBezTo>
                    <a:pt x="16548" y="5079"/>
                    <a:pt x="16548" y="5079"/>
                    <a:pt x="16548" y="11969"/>
                  </a:cubicBezTo>
                  <a:lnTo>
                    <a:pt x="16534" y="11974"/>
                  </a:lnTo>
                  <a:lnTo>
                    <a:pt x="16771" y="12060"/>
                  </a:lnTo>
                  <a:cubicBezTo>
                    <a:pt x="16870" y="12081"/>
                    <a:pt x="16986" y="12093"/>
                    <a:pt x="17125" y="12093"/>
                  </a:cubicBezTo>
                  <a:cubicBezTo>
                    <a:pt x="17481" y="12093"/>
                    <a:pt x="17806" y="12015"/>
                    <a:pt x="18101" y="11938"/>
                  </a:cubicBezTo>
                  <a:cubicBezTo>
                    <a:pt x="18472" y="11551"/>
                    <a:pt x="18999" y="11319"/>
                    <a:pt x="19572" y="11319"/>
                  </a:cubicBezTo>
                  <a:cubicBezTo>
                    <a:pt x="20702" y="11319"/>
                    <a:pt x="21600" y="12201"/>
                    <a:pt x="21600" y="13316"/>
                  </a:cubicBezTo>
                  <a:cubicBezTo>
                    <a:pt x="21600" y="14415"/>
                    <a:pt x="20702" y="15314"/>
                    <a:pt x="19572" y="15314"/>
                  </a:cubicBezTo>
                  <a:cubicBezTo>
                    <a:pt x="18999" y="15314"/>
                    <a:pt x="18472" y="15066"/>
                    <a:pt x="18101" y="14679"/>
                  </a:cubicBezTo>
                  <a:cubicBezTo>
                    <a:pt x="17806" y="14601"/>
                    <a:pt x="17481" y="14524"/>
                    <a:pt x="17125" y="14524"/>
                  </a:cubicBezTo>
                  <a:cubicBezTo>
                    <a:pt x="16986" y="14524"/>
                    <a:pt x="16870" y="14535"/>
                    <a:pt x="16771" y="14557"/>
                  </a:cubicBezTo>
                  <a:lnTo>
                    <a:pt x="16534" y="14643"/>
                  </a:lnTo>
                  <a:lnTo>
                    <a:pt x="16548" y="14648"/>
                  </a:lnTo>
                  <a:cubicBezTo>
                    <a:pt x="16548" y="14648"/>
                    <a:pt x="16548" y="14648"/>
                    <a:pt x="16548" y="14694"/>
                  </a:cubicBezTo>
                  <a:cubicBezTo>
                    <a:pt x="16548" y="14694"/>
                    <a:pt x="16548" y="14694"/>
                    <a:pt x="16548" y="21600"/>
                  </a:cubicBezTo>
                  <a:lnTo>
                    <a:pt x="16515" y="21600"/>
                  </a:lnTo>
                  <a:cubicBezTo>
                    <a:pt x="16435" y="21600"/>
                    <a:pt x="16152" y="21600"/>
                    <a:pt x="15164" y="21600"/>
                  </a:cubicBezTo>
                  <a:lnTo>
                    <a:pt x="13608" y="21600"/>
                  </a:lnTo>
                  <a:cubicBezTo>
                    <a:pt x="13281" y="21600"/>
                    <a:pt x="12918" y="21600"/>
                    <a:pt x="12515" y="21600"/>
                  </a:cubicBezTo>
                  <a:lnTo>
                    <a:pt x="6626" y="21600"/>
                  </a:lnTo>
                  <a:cubicBezTo>
                    <a:pt x="6259" y="21600"/>
                    <a:pt x="5877" y="21600"/>
                    <a:pt x="5482" y="21600"/>
                  </a:cubicBezTo>
                  <a:lnTo>
                    <a:pt x="0" y="21600"/>
                  </a:lnTo>
                  <a:cubicBezTo>
                    <a:pt x="0" y="14648"/>
                    <a:pt x="0" y="14648"/>
                    <a:pt x="0" y="14648"/>
                  </a:cubicBezTo>
                  <a:lnTo>
                    <a:pt x="30" y="14637"/>
                  </a:lnTo>
                  <a:lnTo>
                    <a:pt x="30" y="14630"/>
                  </a:lnTo>
                  <a:cubicBezTo>
                    <a:pt x="30" y="14049"/>
                    <a:pt x="30" y="13420"/>
                    <a:pt x="30" y="12738"/>
                  </a:cubicBezTo>
                  <a:lnTo>
                    <a:pt x="30" y="11980"/>
                  </a:lnTo>
                  <a:lnTo>
                    <a:pt x="0" y="11969"/>
                  </a:lnTo>
                  <a:cubicBezTo>
                    <a:pt x="0" y="5079"/>
                    <a:pt x="0" y="5079"/>
                    <a:pt x="0" y="5079"/>
                  </a:cubicBezTo>
                  <a:lnTo>
                    <a:pt x="30" y="5079"/>
                  </a:lnTo>
                  <a:cubicBezTo>
                    <a:pt x="30" y="5079"/>
                    <a:pt x="30" y="5079"/>
                    <a:pt x="899" y="5079"/>
                  </a:cubicBezTo>
                  <a:lnTo>
                    <a:pt x="1267" y="5079"/>
                  </a:lnTo>
                  <a:cubicBezTo>
                    <a:pt x="1405" y="5079"/>
                    <a:pt x="1558" y="5079"/>
                    <a:pt x="1727" y="5079"/>
                  </a:cubicBezTo>
                  <a:lnTo>
                    <a:pt x="2289" y="5079"/>
                  </a:lnTo>
                  <a:cubicBezTo>
                    <a:pt x="2494" y="5079"/>
                    <a:pt x="2718" y="5079"/>
                    <a:pt x="2963" y="5079"/>
                  </a:cubicBezTo>
                  <a:lnTo>
                    <a:pt x="6906" y="5079"/>
                  </a:lnTo>
                  <a:cubicBezTo>
                    <a:pt x="6968" y="4939"/>
                    <a:pt x="7030" y="4754"/>
                    <a:pt x="7030" y="4475"/>
                  </a:cubicBezTo>
                  <a:cubicBezTo>
                    <a:pt x="7030" y="4119"/>
                    <a:pt x="6952" y="3794"/>
                    <a:pt x="6875" y="3499"/>
                  </a:cubicBezTo>
                  <a:cubicBezTo>
                    <a:pt x="6488" y="3128"/>
                    <a:pt x="6240" y="2601"/>
                    <a:pt x="6240" y="2028"/>
                  </a:cubicBezTo>
                  <a:cubicBezTo>
                    <a:pt x="6240" y="914"/>
                    <a:pt x="7138" y="0"/>
                    <a:pt x="8237" y="0"/>
                  </a:cubicBezTo>
                  <a:close/>
                </a:path>
              </a:pathLst>
            </a:custGeom>
            <a:solidFill>
              <a:srgbClr val="00206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anchor="ctr" bIns="45719" lIns="45719" numCol="1" rIns="45719" tIns="45719" wrap="square">
              <a:noAutofit/>
            </a:bodyPr>
            <a:p>
              <a:pPr defTabSz="1172261">
                <a:defRPr b="0"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48962" name="03…"/>
            <p:cNvSpPr txBox="1"/>
            <p:nvPr/>
          </p:nvSpPr>
          <p:spPr>
            <a:xfrm>
              <a:off x="-20984" y="-20984"/>
              <a:ext cx="2604195" cy="1953181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t" bIns="45719" lIns="45719" numCol="1" rIns="45719" tIns="45719" wrap="square">
              <a:noAutofit/>
            </a:bodyPr>
            <a:p>
              <a:pPr defTabSz="1172261">
                <a:lnSpc>
                  <a:spcPct val="150000"/>
                </a:lnSpc>
                <a:defRPr sz="3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>
                  <a:latin typeface="Microsoft YaHei" charset="-122"/>
                  <a:ea typeface="Microsoft YaHei" charset="-122"/>
                  <a:cs typeface="Microsoft YaHei" charset="-122"/>
                </a:rPr>
                <a:t>03</a:t>
              </a:r>
            </a:p>
            <a:p>
              <a:pPr defTabSz="1172261">
                <a:lnSpc>
                  <a:spcPct val="150000"/>
                </a:lnSpc>
                <a:defRPr sz="3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0" dirty="0">
                  <a:latin typeface="Microsoft YaHei" charset="-122"/>
                  <a:ea typeface="Microsoft YaHei" charset="-122"/>
                  <a:cs typeface="Microsoft YaHei" charset="-122"/>
                </a:rPr>
                <a:t>不确定性</a:t>
              </a:r>
            </a:p>
          </p:txBody>
        </p:sp>
      </p:grpSp>
      <p:sp>
        <p:nvSpPr>
          <p:cNvPr id="1048963" name="实践的特点"/>
          <p:cNvSpPr txBox="1"/>
          <p:nvPr/>
        </p:nvSpPr>
        <p:spPr>
          <a:xfrm>
            <a:off x="2485982" y="2824764"/>
            <a:ext cx="7155805" cy="948978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实践的特点</a:t>
            </a:r>
            <a:r>
              <a:rPr altLang="en-US" dirty="0" lang="zh-CN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（选择题）</a:t>
            </a:r>
            <a:endParaRPr dirty="0">
              <a:solidFill>
                <a:srgbClr val="00B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8964" name="实践是检验真理的唯一标准"/>
          <p:cNvSpPr txBox="1"/>
          <p:nvPr/>
        </p:nvSpPr>
        <p:spPr>
          <a:xfrm>
            <a:off x="11176694" y="11209364"/>
            <a:ext cx="10464107" cy="1202252"/>
          </a:xfrm>
          <a:prstGeom prst="rect"/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anchor="ctr" bIns="50800" lIns="50800" rIns="50800" tIns="50800" wrap="square">
            <a:spAutoFit/>
          </a:bodyPr>
          <a:lstStyle>
            <a:lvl1pPr algn="l" defTabSz="1172261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实践是检验真理的唯一标准</a:t>
            </a:r>
          </a:p>
        </p:txBody>
      </p:sp>
      <p:sp>
        <p:nvSpPr>
          <p:cNvPr id="1048965" name="认识只能通过实践来检验；…"/>
          <p:cNvSpPr txBox="1"/>
          <p:nvPr/>
        </p:nvSpPr>
        <p:spPr>
          <a:xfrm>
            <a:off x="11214793" y="8080398"/>
            <a:ext cx="10387907" cy="1202252"/>
          </a:xfrm>
          <a:prstGeom prst="rect"/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anchor="ctr" bIns="50800" lIns="50800" rIns="50800" tIns="50800" wrap="square">
            <a:spAutoFit/>
          </a:bodyPr>
          <a:p>
            <a:pPr algn="l" defTabSz="1172261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rPr altLang="en-US" dirty="0" sz="5400" lang="zh-CN">
                <a:latin typeface="Microsoft YaHei" charset="-122"/>
                <a:ea typeface="Microsoft YaHei" charset="-122"/>
                <a:cs typeface="Microsoft YaHei" charset="-122"/>
              </a:rPr>
              <a:t>实践可以检验一切认识</a:t>
            </a: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</p:txBody>
      </p:sp>
      <p:sp>
        <p:nvSpPr>
          <p:cNvPr id="1048966" name="实践是一定历史条件下有局限性；…"/>
          <p:cNvSpPr txBox="1"/>
          <p:nvPr/>
        </p:nvSpPr>
        <p:spPr>
          <a:xfrm>
            <a:off x="11252895" y="5088473"/>
            <a:ext cx="10464106" cy="1202252"/>
          </a:xfrm>
          <a:prstGeom prst="rect"/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anchor="ctr" bIns="50800" lIns="50800" rIns="50800" tIns="50800" wrap="square">
            <a:spAutoFit/>
          </a:bodyPr>
          <a:p>
            <a:pPr algn="l" defTabSz="1172261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实践是一定历史条件下有局限性；</a:t>
            </a:r>
          </a:p>
        </p:txBody>
      </p:sp>
      <p:graphicFrame>
        <p:nvGraphicFramePr>
          <p:cNvPr id="4194354" name="图表 14"/>
          <p:cNvGraphicFramePr>
            <a:graphicFrameLocks/>
          </p:cNvGraphicFramePr>
          <p:nvPr/>
        </p:nvGraphicFramePr>
        <p:xfrm>
          <a:off x="18157372" y="22300"/>
          <a:ext cx="7184571" cy="291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967" name="第一节 物质世界和实践"/>
          <p:cNvSpPr txBox="1"/>
          <p:nvPr/>
        </p:nvSpPr>
        <p:spPr>
          <a:xfrm>
            <a:off x="0" y="22300"/>
            <a:ext cx="3810338" cy="656590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pPr algn="l"/>
            <a:r>
              <a:rPr altLang="zh-CN" b="0" dirty="0" sz="18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2.3.2.2</a:t>
            </a:r>
            <a:r>
              <a:rPr altLang="en-US" b="0" dirty="0" sz="18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实践标准的唯一性</a:t>
            </a:r>
            <a:endParaRPr altLang="zh-CN" b="0" dirty="0" sz="1800" lang="en-US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/>
            <a:r>
              <a:rPr altLang="zh-CN" b="0" dirty="0" sz="18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2.3.2.3</a:t>
            </a:r>
            <a:r>
              <a:rPr altLang="en-US" b="0" dirty="0" sz="18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实践标准的确定性和不确定性</a:t>
            </a:r>
            <a:endParaRPr b="0" dirty="0" sz="1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成组"/>
          <p:cNvGrpSpPr/>
          <p:nvPr/>
        </p:nvGrpSpPr>
        <p:grpSpPr>
          <a:xfrm>
            <a:off x="4349356" y="4603813"/>
            <a:ext cx="3429061" cy="2655718"/>
            <a:chOff x="0" y="0"/>
            <a:chExt cx="3429060" cy="2655716"/>
          </a:xfrm>
        </p:grpSpPr>
        <p:sp>
          <p:nvSpPr>
            <p:cNvPr id="1048970" name="形状"/>
            <p:cNvSpPr/>
            <p:nvPr/>
          </p:nvSpPr>
          <p:spPr>
            <a:xfrm rot="10800000" flipH="1">
              <a:off x="0" y="0"/>
              <a:ext cx="3429061" cy="2655717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37" y="0"/>
                  </a:moveTo>
                  <a:lnTo>
                    <a:pt x="8275" y="4"/>
                  </a:lnTo>
                  <a:lnTo>
                    <a:pt x="8312" y="0"/>
                  </a:lnTo>
                  <a:cubicBezTo>
                    <a:pt x="9411" y="0"/>
                    <a:pt x="10309" y="914"/>
                    <a:pt x="10309" y="2028"/>
                  </a:cubicBezTo>
                  <a:cubicBezTo>
                    <a:pt x="10309" y="2601"/>
                    <a:pt x="10061" y="3128"/>
                    <a:pt x="9674" y="3499"/>
                  </a:cubicBezTo>
                  <a:cubicBezTo>
                    <a:pt x="9597" y="3794"/>
                    <a:pt x="9535" y="4119"/>
                    <a:pt x="9535" y="4475"/>
                  </a:cubicBezTo>
                  <a:cubicBezTo>
                    <a:pt x="9535" y="4754"/>
                    <a:pt x="9582" y="4939"/>
                    <a:pt x="9643" y="5079"/>
                  </a:cubicBezTo>
                  <a:cubicBezTo>
                    <a:pt x="9643" y="5079"/>
                    <a:pt x="9643" y="5079"/>
                    <a:pt x="10506" y="5079"/>
                  </a:cubicBezTo>
                  <a:lnTo>
                    <a:pt x="10872" y="5079"/>
                  </a:lnTo>
                  <a:cubicBezTo>
                    <a:pt x="11009" y="5079"/>
                    <a:pt x="11160" y="5079"/>
                    <a:pt x="11329" y="5079"/>
                  </a:cubicBezTo>
                  <a:lnTo>
                    <a:pt x="11887" y="5079"/>
                  </a:lnTo>
                  <a:cubicBezTo>
                    <a:pt x="12091" y="5079"/>
                    <a:pt x="12313" y="5079"/>
                    <a:pt x="12556" y="5079"/>
                  </a:cubicBezTo>
                  <a:lnTo>
                    <a:pt x="16548" y="5079"/>
                  </a:lnTo>
                  <a:cubicBezTo>
                    <a:pt x="16548" y="5079"/>
                    <a:pt x="16548" y="5079"/>
                    <a:pt x="16548" y="11969"/>
                  </a:cubicBezTo>
                  <a:lnTo>
                    <a:pt x="16534" y="11974"/>
                  </a:lnTo>
                  <a:lnTo>
                    <a:pt x="16771" y="12060"/>
                  </a:lnTo>
                  <a:cubicBezTo>
                    <a:pt x="16870" y="12081"/>
                    <a:pt x="16986" y="12093"/>
                    <a:pt x="17125" y="12093"/>
                  </a:cubicBezTo>
                  <a:cubicBezTo>
                    <a:pt x="17481" y="12093"/>
                    <a:pt x="17806" y="12015"/>
                    <a:pt x="18101" y="11938"/>
                  </a:cubicBezTo>
                  <a:cubicBezTo>
                    <a:pt x="18472" y="11551"/>
                    <a:pt x="18999" y="11319"/>
                    <a:pt x="19572" y="11319"/>
                  </a:cubicBezTo>
                  <a:cubicBezTo>
                    <a:pt x="20702" y="11319"/>
                    <a:pt x="21600" y="12201"/>
                    <a:pt x="21600" y="13316"/>
                  </a:cubicBezTo>
                  <a:cubicBezTo>
                    <a:pt x="21600" y="14415"/>
                    <a:pt x="20702" y="15314"/>
                    <a:pt x="19572" y="15314"/>
                  </a:cubicBezTo>
                  <a:cubicBezTo>
                    <a:pt x="18999" y="15314"/>
                    <a:pt x="18472" y="15066"/>
                    <a:pt x="18101" y="14679"/>
                  </a:cubicBezTo>
                  <a:cubicBezTo>
                    <a:pt x="17806" y="14601"/>
                    <a:pt x="17481" y="14524"/>
                    <a:pt x="17125" y="14524"/>
                  </a:cubicBezTo>
                  <a:cubicBezTo>
                    <a:pt x="16986" y="14524"/>
                    <a:pt x="16870" y="14535"/>
                    <a:pt x="16771" y="14557"/>
                  </a:cubicBezTo>
                  <a:lnTo>
                    <a:pt x="16534" y="14643"/>
                  </a:lnTo>
                  <a:lnTo>
                    <a:pt x="16548" y="14648"/>
                  </a:lnTo>
                  <a:cubicBezTo>
                    <a:pt x="16548" y="14648"/>
                    <a:pt x="16548" y="14648"/>
                    <a:pt x="16548" y="14694"/>
                  </a:cubicBezTo>
                  <a:cubicBezTo>
                    <a:pt x="16548" y="14694"/>
                    <a:pt x="16548" y="14694"/>
                    <a:pt x="16548" y="21600"/>
                  </a:cubicBezTo>
                  <a:lnTo>
                    <a:pt x="16515" y="21600"/>
                  </a:lnTo>
                  <a:cubicBezTo>
                    <a:pt x="16435" y="21600"/>
                    <a:pt x="16152" y="21600"/>
                    <a:pt x="15164" y="21600"/>
                  </a:cubicBezTo>
                  <a:lnTo>
                    <a:pt x="13608" y="21600"/>
                  </a:lnTo>
                  <a:cubicBezTo>
                    <a:pt x="13281" y="21600"/>
                    <a:pt x="12918" y="21600"/>
                    <a:pt x="12515" y="21600"/>
                  </a:cubicBezTo>
                  <a:lnTo>
                    <a:pt x="6626" y="21600"/>
                  </a:lnTo>
                  <a:cubicBezTo>
                    <a:pt x="6259" y="21600"/>
                    <a:pt x="5877" y="21600"/>
                    <a:pt x="5482" y="21600"/>
                  </a:cubicBezTo>
                  <a:lnTo>
                    <a:pt x="0" y="21600"/>
                  </a:lnTo>
                  <a:cubicBezTo>
                    <a:pt x="0" y="14648"/>
                    <a:pt x="0" y="14648"/>
                    <a:pt x="0" y="14648"/>
                  </a:cubicBezTo>
                  <a:lnTo>
                    <a:pt x="30" y="14637"/>
                  </a:lnTo>
                  <a:lnTo>
                    <a:pt x="30" y="14630"/>
                  </a:lnTo>
                  <a:cubicBezTo>
                    <a:pt x="30" y="14049"/>
                    <a:pt x="30" y="13420"/>
                    <a:pt x="30" y="12738"/>
                  </a:cubicBezTo>
                  <a:lnTo>
                    <a:pt x="30" y="11980"/>
                  </a:lnTo>
                  <a:lnTo>
                    <a:pt x="0" y="11969"/>
                  </a:lnTo>
                  <a:cubicBezTo>
                    <a:pt x="0" y="5079"/>
                    <a:pt x="0" y="5079"/>
                    <a:pt x="0" y="5079"/>
                  </a:cubicBezTo>
                  <a:lnTo>
                    <a:pt x="30" y="5079"/>
                  </a:lnTo>
                  <a:cubicBezTo>
                    <a:pt x="30" y="5079"/>
                    <a:pt x="30" y="5079"/>
                    <a:pt x="899" y="5079"/>
                  </a:cubicBezTo>
                  <a:lnTo>
                    <a:pt x="1267" y="5079"/>
                  </a:lnTo>
                  <a:cubicBezTo>
                    <a:pt x="1405" y="5079"/>
                    <a:pt x="1558" y="5079"/>
                    <a:pt x="1727" y="5079"/>
                  </a:cubicBezTo>
                  <a:lnTo>
                    <a:pt x="2289" y="5079"/>
                  </a:lnTo>
                  <a:cubicBezTo>
                    <a:pt x="2494" y="5079"/>
                    <a:pt x="2718" y="5079"/>
                    <a:pt x="2963" y="5079"/>
                  </a:cubicBezTo>
                  <a:lnTo>
                    <a:pt x="6906" y="5079"/>
                  </a:lnTo>
                  <a:cubicBezTo>
                    <a:pt x="6968" y="4939"/>
                    <a:pt x="7030" y="4754"/>
                    <a:pt x="7030" y="4475"/>
                  </a:cubicBezTo>
                  <a:cubicBezTo>
                    <a:pt x="7030" y="4119"/>
                    <a:pt x="6952" y="3794"/>
                    <a:pt x="6875" y="3499"/>
                  </a:cubicBezTo>
                  <a:cubicBezTo>
                    <a:pt x="6488" y="3128"/>
                    <a:pt x="6240" y="2601"/>
                    <a:pt x="6240" y="2028"/>
                  </a:cubicBezTo>
                  <a:cubicBezTo>
                    <a:pt x="6240" y="914"/>
                    <a:pt x="7138" y="0"/>
                    <a:pt x="8237" y="0"/>
                  </a:cubicBezTo>
                  <a:close/>
                </a:path>
              </a:pathLst>
            </a:custGeom>
            <a:solidFill>
              <a:srgbClr val="00206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anchor="ctr" bIns="45719" lIns="45719" numCol="1" rIns="45719" tIns="45719" wrap="square">
              <a:noAutofit/>
            </a:bodyPr>
            <a:p>
              <a:pPr defTabSz="1172261">
                <a:defRPr b="0"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b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48971" name="01…"/>
            <p:cNvSpPr txBox="1"/>
            <p:nvPr/>
          </p:nvSpPr>
          <p:spPr>
            <a:xfrm>
              <a:off x="114703" y="90032"/>
              <a:ext cx="2311811" cy="2442853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t" bIns="45719" lIns="45719" numCol="1" rIns="45719" tIns="45719" wrap="square">
              <a:noAutofit/>
            </a:bodyPr>
            <a:p>
              <a:pPr defTabSz="1172261">
                <a:lnSpc>
                  <a:spcPct val="150000"/>
                </a:lnSpc>
                <a:defRPr sz="3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0">
                  <a:latin typeface="Microsoft YaHei" charset="-122"/>
                  <a:ea typeface="Microsoft YaHei" charset="-122"/>
                  <a:cs typeface="Microsoft YaHei" charset="-122"/>
                </a:rPr>
                <a:t>01</a:t>
              </a:r>
            </a:p>
            <a:p>
              <a:pPr defTabSz="1172261">
                <a:lnSpc>
                  <a:spcPct val="150000"/>
                </a:lnSpc>
                <a:defRPr sz="3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0">
                  <a:latin typeface="Microsoft YaHei" charset="-122"/>
                  <a:ea typeface="Microsoft YaHei" charset="-122"/>
                  <a:cs typeface="Microsoft YaHei" charset="-122"/>
                </a:rPr>
                <a:t>唯一性</a:t>
              </a:r>
            </a:p>
          </p:txBody>
        </p:sp>
      </p:grpSp>
      <p:grpSp>
        <p:nvGrpSpPr>
          <p:cNvPr id="299" name="成组"/>
          <p:cNvGrpSpPr/>
          <p:nvPr/>
        </p:nvGrpSpPr>
        <p:grpSpPr>
          <a:xfrm>
            <a:off x="4411720" y="7792745"/>
            <a:ext cx="3304332" cy="2685742"/>
            <a:chOff x="0" y="0"/>
            <a:chExt cx="3304331" cy="2685740"/>
          </a:xfrm>
        </p:grpSpPr>
        <p:sp>
          <p:nvSpPr>
            <p:cNvPr id="1048972" name="形状"/>
            <p:cNvSpPr/>
            <p:nvPr/>
          </p:nvSpPr>
          <p:spPr>
            <a:xfrm rot="10800000" flipH="1">
              <a:off x="-1" y="-1"/>
              <a:ext cx="3304333" cy="2685741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37" y="0"/>
                  </a:moveTo>
                  <a:lnTo>
                    <a:pt x="8275" y="4"/>
                  </a:lnTo>
                  <a:lnTo>
                    <a:pt x="8312" y="0"/>
                  </a:lnTo>
                  <a:cubicBezTo>
                    <a:pt x="9411" y="0"/>
                    <a:pt x="10309" y="914"/>
                    <a:pt x="10309" y="2028"/>
                  </a:cubicBezTo>
                  <a:cubicBezTo>
                    <a:pt x="10309" y="2601"/>
                    <a:pt x="10061" y="3128"/>
                    <a:pt x="9674" y="3499"/>
                  </a:cubicBezTo>
                  <a:cubicBezTo>
                    <a:pt x="9597" y="3794"/>
                    <a:pt x="9535" y="4119"/>
                    <a:pt x="9535" y="4475"/>
                  </a:cubicBezTo>
                  <a:cubicBezTo>
                    <a:pt x="9535" y="4754"/>
                    <a:pt x="9582" y="4939"/>
                    <a:pt x="9643" y="5079"/>
                  </a:cubicBezTo>
                  <a:cubicBezTo>
                    <a:pt x="9643" y="5079"/>
                    <a:pt x="9643" y="5079"/>
                    <a:pt x="10506" y="5079"/>
                  </a:cubicBezTo>
                  <a:lnTo>
                    <a:pt x="10872" y="5079"/>
                  </a:lnTo>
                  <a:cubicBezTo>
                    <a:pt x="11009" y="5079"/>
                    <a:pt x="11160" y="5079"/>
                    <a:pt x="11329" y="5079"/>
                  </a:cubicBezTo>
                  <a:lnTo>
                    <a:pt x="11887" y="5079"/>
                  </a:lnTo>
                  <a:cubicBezTo>
                    <a:pt x="12091" y="5079"/>
                    <a:pt x="12313" y="5079"/>
                    <a:pt x="12556" y="5079"/>
                  </a:cubicBezTo>
                  <a:lnTo>
                    <a:pt x="16548" y="5079"/>
                  </a:lnTo>
                  <a:cubicBezTo>
                    <a:pt x="16548" y="5079"/>
                    <a:pt x="16548" y="5079"/>
                    <a:pt x="16548" y="11969"/>
                  </a:cubicBezTo>
                  <a:lnTo>
                    <a:pt x="16534" y="11974"/>
                  </a:lnTo>
                  <a:lnTo>
                    <a:pt x="16771" y="12060"/>
                  </a:lnTo>
                  <a:cubicBezTo>
                    <a:pt x="16870" y="12081"/>
                    <a:pt x="16986" y="12093"/>
                    <a:pt x="17125" y="12093"/>
                  </a:cubicBezTo>
                  <a:cubicBezTo>
                    <a:pt x="17481" y="12093"/>
                    <a:pt x="17806" y="12015"/>
                    <a:pt x="18101" y="11938"/>
                  </a:cubicBezTo>
                  <a:cubicBezTo>
                    <a:pt x="18472" y="11551"/>
                    <a:pt x="18999" y="11319"/>
                    <a:pt x="19572" y="11319"/>
                  </a:cubicBezTo>
                  <a:cubicBezTo>
                    <a:pt x="20702" y="11319"/>
                    <a:pt x="21600" y="12201"/>
                    <a:pt x="21600" y="13316"/>
                  </a:cubicBezTo>
                  <a:cubicBezTo>
                    <a:pt x="21600" y="14415"/>
                    <a:pt x="20702" y="15314"/>
                    <a:pt x="19572" y="15314"/>
                  </a:cubicBezTo>
                  <a:cubicBezTo>
                    <a:pt x="18999" y="15314"/>
                    <a:pt x="18472" y="15066"/>
                    <a:pt x="18101" y="14679"/>
                  </a:cubicBezTo>
                  <a:cubicBezTo>
                    <a:pt x="17806" y="14601"/>
                    <a:pt x="17481" y="14524"/>
                    <a:pt x="17125" y="14524"/>
                  </a:cubicBezTo>
                  <a:cubicBezTo>
                    <a:pt x="16986" y="14524"/>
                    <a:pt x="16870" y="14535"/>
                    <a:pt x="16771" y="14557"/>
                  </a:cubicBezTo>
                  <a:lnTo>
                    <a:pt x="16534" y="14643"/>
                  </a:lnTo>
                  <a:lnTo>
                    <a:pt x="16548" y="14648"/>
                  </a:lnTo>
                  <a:cubicBezTo>
                    <a:pt x="16548" y="14648"/>
                    <a:pt x="16548" y="14648"/>
                    <a:pt x="16548" y="14694"/>
                  </a:cubicBezTo>
                  <a:cubicBezTo>
                    <a:pt x="16548" y="14694"/>
                    <a:pt x="16548" y="14694"/>
                    <a:pt x="16548" y="21600"/>
                  </a:cubicBezTo>
                  <a:lnTo>
                    <a:pt x="16515" y="21600"/>
                  </a:lnTo>
                  <a:cubicBezTo>
                    <a:pt x="16435" y="21600"/>
                    <a:pt x="16152" y="21600"/>
                    <a:pt x="15164" y="21600"/>
                  </a:cubicBezTo>
                  <a:lnTo>
                    <a:pt x="13608" y="21600"/>
                  </a:lnTo>
                  <a:cubicBezTo>
                    <a:pt x="13281" y="21600"/>
                    <a:pt x="12918" y="21600"/>
                    <a:pt x="12515" y="21600"/>
                  </a:cubicBezTo>
                  <a:lnTo>
                    <a:pt x="6626" y="21600"/>
                  </a:lnTo>
                  <a:cubicBezTo>
                    <a:pt x="6259" y="21600"/>
                    <a:pt x="5877" y="21600"/>
                    <a:pt x="5482" y="21600"/>
                  </a:cubicBezTo>
                  <a:lnTo>
                    <a:pt x="0" y="21600"/>
                  </a:lnTo>
                  <a:cubicBezTo>
                    <a:pt x="0" y="14648"/>
                    <a:pt x="0" y="14648"/>
                    <a:pt x="0" y="14648"/>
                  </a:cubicBezTo>
                  <a:lnTo>
                    <a:pt x="30" y="14637"/>
                  </a:lnTo>
                  <a:lnTo>
                    <a:pt x="30" y="14630"/>
                  </a:lnTo>
                  <a:cubicBezTo>
                    <a:pt x="30" y="14049"/>
                    <a:pt x="30" y="13420"/>
                    <a:pt x="30" y="12738"/>
                  </a:cubicBezTo>
                  <a:lnTo>
                    <a:pt x="30" y="11980"/>
                  </a:lnTo>
                  <a:lnTo>
                    <a:pt x="0" y="11969"/>
                  </a:lnTo>
                  <a:cubicBezTo>
                    <a:pt x="0" y="5079"/>
                    <a:pt x="0" y="5079"/>
                    <a:pt x="0" y="5079"/>
                  </a:cubicBezTo>
                  <a:lnTo>
                    <a:pt x="30" y="5079"/>
                  </a:lnTo>
                  <a:cubicBezTo>
                    <a:pt x="30" y="5079"/>
                    <a:pt x="30" y="5079"/>
                    <a:pt x="899" y="5079"/>
                  </a:cubicBezTo>
                  <a:lnTo>
                    <a:pt x="1267" y="5079"/>
                  </a:lnTo>
                  <a:cubicBezTo>
                    <a:pt x="1405" y="5079"/>
                    <a:pt x="1558" y="5079"/>
                    <a:pt x="1727" y="5079"/>
                  </a:cubicBezTo>
                  <a:lnTo>
                    <a:pt x="2289" y="5079"/>
                  </a:lnTo>
                  <a:cubicBezTo>
                    <a:pt x="2494" y="5079"/>
                    <a:pt x="2718" y="5079"/>
                    <a:pt x="2963" y="5079"/>
                  </a:cubicBezTo>
                  <a:lnTo>
                    <a:pt x="6906" y="5079"/>
                  </a:lnTo>
                  <a:cubicBezTo>
                    <a:pt x="6968" y="4939"/>
                    <a:pt x="7030" y="4754"/>
                    <a:pt x="7030" y="4475"/>
                  </a:cubicBezTo>
                  <a:cubicBezTo>
                    <a:pt x="7030" y="4119"/>
                    <a:pt x="6952" y="3794"/>
                    <a:pt x="6875" y="3499"/>
                  </a:cubicBezTo>
                  <a:cubicBezTo>
                    <a:pt x="6488" y="3128"/>
                    <a:pt x="6240" y="2601"/>
                    <a:pt x="6240" y="2028"/>
                  </a:cubicBezTo>
                  <a:cubicBezTo>
                    <a:pt x="6240" y="914"/>
                    <a:pt x="7138" y="0"/>
                    <a:pt x="8237" y="0"/>
                  </a:cubicBezTo>
                  <a:close/>
                </a:path>
              </a:pathLst>
            </a:custGeom>
            <a:solidFill>
              <a:srgbClr val="00206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anchor="ctr" bIns="45719" lIns="45719" numCol="1" rIns="45719" tIns="45719" wrap="square">
              <a:noAutofit/>
            </a:bodyPr>
            <a:p>
              <a:pPr defTabSz="1172261">
                <a:defRPr b="0"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b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48973" name="02…"/>
            <p:cNvSpPr txBox="1"/>
            <p:nvPr/>
          </p:nvSpPr>
          <p:spPr>
            <a:xfrm>
              <a:off x="110531" y="91050"/>
              <a:ext cx="2227721" cy="1524540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t" bIns="45719" lIns="45719" numCol="1" rIns="45719" tIns="45719" wrap="square">
              <a:noAutofit/>
            </a:bodyPr>
            <a:p>
              <a:pPr defTabSz="1172261">
                <a:lnSpc>
                  <a:spcPct val="150000"/>
                </a:lnSpc>
                <a:defRPr sz="3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0">
                  <a:latin typeface="Microsoft YaHei" charset="-122"/>
                  <a:ea typeface="Microsoft YaHei" charset="-122"/>
                  <a:cs typeface="Microsoft YaHei" charset="-122"/>
                </a:rPr>
                <a:t>02</a:t>
              </a:r>
            </a:p>
            <a:p>
              <a:pPr defTabSz="1172261">
                <a:lnSpc>
                  <a:spcPct val="150000"/>
                </a:lnSpc>
                <a:defRPr sz="3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0">
                  <a:latin typeface="Microsoft YaHei" charset="-122"/>
                  <a:ea typeface="Microsoft YaHei" charset="-122"/>
                  <a:cs typeface="Microsoft YaHei" charset="-122"/>
                </a:rPr>
                <a:t>确定性</a:t>
              </a:r>
            </a:p>
          </p:txBody>
        </p:sp>
      </p:grpSp>
      <p:grpSp>
        <p:nvGrpSpPr>
          <p:cNvPr id="300" name="成组"/>
          <p:cNvGrpSpPr/>
          <p:nvPr/>
        </p:nvGrpSpPr>
        <p:grpSpPr>
          <a:xfrm>
            <a:off x="4411720" y="10833901"/>
            <a:ext cx="3304333" cy="2783251"/>
            <a:chOff x="-20983" y="-20983"/>
            <a:chExt cx="3304331" cy="2783250"/>
          </a:xfrm>
        </p:grpSpPr>
        <p:sp>
          <p:nvSpPr>
            <p:cNvPr id="1048974" name="形状"/>
            <p:cNvSpPr/>
            <p:nvPr/>
          </p:nvSpPr>
          <p:spPr>
            <a:xfrm rot="10800000" flipH="1">
              <a:off x="-1" y="-1"/>
              <a:ext cx="3283350" cy="2762268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37" y="0"/>
                  </a:moveTo>
                  <a:lnTo>
                    <a:pt x="8275" y="4"/>
                  </a:lnTo>
                  <a:lnTo>
                    <a:pt x="8312" y="0"/>
                  </a:lnTo>
                  <a:cubicBezTo>
                    <a:pt x="9411" y="0"/>
                    <a:pt x="10309" y="914"/>
                    <a:pt x="10309" y="2028"/>
                  </a:cubicBezTo>
                  <a:cubicBezTo>
                    <a:pt x="10309" y="2601"/>
                    <a:pt x="10061" y="3128"/>
                    <a:pt x="9674" y="3499"/>
                  </a:cubicBezTo>
                  <a:cubicBezTo>
                    <a:pt x="9597" y="3794"/>
                    <a:pt x="9535" y="4119"/>
                    <a:pt x="9535" y="4475"/>
                  </a:cubicBezTo>
                  <a:cubicBezTo>
                    <a:pt x="9535" y="4754"/>
                    <a:pt x="9582" y="4939"/>
                    <a:pt x="9643" y="5079"/>
                  </a:cubicBezTo>
                  <a:cubicBezTo>
                    <a:pt x="9643" y="5079"/>
                    <a:pt x="9643" y="5079"/>
                    <a:pt x="10506" y="5079"/>
                  </a:cubicBezTo>
                  <a:lnTo>
                    <a:pt x="10872" y="5079"/>
                  </a:lnTo>
                  <a:cubicBezTo>
                    <a:pt x="11009" y="5079"/>
                    <a:pt x="11160" y="5079"/>
                    <a:pt x="11329" y="5079"/>
                  </a:cubicBezTo>
                  <a:lnTo>
                    <a:pt x="11887" y="5079"/>
                  </a:lnTo>
                  <a:cubicBezTo>
                    <a:pt x="12091" y="5079"/>
                    <a:pt x="12313" y="5079"/>
                    <a:pt x="12556" y="5079"/>
                  </a:cubicBezTo>
                  <a:lnTo>
                    <a:pt x="16548" y="5079"/>
                  </a:lnTo>
                  <a:cubicBezTo>
                    <a:pt x="16548" y="5079"/>
                    <a:pt x="16548" y="5079"/>
                    <a:pt x="16548" y="11969"/>
                  </a:cubicBezTo>
                  <a:lnTo>
                    <a:pt x="16534" y="11974"/>
                  </a:lnTo>
                  <a:lnTo>
                    <a:pt x="16771" y="12060"/>
                  </a:lnTo>
                  <a:cubicBezTo>
                    <a:pt x="16870" y="12081"/>
                    <a:pt x="16986" y="12093"/>
                    <a:pt x="17125" y="12093"/>
                  </a:cubicBezTo>
                  <a:cubicBezTo>
                    <a:pt x="17481" y="12093"/>
                    <a:pt x="17806" y="12015"/>
                    <a:pt x="18101" y="11938"/>
                  </a:cubicBezTo>
                  <a:cubicBezTo>
                    <a:pt x="18472" y="11551"/>
                    <a:pt x="18999" y="11319"/>
                    <a:pt x="19572" y="11319"/>
                  </a:cubicBezTo>
                  <a:cubicBezTo>
                    <a:pt x="20702" y="11319"/>
                    <a:pt x="21600" y="12201"/>
                    <a:pt x="21600" y="13316"/>
                  </a:cubicBezTo>
                  <a:cubicBezTo>
                    <a:pt x="21600" y="14415"/>
                    <a:pt x="20702" y="15314"/>
                    <a:pt x="19572" y="15314"/>
                  </a:cubicBezTo>
                  <a:cubicBezTo>
                    <a:pt x="18999" y="15314"/>
                    <a:pt x="18472" y="15066"/>
                    <a:pt x="18101" y="14679"/>
                  </a:cubicBezTo>
                  <a:cubicBezTo>
                    <a:pt x="17806" y="14601"/>
                    <a:pt x="17481" y="14524"/>
                    <a:pt x="17125" y="14524"/>
                  </a:cubicBezTo>
                  <a:cubicBezTo>
                    <a:pt x="16986" y="14524"/>
                    <a:pt x="16870" y="14535"/>
                    <a:pt x="16771" y="14557"/>
                  </a:cubicBezTo>
                  <a:lnTo>
                    <a:pt x="16534" y="14643"/>
                  </a:lnTo>
                  <a:lnTo>
                    <a:pt x="16548" y="14648"/>
                  </a:lnTo>
                  <a:cubicBezTo>
                    <a:pt x="16548" y="14648"/>
                    <a:pt x="16548" y="14648"/>
                    <a:pt x="16548" y="14694"/>
                  </a:cubicBezTo>
                  <a:cubicBezTo>
                    <a:pt x="16548" y="14694"/>
                    <a:pt x="16548" y="14694"/>
                    <a:pt x="16548" y="21600"/>
                  </a:cubicBezTo>
                  <a:lnTo>
                    <a:pt x="16515" y="21600"/>
                  </a:lnTo>
                  <a:cubicBezTo>
                    <a:pt x="16435" y="21600"/>
                    <a:pt x="16152" y="21600"/>
                    <a:pt x="15164" y="21600"/>
                  </a:cubicBezTo>
                  <a:lnTo>
                    <a:pt x="13608" y="21600"/>
                  </a:lnTo>
                  <a:cubicBezTo>
                    <a:pt x="13281" y="21600"/>
                    <a:pt x="12918" y="21600"/>
                    <a:pt x="12515" y="21600"/>
                  </a:cubicBezTo>
                  <a:lnTo>
                    <a:pt x="6626" y="21600"/>
                  </a:lnTo>
                  <a:cubicBezTo>
                    <a:pt x="6259" y="21600"/>
                    <a:pt x="5877" y="21600"/>
                    <a:pt x="5482" y="21600"/>
                  </a:cubicBezTo>
                  <a:lnTo>
                    <a:pt x="0" y="21600"/>
                  </a:lnTo>
                  <a:cubicBezTo>
                    <a:pt x="0" y="14648"/>
                    <a:pt x="0" y="14648"/>
                    <a:pt x="0" y="14648"/>
                  </a:cubicBezTo>
                  <a:lnTo>
                    <a:pt x="30" y="14637"/>
                  </a:lnTo>
                  <a:lnTo>
                    <a:pt x="30" y="14630"/>
                  </a:lnTo>
                  <a:cubicBezTo>
                    <a:pt x="30" y="14049"/>
                    <a:pt x="30" y="13420"/>
                    <a:pt x="30" y="12738"/>
                  </a:cubicBezTo>
                  <a:lnTo>
                    <a:pt x="30" y="11980"/>
                  </a:lnTo>
                  <a:lnTo>
                    <a:pt x="0" y="11969"/>
                  </a:lnTo>
                  <a:cubicBezTo>
                    <a:pt x="0" y="5079"/>
                    <a:pt x="0" y="5079"/>
                    <a:pt x="0" y="5079"/>
                  </a:cubicBezTo>
                  <a:lnTo>
                    <a:pt x="30" y="5079"/>
                  </a:lnTo>
                  <a:cubicBezTo>
                    <a:pt x="30" y="5079"/>
                    <a:pt x="30" y="5079"/>
                    <a:pt x="899" y="5079"/>
                  </a:cubicBezTo>
                  <a:lnTo>
                    <a:pt x="1267" y="5079"/>
                  </a:lnTo>
                  <a:cubicBezTo>
                    <a:pt x="1405" y="5079"/>
                    <a:pt x="1558" y="5079"/>
                    <a:pt x="1727" y="5079"/>
                  </a:cubicBezTo>
                  <a:lnTo>
                    <a:pt x="2289" y="5079"/>
                  </a:lnTo>
                  <a:cubicBezTo>
                    <a:pt x="2494" y="5079"/>
                    <a:pt x="2718" y="5079"/>
                    <a:pt x="2963" y="5079"/>
                  </a:cubicBezTo>
                  <a:lnTo>
                    <a:pt x="6906" y="5079"/>
                  </a:lnTo>
                  <a:cubicBezTo>
                    <a:pt x="6968" y="4939"/>
                    <a:pt x="7030" y="4754"/>
                    <a:pt x="7030" y="4475"/>
                  </a:cubicBezTo>
                  <a:cubicBezTo>
                    <a:pt x="7030" y="4119"/>
                    <a:pt x="6952" y="3794"/>
                    <a:pt x="6875" y="3499"/>
                  </a:cubicBezTo>
                  <a:cubicBezTo>
                    <a:pt x="6488" y="3128"/>
                    <a:pt x="6240" y="2601"/>
                    <a:pt x="6240" y="2028"/>
                  </a:cubicBezTo>
                  <a:cubicBezTo>
                    <a:pt x="6240" y="914"/>
                    <a:pt x="7138" y="0"/>
                    <a:pt x="8237" y="0"/>
                  </a:cubicBezTo>
                  <a:close/>
                </a:path>
              </a:pathLst>
            </a:custGeom>
            <a:solidFill>
              <a:srgbClr val="00206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anchor="ctr" bIns="45719" lIns="45719" numCol="1" rIns="45719" tIns="45719" wrap="square">
              <a:noAutofit/>
            </a:bodyPr>
            <a:p>
              <a:pPr defTabSz="1172261">
                <a:defRPr b="0"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48975" name="03…"/>
            <p:cNvSpPr txBox="1"/>
            <p:nvPr/>
          </p:nvSpPr>
          <p:spPr>
            <a:xfrm>
              <a:off x="-20984" y="-20984"/>
              <a:ext cx="2604195" cy="1953181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t" bIns="45719" lIns="45719" numCol="1" rIns="45719" tIns="45719" wrap="square">
              <a:noAutofit/>
            </a:bodyPr>
            <a:p>
              <a:pPr defTabSz="1172261">
                <a:lnSpc>
                  <a:spcPct val="150000"/>
                </a:lnSpc>
                <a:defRPr sz="3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>
                  <a:latin typeface="Microsoft YaHei" charset="-122"/>
                  <a:ea typeface="Microsoft YaHei" charset="-122"/>
                  <a:cs typeface="Microsoft YaHei" charset="-122"/>
                </a:rPr>
                <a:t>03</a:t>
              </a:r>
            </a:p>
            <a:p>
              <a:pPr defTabSz="1172261">
                <a:lnSpc>
                  <a:spcPct val="150000"/>
                </a:lnSpc>
                <a:defRPr sz="3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0" dirty="0">
                  <a:latin typeface="Microsoft YaHei" charset="-122"/>
                  <a:ea typeface="Microsoft YaHei" charset="-122"/>
                  <a:cs typeface="Microsoft YaHei" charset="-122"/>
                </a:rPr>
                <a:t>不确定性</a:t>
              </a:r>
            </a:p>
          </p:txBody>
        </p:sp>
      </p:grpSp>
      <p:sp>
        <p:nvSpPr>
          <p:cNvPr id="1048976" name="实践的特点"/>
          <p:cNvSpPr txBox="1"/>
          <p:nvPr/>
        </p:nvSpPr>
        <p:spPr>
          <a:xfrm>
            <a:off x="2485982" y="2824764"/>
            <a:ext cx="7155805" cy="948978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实践的特点</a:t>
            </a:r>
            <a:r>
              <a:rPr altLang="en-US" dirty="0" lang="zh-CN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（选择题）</a:t>
            </a:r>
            <a:endParaRPr dirty="0">
              <a:solidFill>
                <a:srgbClr val="00B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8977" name="实践是检验真理的唯一标准"/>
          <p:cNvSpPr txBox="1"/>
          <p:nvPr/>
        </p:nvSpPr>
        <p:spPr>
          <a:xfrm>
            <a:off x="11176694" y="11209364"/>
            <a:ext cx="10464107" cy="1202252"/>
          </a:xfrm>
          <a:prstGeom prst="rect"/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anchor="ctr" bIns="50800" lIns="50800" rIns="50800" tIns="50800" wrap="square">
            <a:spAutoFit/>
          </a:bodyPr>
          <a:lstStyle>
            <a:lvl1pPr algn="l" defTabSz="1172261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实践是检验真理的唯一标准</a:t>
            </a:r>
          </a:p>
        </p:txBody>
      </p:sp>
      <p:sp>
        <p:nvSpPr>
          <p:cNvPr id="1048978" name="认识只能通过实践来检验；…"/>
          <p:cNvSpPr txBox="1"/>
          <p:nvPr/>
        </p:nvSpPr>
        <p:spPr>
          <a:xfrm>
            <a:off x="11252894" y="7992714"/>
            <a:ext cx="10387907" cy="1202252"/>
          </a:xfrm>
          <a:prstGeom prst="rect"/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anchor="ctr" bIns="50800" lIns="50800" rIns="50800" tIns="50800" wrap="square">
            <a:spAutoFit/>
          </a:bodyPr>
          <a:p>
            <a:pPr algn="l" defTabSz="1172261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rPr altLang="en-US" dirty="0" sz="5400" lang="zh-CN">
                <a:latin typeface="Microsoft YaHei" charset="-122"/>
                <a:ea typeface="Microsoft YaHei" charset="-122"/>
                <a:cs typeface="Microsoft YaHei" charset="-122"/>
              </a:rPr>
              <a:t>实践可以检验一切认识</a:t>
            </a: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</p:txBody>
      </p:sp>
      <p:sp>
        <p:nvSpPr>
          <p:cNvPr id="1048979" name="实践是一定历史条件下有局限性；…"/>
          <p:cNvSpPr txBox="1"/>
          <p:nvPr/>
        </p:nvSpPr>
        <p:spPr>
          <a:xfrm>
            <a:off x="11252895" y="5088473"/>
            <a:ext cx="10464106" cy="1202252"/>
          </a:xfrm>
          <a:prstGeom prst="rect"/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anchor="ctr" bIns="50800" lIns="50800" rIns="50800" tIns="50800" wrap="square">
            <a:spAutoFit/>
          </a:bodyPr>
          <a:p>
            <a:pPr algn="l" defTabSz="1172261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实践是一定历史条件下有局限性；</a:t>
            </a:r>
          </a:p>
        </p:txBody>
      </p:sp>
      <p:graphicFrame>
        <p:nvGraphicFramePr>
          <p:cNvPr id="4194355" name="图表 14"/>
          <p:cNvGraphicFramePr>
            <a:graphicFrameLocks/>
          </p:cNvGraphicFramePr>
          <p:nvPr/>
        </p:nvGraphicFramePr>
        <p:xfrm>
          <a:off x="18157372" y="22300"/>
          <a:ext cx="7184571" cy="291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980" name="线条"/>
          <p:cNvSpPr/>
          <p:nvPr/>
        </p:nvSpPr>
        <p:spPr>
          <a:xfrm>
            <a:off x="7619999" y="5715000"/>
            <a:ext cx="3373815" cy="6207735"/>
          </a:xfrm>
          <a:prstGeom prst="line"/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  <a:tailEnd type="triangle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8981" name="第一节 物质世界和实践"/>
          <p:cNvSpPr txBox="1"/>
          <p:nvPr/>
        </p:nvSpPr>
        <p:spPr>
          <a:xfrm>
            <a:off x="0" y="22300"/>
            <a:ext cx="3810338" cy="656590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pPr algn="l"/>
            <a:r>
              <a:rPr altLang="zh-CN" b="0" dirty="0" sz="18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2.3.2.2</a:t>
            </a:r>
            <a:r>
              <a:rPr altLang="en-US" b="0" dirty="0" sz="18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实践标准的唯一性</a:t>
            </a:r>
            <a:endParaRPr altLang="zh-CN" b="0" dirty="0" sz="1800" lang="en-US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/>
            <a:r>
              <a:rPr altLang="zh-CN" b="0" dirty="0" sz="18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2.3.2.3</a:t>
            </a:r>
            <a:r>
              <a:rPr altLang="en-US" b="0" dirty="0" sz="18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实践标准的确定性和不确定性</a:t>
            </a:r>
            <a:endParaRPr b="0" dirty="0" sz="1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成组"/>
          <p:cNvGrpSpPr/>
          <p:nvPr/>
        </p:nvGrpSpPr>
        <p:grpSpPr>
          <a:xfrm>
            <a:off x="4349356" y="4603813"/>
            <a:ext cx="3429061" cy="2655718"/>
            <a:chOff x="0" y="0"/>
            <a:chExt cx="3429060" cy="2655716"/>
          </a:xfrm>
        </p:grpSpPr>
        <p:sp>
          <p:nvSpPr>
            <p:cNvPr id="1048982" name="形状"/>
            <p:cNvSpPr/>
            <p:nvPr/>
          </p:nvSpPr>
          <p:spPr>
            <a:xfrm rot="10800000" flipH="1">
              <a:off x="0" y="0"/>
              <a:ext cx="3429061" cy="2655717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37" y="0"/>
                  </a:moveTo>
                  <a:lnTo>
                    <a:pt x="8275" y="4"/>
                  </a:lnTo>
                  <a:lnTo>
                    <a:pt x="8312" y="0"/>
                  </a:lnTo>
                  <a:cubicBezTo>
                    <a:pt x="9411" y="0"/>
                    <a:pt x="10309" y="914"/>
                    <a:pt x="10309" y="2028"/>
                  </a:cubicBezTo>
                  <a:cubicBezTo>
                    <a:pt x="10309" y="2601"/>
                    <a:pt x="10061" y="3128"/>
                    <a:pt x="9674" y="3499"/>
                  </a:cubicBezTo>
                  <a:cubicBezTo>
                    <a:pt x="9597" y="3794"/>
                    <a:pt x="9535" y="4119"/>
                    <a:pt x="9535" y="4475"/>
                  </a:cubicBezTo>
                  <a:cubicBezTo>
                    <a:pt x="9535" y="4754"/>
                    <a:pt x="9582" y="4939"/>
                    <a:pt x="9643" y="5079"/>
                  </a:cubicBezTo>
                  <a:cubicBezTo>
                    <a:pt x="9643" y="5079"/>
                    <a:pt x="9643" y="5079"/>
                    <a:pt x="10506" y="5079"/>
                  </a:cubicBezTo>
                  <a:lnTo>
                    <a:pt x="10872" y="5079"/>
                  </a:lnTo>
                  <a:cubicBezTo>
                    <a:pt x="11009" y="5079"/>
                    <a:pt x="11160" y="5079"/>
                    <a:pt x="11329" y="5079"/>
                  </a:cubicBezTo>
                  <a:lnTo>
                    <a:pt x="11887" y="5079"/>
                  </a:lnTo>
                  <a:cubicBezTo>
                    <a:pt x="12091" y="5079"/>
                    <a:pt x="12313" y="5079"/>
                    <a:pt x="12556" y="5079"/>
                  </a:cubicBezTo>
                  <a:lnTo>
                    <a:pt x="16548" y="5079"/>
                  </a:lnTo>
                  <a:cubicBezTo>
                    <a:pt x="16548" y="5079"/>
                    <a:pt x="16548" y="5079"/>
                    <a:pt x="16548" y="11969"/>
                  </a:cubicBezTo>
                  <a:lnTo>
                    <a:pt x="16534" y="11974"/>
                  </a:lnTo>
                  <a:lnTo>
                    <a:pt x="16771" y="12060"/>
                  </a:lnTo>
                  <a:cubicBezTo>
                    <a:pt x="16870" y="12081"/>
                    <a:pt x="16986" y="12093"/>
                    <a:pt x="17125" y="12093"/>
                  </a:cubicBezTo>
                  <a:cubicBezTo>
                    <a:pt x="17481" y="12093"/>
                    <a:pt x="17806" y="12015"/>
                    <a:pt x="18101" y="11938"/>
                  </a:cubicBezTo>
                  <a:cubicBezTo>
                    <a:pt x="18472" y="11551"/>
                    <a:pt x="18999" y="11319"/>
                    <a:pt x="19572" y="11319"/>
                  </a:cubicBezTo>
                  <a:cubicBezTo>
                    <a:pt x="20702" y="11319"/>
                    <a:pt x="21600" y="12201"/>
                    <a:pt x="21600" y="13316"/>
                  </a:cubicBezTo>
                  <a:cubicBezTo>
                    <a:pt x="21600" y="14415"/>
                    <a:pt x="20702" y="15314"/>
                    <a:pt x="19572" y="15314"/>
                  </a:cubicBezTo>
                  <a:cubicBezTo>
                    <a:pt x="18999" y="15314"/>
                    <a:pt x="18472" y="15066"/>
                    <a:pt x="18101" y="14679"/>
                  </a:cubicBezTo>
                  <a:cubicBezTo>
                    <a:pt x="17806" y="14601"/>
                    <a:pt x="17481" y="14524"/>
                    <a:pt x="17125" y="14524"/>
                  </a:cubicBezTo>
                  <a:cubicBezTo>
                    <a:pt x="16986" y="14524"/>
                    <a:pt x="16870" y="14535"/>
                    <a:pt x="16771" y="14557"/>
                  </a:cubicBezTo>
                  <a:lnTo>
                    <a:pt x="16534" y="14643"/>
                  </a:lnTo>
                  <a:lnTo>
                    <a:pt x="16548" y="14648"/>
                  </a:lnTo>
                  <a:cubicBezTo>
                    <a:pt x="16548" y="14648"/>
                    <a:pt x="16548" y="14648"/>
                    <a:pt x="16548" y="14694"/>
                  </a:cubicBezTo>
                  <a:cubicBezTo>
                    <a:pt x="16548" y="14694"/>
                    <a:pt x="16548" y="14694"/>
                    <a:pt x="16548" y="21600"/>
                  </a:cubicBezTo>
                  <a:lnTo>
                    <a:pt x="16515" y="21600"/>
                  </a:lnTo>
                  <a:cubicBezTo>
                    <a:pt x="16435" y="21600"/>
                    <a:pt x="16152" y="21600"/>
                    <a:pt x="15164" y="21600"/>
                  </a:cubicBezTo>
                  <a:lnTo>
                    <a:pt x="13608" y="21600"/>
                  </a:lnTo>
                  <a:cubicBezTo>
                    <a:pt x="13281" y="21600"/>
                    <a:pt x="12918" y="21600"/>
                    <a:pt x="12515" y="21600"/>
                  </a:cubicBezTo>
                  <a:lnTo>
                    <a:pt x="6626" y="21600"/>
                  </a:lnTo>
                  <a:cubicBezTo>
                    <a:pt x="6259" y="21600"/>
                    <a:pt x="5877" y="21600"/>
                    <a:pt x="5482" y="21600"/>
                  </a:cubicBezTo>
                  <a:lnTo>
                    <a:pt x="0" y="21600"/>
                  </a:lnTo>
                  <a:cubicBezTo>
                    <a:pt x="0" y="14648"/>
                    <a:pt x="0" y="14648"/>
                    <a:pt x="0" y="14648"/>
                  </a:cubicBezTo>
                  <a:lnTo>
                    <a:pt x="30" y="14637"/>
                  </a:lnTo>
                  <a:lnTo>
                    <a:pt x="30" y="14630"/>
                  </a:lnTo>
                  <a:cubicBezTo>
                    <a:pt x="30" y="14049"/>
                    <a:pt x="30" y="13420"/>
                    <a:pt x="30" y="12738"/>
                  </a:cubicBezTo>
                  <a:lnTo>
                    <a:pt x="30" y="11980"/>
                  </a:lnTo>
                  <a:lnTo>
                    <a:pt x="0" y="11969"/>
                  </a:lnTo>
                  <a:cubicBezTo>
                    <a:pt x="0" y="5079"/>
                    <a:pt x="0" y="5079"/>
                    <a:pt x="0" y="5079"/>
                  </a:cubicBezTo>
                  <a:lnTo>
                    <a:pt x="30" y="5079"/>
                  </a:lnTo>
                  <a:cubicBezTo>
                    <a:pt x="30" y="5079"/>
                    <a:pt x="30" y="5079"/>
                    <a:pt x="899" y="5079"/>
                  </a:cubicBezTo>
                  <a:lnTo>
                    <a:pt x="1267" y="5079"/>
                  </a:lnTo>
                  <a:cubicBezTo>
                    <a:pt x="1405" y="5079"/>
                    <a:pt x="1558" y="5079"/>
                    <a:pt x="1727" y="5079"/>
                  </a:cubicBezTo>
                  <a:lnTo>
                    <a:pt x="2289" y="5079"/>
                  </a:lnTo>
                  <a:cubicBezTo>
                    <a:pt x="2494" y="5079"/>
                    <a:pt x="2718" y="5079"/>
                    <a:pt x="2963" y="5079"/>
                  </a:cubicBezTo>
                  <a:lnTo>
                    <a:pt x="6906" y="5079"/>
                  </a:lnTo>
                  <a:cubicBezTo>
                    <a:pt x="6968" y="4939"/>
                    <a:pt x="7030" y="4754"/>
                    <a:pt x="7030" y="4475"/>
                  </a:cubicBezTo>
                  <a:cubicBezTo>
                    <a:pt x="7030" y="4119"/>
                    <a:pt x="6952" y="3794"/>
                    <a:pt x="6875" y="3499"/>
                  </a:cubicBezTo>
                  <a:cubicBezTo>
                    <a:pt x="6488" y="3128"/>
                    <a:pt x="6240" y="2601"/>
                    <a:pt x="6240" y="2028"/>
                  </a:cubicBezTo>
                  <a:cubicBezTo>
                    <a:pt x="6240" y="914"/>
                    <a:pt x="7138" y="0"/>
                    <a:pt x="8237" y="0"/>
                  </a:cubicBezTo>
                  <a:close/>
                </a:path>
              </a:pathLst>
            </a:custGeom>
            <a:solidFill>
              <a:srgbClr val="00206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anchor="ctr" bIns="45719" lIns="45719" numCol="1" rIns="45719" tIns="45719" wrap="square">
              <a:noAutofit/>
            </a:bodyPr>
            <a:p>
              <a:pPr defTabSz="1172261">
                <a:defRPr b="0"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b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48983" name="01…"/>
            <p:cNvSpPr txBox="1"/>
            <p:nvPr/>
          </p:nvSpPr>
          <p:spPr>
            <a:xfrm>
              <a:off x="114703" y="90032"/>
              <a:ext cx="2311811" cy="2442853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t" bIns="45719" lIns="45719" numCol="1" rIns="45719" tIns="45719" wrap="square">
              <a:noAutofit/>
            </a:bodyPr>
            <a:p>
              <a:pPr defTabSz="1172261">
                <a:lnSpc>
                  <a:spcPct val="150000"/>
                </a:lnSpc>
                <a:defRPr sz="3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0">
                  <a:latin typeface="Microsoft YaHei" charset="-122"/>
                  <a:ea typeface="Microsoft YaHei" charset="-122"/>
                  <a:cs typeface="Microsoft YaHei" charset="-122"/>
                </a:rPr>
                <a:t>01</a:t>
              </a:r>
            </a:p>
            <a:p>
              <a:pPr defTabSz="1172261">
                <a:lnSpc>
                  <a:spcPct val="150000"/>
                </a:lnSpc>
                <a:defRPr sz="3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0">
                  <a:latin typeface="Microsoft YaHei" charset="-122"/>
                  <a:ea typeface="Microsoft YaHei" charset="-122"/>
                  <a:cs typeface="Microsoft YaHei" charset="-122"/>
                </a:rPr>
                <a:t>唯一性</a:t>
              </a:r>
            </a:p>
          </p:txBody>
        </p:sp>
      </p:grpSp>
      <p:grpSp>
        <p:nvGrpSpPr>
          <p:cNvPr id="303" name="成组"/>
          <p:cNvGrpSpPr/>
          <p:nvPr/>
        </p:nvGrpSpPr>
        <p:grpSpPr>
          <a:xfrm>
            <a:off x="4411720" y="7792745"/>
            <a:ext cx="3304332" cy="2685742"/>
            <a:chOff x="0" y="0"/>
            <a:chExt cx="3304331" cy="2685740"/>
          </a:xfrm>
        </p:grpSpPr>
        <p:sp>
          <p:nvSpPr>
            <p:cNvPr id="1048984" name="形状"/>
            <p:cNvSpPr/>
            <p:nvPr/>
          </p:nvSpPr>
          <p:spPr>
            <a:xfrm rot="10800000" flipH="1">
              <a:off x="-1" y="-1"/>
              <a:ext cx="3304333" cy="2685741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37" y="0"/>
                  </a:moveTo>
                  <a:lnTo>
                    <a:pt x="8275" y="4"/>
                  </a:lnTo>
                  <a:lnTo>
                    <a:pt x="8312" y="0"/>
                  </a:lnTo>
                  <a:cubicBezTo>
                    <a:pt x="9411" y="0"/>
                    <a:pt x="10309" y="914"/>
                    <a:pt x="10309" y="2028"/>
                  </a:cubicBezTo>
                  <a:cubicBezTo>
                    <a:pt x="10309" y="2601"/>
                    <a:pt x="10061" y="3128"/>
                    <a:pt x="9674" y="3499"/>
                  </a:cubicBezTo>
                  <a:cubicBezTo>
                    <a:pt x="9597" y="3794"/>
                    <a:pt x="9535" y="4119"/>
                    <a:pt x="9535" y="4475"/>
                  </a:cubicBezTo>
                  <a:cubicBezTo>
                    <a:pt x="9535" y="4754"/>
                    <a:pt x="9582" y="4939"/>
                    <a:pt x="9643" y="5079"/>
                  </a:cubicBezTo>
                  <a:cubicBezTo>
                    <a:pt x="9643" y="5079"/>
                    <a:pt x="9643" y="5079"/>
                    <a:pt x="10506" y="5079"/>
                  </a:cubicBezTo>
                  <a:lnTo>
                    <a:pt x="10872" y="5079"/>
                  </a:lnTo>
                  <a:cubicBezTo>
                    <a:pt x="11009" y="5079"/>
                    <a:pt x="11160" y="5079"/>
                    <a:pt x="11329" y="5079"/>
                  </a:cubicBezTo>
                  <a:lnTo>
                    <a:pt x="11887" y="5079"/>
                  </a:lnTo>
                  <a:cubicBezTo>
                    <a:pt x="12091" y="5079"/>
                    <a:pt x="12313" y="5079"/>
                    <a:pt x="12556" y="5079"/>
                  </a:cubicBezTo>
                  <a:lnTo>
                    <a:pt x="16548" y="5079"/>
                  </a:lnTo>
                  <a:cubicBezTo>
                    <a:pt x="16548" y="5079"/>
                    <a:pt x="16548" y="5079"/>
                    <a:pt x="16548" y="11969"/>
                  </a:cubicBezTo>
                  <a:lnTo>
                    <a:pt x="16534" y="11974"/>
                  </a:lnTo>
                  <a:lnTo>
                    <a:pt x="16771" y="12060"/>
                  </a:lnTo>
                  <a:cubicBezTo>
                    <a:pt x="16870" y="12081"/>
                    <a:pt x="16986" y="12093"/>
                    <a:pt x="17125" y="12093"/>
                  </a:cubicBezTo>
                  <a:cubicBezTo>
                    <a:pt x="17481" y="12093"/>
                    <a:pt x="17806" y="12015"/>
                    <a:pt x="18101" y="11938"/>
                  </a:cubicBezTo>
                  <a:cubicBezTo>
                    <a:pt x="18472" y="11551"/>
                    <a:pt x="18999" y="11319"/>
                    <a:pt x="19572" y="11319"/>
                  </a:cubicBezTo>
                  <a:cubicBezTo>
                    <a:pt x="20702" y="11319"/>
                    <a:pt x="21600" y="12201"/>
                    <a:pt x="21600" y="13316"/>
                  </a:cubicBezTo>
                  <a:cubicBezTo>
                    <a:pt x="21600" y="14415"/>
                    <a:pt x="20702" y="15314"/>
                    <a:pt x="19572" y="15314"/>
                  </a:cubicBezTo>
                  <a:cubicBezTo>
                    <a:pt x="18999" y="15314"/>
                    <a:pt x="18472" y="15066"/>
                    <a:pt x="18101" y="14679"/>
                  </a:cubicBezTo>
                  <a:cubicBezTo>
                    <a:pt x="17806" y="14601"/>
                    <a:pt x="17481" y="14524"/>
                    <a:pt x="17125" y="14524"/>
                  </a:cubicBezTo>
                  <a:cubicBezTo>
                    <a:pt x="16986" y="14524"/>
                    <a:pt x="16870" y="14535"/>
                    <a:pt x="16771" y="14557"/>
                  </a:cubicBezTo>
                  <a:lnTo>
                    <a:pt x="16534" y="14643"/>
                  </a:lnTo>
                  <a:lnTo>
                    <a:pt x="16548" y="14648"/>
                  </a:lnTo>
                  <a:cubicBezTo>
                    <a:pt x="16548" y="14648"/>
                    <a:pt x="16548" y="14648"/>
                    <a:pt x="16548" y="14694"/>
                  </a:cubicBezTo>
                  <a:cubicBezTo>
                    <a:pt x="16548" y="14694"/>
                    <a:pt x="16548" y="14694"/>
                    <a:pt x="16548" y="21600"/>
                  </a:cubicBezTo>
                  <a:lnTo>
                    <a:pt x="16515" y="21600"/>
                  </a:lnTo>
                  <a:cubicBezTo>
                    <a:pt x="16435" y="21600"/>
                    <a:pt x="16152" y="21600"/>
                    <a:pt x="15164" y="21600"/>
                  </a:cubicBezTo>
                  <a:lnTo>
                    <a:pt x="13608" y="21600"/>
                  </a:lnTo>
                  <a:cubicBezTo>
                    <a:pt x="13281" y="21600"/>
                    <a:pt x="12918" y="21600"/>
                    <a:pt x="12515" y="21600"/>
                  </a:cubicBezTo>
                  <a:lnTo>
                    <a:pt x="6626" y="21600"/>
                  </a:lnTo>
                  <a:cubicBezTo>
                    <a:pt x="6259" y="21600"/>
                    <a:pt x="5877" y="21600"/>
                    <a:pt x="5482" y="21600"/>
                  </a:cubicBezTo>
                  <a:lnTo>
                    <a:pt x="0" y="21600"/>
                  </a:lnTo>
                  <a:cubicBezTo>
                    <a:pt x="0" y="14648"/>
                    <a:pt x="0" y="14648"/>
                    <a:pt x="0" y="14648"/>
                  </a:cubicBezTo>
                  <a:lnTo>
                    <a:pt x="30" y="14637"/>
                  </a:lnTo>
                  <a:lnTo>
                    <a:pt x="30" y="14630"/>
                  </a:lnTo>
                  <a:cubicBezTo>
                    <a:pt x="30" y="14049"/>
                    <a:pt x="30" y="13420"/>
                    <a:pt x="30" y="12738"/>
                  </a:cubicBezTo>
                  <a:lnTo>
                    <a:pt x="30" y="11980"/>
                  </a:lnTo>
                  <a:lnTo>
                    <a:pt x="0" y="11969"/>
                  </a:lnTo>
                  <a:cubicBezTo>
                    <a:pt x="0" y="5079"/>
                    <a:pt x="0" y="5079"/>
                    <a:pt x="0" y="5079"/>
                  </a:cubicBezTo>
                  <a:lnTo>
                    <a:pt x="30" y="5079"/>
                  </a:lnTo>
                  <a:cubicBezTo>
                    <a:pt x="30" y="5079"/>
                    <a:pt x="30" y="5079"/>
                    <a:pt x="899" y="5079"/>
                  </a:cubicBezTo>
                  <a:lnTo>
                    <a:pt x="1267" y="5079"/>
                  </a:lnTo>
                  <a:cubicBezTo>
                    <a:pt x="1405" y="5079"/>
                    <a:pt x="1558" y="5079"/>
                    <a:pt x="1727" y="5079"/>
                  </a:cubicBezTo>
                  <a:lnTo>
                    <a:pt x="2289" y="5079"/>
                  </a:lnTo>
                  <a:cubicBezTo>
                    <a:pt x="2494" y="5079"/>
                    <a:pt x="2718" y="5079"/>
                    <a:pt x="2963" y="5079"/>
                  </a:cubicBezTo>
                  <a:lnTo>
                    <a:pt x="6906" y="5079"/>
                  </a:lnTo>
                  <a:cubicBezTo>
                    <a:pt x="6968" y="4939"/>
                    <a:pt x="7030" y="4754"/>
                    <a:pt x="7030" y="4475"/>
                  </a:cubicBezTo>
                  <a:cubicBezTo>
                    <a:pt x="7030" y="4119"/>
                    <a:pt x="6952" y="3794"/>
                    <a:pt x="6875" y="3499"/>
                  </a:cubicBezTo>
                  <a:cubicBezTo>
                    <a:pt x="6488" y="3128"/>
                    <a:pt x="6240" y="2601"/>
                    <a:pt x="6240" y="2028"/>
                  </a:cubicBezTo>
                  <a:cubicBezTo>
                    <a:pt x="6240" y="914"/>
                    <a:pt x="7138" y="0"/>
                    <a:pt x="8237" y="0"/>
                  </a:cubicBezTo>
                  <a:close/>
                </a:path>
              </a:pathLst>
            </a:custGeom>
            <a:solidFill>
              <a:srgbClr val="00206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anchor="ctr" bIns="45719" lIns="45719" numCol="1" rIns="45719" tIns="45719" wrap="square">
              <a:noAutofit/>
            </a:bodyPr>
            <a:p>
              <a:pPr defTabSz="1172261">
                <a:defRPr b="0"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b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48985" name="02…"/>
            <p:cNvSpPr txBox="1"/>
            <p:nvPr/>
          </p:nvSpPr>
          <p:spPr>
            <a:xfrm>
              <a:off x="110531" y="91050"/>
              <a:ext cx="2227721" cy="1524540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t" bIns="45719" lIns="45719" numCol="1" rIns="45719" tIns="45719" wrap="square">
              <a:noAutofit/>
            </a:bodyPr>
            <a:p>
              <a:pPr defTabSz="1172261">
                <a:lnSpc>
                  <a:spcPct val="150000"/>
                </a:lnSpc>
                <a:defRPr sz="3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0">
                  <a:latin typeface="Microsoft YaHei" charset="-122"/>
                  <a:ea typeface="Microsoft YaHei" charset="-122"/>
                  <a:cs typeface="Microsoft YaHei" charset="-122"/>
                </a:rPr>
                <a:t>02</a:t>
              </a:r>
            </a:p>
            <a:p>
              <a:pPr defTabSz="1172261">
                <a:lnSpc>
                  <a:spcPct val="150000"/>
                </a:lnSpc>
                <a:defRPr sz="3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0">
                  <a:latin typeface="Microsoft YaHei" charset="-122"/>
                  <a:ea typeface="Microsoft YaHei" charset="-122"/>
                  <a:cs typeface="Microsoft YaHei" charset="-122"/>
                </a:rPr>
                <a:t>确定性</a:t>
              </a:r>
            </a:p>
          </p:txBody>
        </p:sp>
      </p:grpSp>
      <p:grpSp>
        <p:nvGrpSpPr>
          <p:cNvPr id="304" name="成组"/>
          <p:cNvGrpSpPr/>
          <p:nvPr/>
        </p:nvGrpSpPr>
        <p:grpSpPr>
          <a:xfrm>
            <a:off x="4411720" y="10833901"/>
            <a:ext cx="3304333" cy="2783251"/>
            <a:chOff x="-20983" y="-20983"/>
            <a:chExt cx="3304331" cy="2783250"/>
          </a:xfrm>
        </p:grpSpPr>
        <p:sp>
          <p:nvSpPr>
            <p:cNvPr id="1048986" name="形状"/>
            <p:cNvSpPr/>
            <p:nvPr/>
          </p:nvSpPr>
          <p:spPr>
            <a:xfrm rot="10800000" flipH="1">
              <a:off x="-1" y="-1"/>
              <a:ext cx="3283350" cy="2762268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37" y="0"/>
                  </a:moveTo>
                  <a:lnTo>
                    <a:pt x="8275" y="4"/>
                  </a:lnTo>
                  <a:lnTo>
                    <a:pt x="8312" y="0"/>
                  </a:lnTo>
                  <a:cubicBezTo>
                    <a:pt x="9411" y="0"/>
                    <a:pt x="10309" y="914"/>
                    <a:pt x="10309" y="2028"/>
                  </a:cubicBezTo>
                  <a:cubicBezTo>
                    <a:pt x="10309" y="2601"/>
                    <a:pt x="10061" y="3128"/>
                    <a:pt x="9674" y="3499"/>
                  </a:cubicBezTo>
                  <a:cubicBezTo>
                    <a:pt x="9597" y="3794"/>
                    <a:pt x="9535" y="4119"/>
                    <a:pt x="9535" y="4475"/>
                  </a:cubicBezTo>
                  <a:cubicBezTo>
                    <a:pt x="9535" y="4754"/>
                    <a:pt x="9582" y="4939"/>
                    <a:pt x="9643" y="5079"/>
                  </a:cubicBezTo>
                  <a:cubicBezTo>
                    <a:pt x="9643" y="5079"/>
                    <a:pt x="9643" y="5079"/>
                    <a:pt x="10506" y="5079"/>
                  </a:cubicBezTo>
                  <a:lnTo>
                    <a:pt x="10872" y="5079"/>
                  </a:lnTo>
                  <a:cubicBezTo>
                    <a:pt x="11009" y="5079"/>
                    <a:pt x="11160" y="5079"/>
                    <a:pt x="11329" y="5079"/>
                  </a:cubicBezTo>
                  <a:lnTo>
                    <a:pt x="11887" y="5079"/>
                  </a:lnTo>
                  <a:cubicBezTo>
                    <a:pt x="12091" y="5079"/>
                    <a:pt x="12313" y="5079"/>
                    <a:pt x="12556" y="5079"/>
                  </a:cubicBezTo>
                  <a:lnTo>
                    <a:pt x="16548" y="5079"/>
                  </a:lnTo>
                  <a:cubicBezTo>
                    <a:pt x="16548" y="5079"/>
                    <a:pt x="16548" y="5079"/>
                    <a:pt x="16548" y="11969"/>
                  </a:cubicBezTo>
                  <a:lnTo>
                    <a:pt x="16534" y="11974"/>
                  </a:lnTo>
                  <a:lnTo>
                    <a:pt x="16771" y="12060"/>
                  </a:lnTo>
                  <a:cubicBezTo>
                    <a:pt x="16870" y="12081"/>
                    <a:pt x="16986" y="12093"/>
                    <a:pt x="17125" y="12093"/>
                  </a:cubicBezTo>
                  <a:cubicBezTo>
                    <a:pt x="17481" y="12093"/>
                    <a:pt x="17806" y="12015"/>
                    <a:pt x="18101" y="11938"/>
                  </a:cubicBezTo>
                  <a:cubicBezTo>
                    <a:pt x="18472" y="11551"/>
                    <a:pt x="18999" y="11319"/>
                    <a:pt x="19572" y="11319"/>
                  </a:cubicBezTo>
                  <a:cubicBezTo>
                    <a:pt x="20702" y="11319"/>
                    <a:pt x="21600" y="12201"/>
                    <a:pt x="21600" y="13316"/>
                  </a:cubicBezTo>
                  <a:cubicBezTo>
                    <a:pt x="21600" y="14415"/>
                    <a:pt x="20702" y="15314"/>
                    <a:pt x="19572" y="15314"/>
                  </a:cubicBezTo>
                  <a:cubicBezTo>
                    <a:pt x="18999" y="15314"/>
                    <a:pt x="18472" y="15066"/>
                    <a:pt x="18101" y="14679"/>
                  </a:cubicBezTo>
                  <a:cubicBezTo>
                    <a:pt x="17806" y="14601"/>
                    <a:pt x="17481" y="14524"/>
                    <a:pt x="17125" y="14524"/>
                  </a:cubicBezTo>
                  <a:cubicBezTo>
                    <a:pt x="16986" y="14524"/>
                    <a:pt x="16870" y="14535"/>
                    <a:pt x="16771" y="14557"/>
                  </a:cubicBezTo>
                  <a:lnTo>
                    <a:pt x="16534" y="14643"/>
                  </a:lnTo>
                  <a:lnTo>
                    <a:pt x="16548" y="14648"/>
                  </a:lnTo>
                  <a:cubicBezTo>
                    <a:pt x="16548" y="14648"/>
                    <a:pt x="16548" y="14648"/>
                    <a:pt x="16548" y="14694"/>
                  </a:cubicBezTo>
                  <a:cubicBezTo>
                    <a:pt x="16548" y="14694"/>
                    <a:pt x="16548" y="14694"/>
                    <a:pt x="16548" y="21600"/>
                  </a:cubicBezTo>
                  <a:lnTo>
                    <a:pt x="16515" y="21600"/>
                  </a:lnTo>
                  <a:cubicBezTo>
                    <a:pt x="16435" y="21600"/>
                    <a:pt x="16152" y="21600"/>
                    <a:pt x="15164" y="21600"/>
                  </a:cubicBezTo>
                  <a:lnTo>
                    <a:pt x="13608" y="21600"/>
                  </a:lnTo>
                  <a:cubicBezTo>
                    <a:pt x="13281" y="21600"/>
                    <a:pt x="12918" y="21600"/>
                    <a:pt x="12515" y="21600"/>
                  </a:cubicBezTo>
                  <a:lnTo>
                    <a:pt x="6626" y="21600"/>
                  </a:lnTo>
                  <a:cubicBezTo>
                    <a:pt x="6259" y="21600"/>
                    <a:pt x="5877" y="21600"/>
                    <a:pt x="5482" y="21600"/>
                  </a:cubicBezTo>
                  <a:lnTo>
                    <a:pt x="0" y="21600"/>
                  </a:lnTo>
                  <a:cubicBezTo>
                    <a:pt x="0" y="14648"/>
                    <a:pt x="0" y="14648"/>
                    <a:pt x="0" y="14648"/>
                  </a:cubicBezTo>
                  <a:lnTo>
                    <a:pt x="30" y="14637"/>
                  </a:lnTo>
                  <a:lnTo>
                    <a:pt x="30" y="14630"/>
                  </a:lnTo>
                  <a:cubicBezTo>
                    <a:pt x="30" y="14049"/>
                    <a:pt x="30" y="13420"/>
                    <a:pt x="30" y="12738"/>
                  </a:cubicBezTo>
                  <a:lnTo>
                    <a:pt x="30" y="11980"/>
                  </a:lnTo>
                  <a:lnTo>
                    <a:pt x="0" y="11969"/>
                  </a:lnTo>
                  <a:cubicBezTo>
                    <a:pt x="0" y="5079"/>
                    <a:pt x="0" y="5079"/>
                    <a:pt x="0" y="5079"/>
                  </a:cubicBezTo>
                  <a:lnTo>
                    <a:pt x="30" y="5079"/>
                  </a:lnTo>
                  <a:cubicBezTo>
                    <a:pt x="30" y="5079"/>
                    <a:pt x="30" y="5079"/>
                    <a:pt x="899" y="5079"/>
                  </a:cubicBezTo>
                  <a:lnTo>
                    <a:pt x="1267" y="5079"/>
                  </a:lnTo>
                  <a:cubicBezTo>
                    <a:pt x="1405" y="5079"/>
                    <a:pt x="1558" y="5079"/>
                    <a:pt x="1727" y="5079"/>
                  </a:cubicBezTo>
                  <a:lnTo>
                    <a:pt x="2289" y="5079"/>
                  </a:lnTo>
                  <a:cubicBezTo>
                    <a:pt x="2494" y="5079"/>
                    <a:pt x="2718" y="5079"/>
                    <a:pt x="2963" y="5079"/>
                  </a:cubicBezTo>
                  <a:lnTo>
                    <a:pt x="6906" y="5079"/>
                  </a:lnTo>
                  <a:cubicBezTo>
                    <a:pt x="6968" y="4939"/>
                    <a:pt x="7030" y="4754"/>
                    <a:pt x="7030" y="4475"/>
                  </a:cubicBezTo>
                  <a:cubicBezTo>
                    <a:pt x="7030" y="4119"/>
                    <a:pt x="6952" y="3794"/>
                    <a:pt x="6875" y="3499"/>
                  </a:cubicBezTo>
                  <a:cubicBezTo>
                    <a:pt x="6488" y="3128"/>
                    <a:pt x="6240" y="2601"/>
                    <a:pt x="6240" y="2028"/>
                  </a:cubicBezTo>
                  <a:cubicBezTo>
                    <a:pt x="6240" y="914"/>
                    <a:pt x="7138" y="0"/>
                    <a:pt x="8237" y="0"/>
                  </a:cubicBezTo>
                  <a:close/>
                </a:path>
              </a:pathLst>
            </a:custGeom>
            <a:solidFill>
              <a:srgbClr val="00206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anchor="ctr" bIns="45719" lIns="45719" numCol="1" rIns="45719" tIns="45719" wrap="square">
              <a:noAutofit/>
            </a:bodyPr>
            <a:p>
              <a:pPr defTabSz="1172261">
                <a:defRPr b="0"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48987" name="03…"/>
            <p:cNvSpPr txBox="1"/>
            <p:nvPr/>
          </p:nvSpPr>
          <p:spPr>
            <a:xfrm>
              <a:off x="-20984" y="-20984"/>
              <a:ext cx="2604195" cy="1953181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t" bIns="45719" lIns="45719" numCol="1" rIns="45719" tIns="45719" wrap="square">
              <a:noAutofit/>
            </a:bodyPr>
            <a:p>
              <a:pPr defTabSz="1172261">
                <a:lnSpc>
                  <a:spcPct val="150000"/>
                </a:lnSpc>
                <a:defRPr sz="3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>
                  <a:latin typeface="Microsoft YaHei" charset="-122"/>
                  <a:ea typeface="Microsoft YaHei" charset="-122"/>
                  <a:cs typeface="Microsoft YaHei" charset="-122"/>
                </a:rPr>
                <a:t>03</a:t>
              </a:r>
            </a:p>
            <a:p>
              <a:pPr defTabSz="1172261">
                <a:lnSpc>
                  <a:spcPct val="150000"/>
                </a:lnSpc>
                <a:defRPr sz="3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0" dirty="0">
                  <a:latin typeface="Microsoft YaHei" charset="-122"/>
                  <a:ea typeface="Microsoft YaHei" charset="-122"/>
                  <a:cs typeface="Microsoft YaHei" charset="-122"/>
                </a:rPr>
                <a:t>不确定性</a:t>
              </a:r>
            </a:p>
          </p:txBody>
        </p:sp>
      </p:grpSp>
      <p:sp>
        <p:nvSpPr>
          <p:cNvPr id="1048988" name="实践的特点"/>
          <p:cNvSpPr txBox="1"/>
          <p:nvPr/>
        </p:nvSpPr>
        <p:spPr>
          <a:xfrm>
            <a:off x="2485982" y="2824764"/>
            <a:ext cx="7155805" cy="948978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实践的特点</a:t>
            </a:r>
            <a:r>
              <a:rPr altLang="en-US" dirty="0" lang="zh-CN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（选择题）</a:t>
            </a:r>
            <a:endParaRPr dirty="0">
              <a:solidFill>
                <a:srgbClr val="00B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8989" name="实践是检验真理的唯一标准"/>
          <p:cNvSpPr txBox="1"/>
          <p:nvPr/>
        </p:nvSpPr>
        <p:spPr>
          <a:xfrm>
            <a:off x="11176694" y="11209364"/>
            <a:ext cx="10464107" cy="1202252"/>
          </a:xfrm>
          <a:prstGeom prst="rect"/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anchor="ctr" bIns="50800" lIns="50800" rIns="50800" tIns="50800" wrap="square">
            <a:spAutoFit/>
          </a:bodyPr>
          <a:lstStyle>
            <a:lvl1pPr algn="l" defTabSz="1172261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实践是检验真理的唯一标准</a:t>
            </a:r>
          </a:p>
        </p:txBody>
      </p:sp>
      <p:sp>
        <p:nvSpPr>
          <p:cNvPr id="1048990" name="认识只能通过实践来检验；…"/>
          <p:cNvSpPr txBox="1"/>
          <p:nvPr/>
        </p:nvSpPr>
        <p:spPr>
          <a:xfrm>
            <a:off x="11252894" y="7992714"/>
            <a:ext cx="10387907" cy="1202252"/>
          </a:xfrm>
          <a:prstGeom prst="rect"/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anchor="ctr" bIns="50800" lIns="50800" rIns="50800" tIns="50800" wrap="square">
            <a:spAutoFit/>
          </a:bodyPr>
          <a:p>
            <a:pPr algn="l" defTabSz="1172261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rPr altLang="en-US" dirty="0" sz="5400" lang="zh-CN">
                <a:latin typeface="Microsoft YaHei" charset="-122"/>
                <a:ea typeface="Microsoft YaHei" charset="-122"/>
                <a:cs typeface="Microsoft YaHei" charset="-122"/>
              </a:rPr>
              <a:t>实践可以检验一切认识</a:t>
            </a: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</p:txBody>
      </p:sp>
      <p:sp>
        <p:nvSpPr>
          <p:cNvPr id="1048991" name="实践是一定历史条件下有局限性；…"/>
          <p:cNvSpPr txBox="1"/>
          <p:nvPr/>
        </p:nvSpPr>
        <p:spPr>
          <a:xfrm>
            <a:off x="11252895" y="5088473"/>
            <a:ext cx="10464106" cy="1202252"/>
          </a:xfrm>
          <a:prstGeom prst="rect"/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anchor="ctr" bIns="50800" lIns="50800" rIns="50800" tIns="50800" wrap="square">
            <a:spAutoFit/>
          </a:bodyPr>
          <a:p>
            <a:pPr algn="l" defTabSz="1172261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实践是一定历史条件下有局限性；</a:t>
            </a:r>
          </a:p>
        </p:txBody>
      </p:sp>
      <p:graphicFrame>
        <p:nvGraphicFramePr>
          <p:cNvPr id="4194356" name="图表 14"/>
          <p:cNvGraphicFramePr>
            <a:graphicFrameLocks/>
          </p:cNvGraphicFramePr>
          <p:nvPr/>
        </p:nvGraphicFramePr>
        <p:xfrm>
          <a:off x="18157372" y="22300"/>
          <a:ext cx="7184571" cy="291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992" name="线条"/>
          <p:cNvSpPr/>
          <p:nvPr/>
        </p:nvSpPr>
        <p:spPr>
          <a:xfrm>
            <a:off x="7619999" y="5715000"/>
            <a:ext cx="3373815" cy="6207735"/>
          </a:xfrm>
          <a:prstGeom prst="line"/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  <a:tailEnd type="triangle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8993" name="线条"/>
          <p:cNvSpPr/>
          <p:nvPr/>
        </p:nvSpPr>
        <p:spPr>
          <a:xfrm flipV="1">
            <a:off x="7015917" y="8961522"/>
            <a:ext cx="4236977" cy="0"/>
          </a:xfrm>
          <a:prstGeom prst="line"/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  <a:tailEnd type="triangle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8994" name="第一节 物质世界和实践"/>
          <p:cNvSpPr txBox="1"/>
          <p:nvPr/>
        </p:nvSpPr>
        <p:spPr>
          <a:xfrm>
            <a:off x="0" y="22300"/>
            <a:ext cx="3810338" cy="656590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pPr algn="l"/>
            <a:r>
              <a:rPr altLang="zh-CN" b="0" dirty="0" sz="18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2.3.2.2</a:t>
            </a:r>
            <a:r>
              <a:rPr altLang="en-US" b="0" dirty="0" sz="18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实践标准的唯一性</a:t>
            </a:r>
            <a:endParaRPr altLang="zh-CN" b="0" dirty="0" sz="1800" lang="en-US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/>
            <a:r>
              <a:rPr altLang="zh-CN" b="0" dirty="0" sz="18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2.3.2.3</a:t>
            </a:r>
            <a:r>
              <a:rPr altLang="en-US" b="0" dirty="0" sz="18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实践标准的确定性和不确定性</a:t>
            </a:r>
            <a:endParaRPr b="0" dirty="0" sz="1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成组"/>
          <p:cNvGrpSpPr/>
          <p:nvPr/>
        </p:nvGrpSpPr>
        <p:grpSpPr>
          <a:xfrm>
            <a:off x="4349356" y="4603813"/>
            <a:ext cx="3429061" cy="2655718"/>
            <a:chOff x="0" y="0"/>
            <a:chExt cx="3429060" cy="2655716"/>
          </a:xfrm>
        </p:grpSpPr>
        <p:sp>
          <p:nvSpPr>
            <p:cNvPr id="1048995" name="形状"/>
            <p:cNvSpPr/>
            <p:nvPr/>
          </p:nvSpPr>
          <p:spPr>
            <a:xfrm rot="10800000" flipH="1">
              <a:off x="0" y="0"/>
              <a:ext cx="3429061" cy="2655717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37" y="0"/>
                  </a:moveTo>
                  <a:lnTo>
                    <a:pt x="8275" y="4"/>
                  </a:lnTo>
                  <a:lnTo>
                    <a:pt x="8312" y="0"/>
                  </a:lnTo>
                  <a:cubicBezTo>
                    <a:pt x="9411" y="0"/>
                    <a:pt x="10309" y="914"/>
                    <a:pt x="10309" y="2028"/>
                  </a:cubicBezTo>
                  <a:cubicBezTo>
                    <a:pt x="10309" y="2601"/>
                    <a:pt x="10061" y="3128"/>
                    <a:pt x="9674" y="3499"/>
                  </a:cubicBezTo>
                  <a:cubicBezTo>
                    <a:pt x="9597" y="3794"/>
                    <a:pt x="9535" y="4119"/>
                    <a:pt x="9535" y="4475"/>
                  </a:cubicBezTo>
                  <a:cubicBezTo>
                    <a:pt x="9535" y="4754"/>
                    <a:pt x="9582" y="4939"/>
                    <a:pt x="9643" y="5079"/>
                  </a:cubicBezTo>
                  <a:cubicBezTo>
                    <a:pt x="9643" y="5079"/>
                    <a:pt x="9643" y="5079"/>
                    <a:pt x="10506" y="5079"/>
                  </a:cubicBezTo>
                  <a:lnTo>
                    <a:pt x="10872" y="5079"/>
                  </a:lnTo>
                  <a:cubicBezTo>
                    <a:pt x="11009" y="5079"/>
                    <a:pt x="11160" y="5079"/>
                    <a:pt x="11329" y="5079"/>
                  </a:cubicBezTo>
                  <a:lnTo>
                    <a:pt x="11887" y="5079"/>
                  </a:lnTo>
                  <a:cubicBezTo>
                    <a:pt x="12091" y="5079"/>
                    <a:pt x="12313" y="5079"/>
                    <a:pt x="12556" y="5079"/>
                  </a:cubicBezTo>
                  <a:lnTo>
                    <a:pt x="16548" y="5079"/>
                  </a:lnTo>
                  <a:cubicBezTo>
                    <a:pt x="16548" y="5079"/>
                    <a:pt x="16548" y="5079"/>
                    <a:pt x="16548" y="11969"/>
                  </a:cubicBezTo>
                  <a:lnTo>
                    <a:pt x="16534" y="11974"/>
                  </a:lnTo>
                  <a:lnTo>
                    <a:pt x="16771" y="12060"/>
                  </a:lnTo>
                  <a:cubicBezTo>
                    <a:pt x="16870" y="12081"/>
                    <a:pt x="16986" y="12093"/>
                    <a:pt x="17125" y="12093"/>
                  </a:cubicBezTo>
                  <a:cubicBezTo>
                    <a:pt x="17481" y="12093"/>
                    <a:pt x="17806" y="12015"/>
                    <a:pt x="18101" y="11938"/>
                  </a:cubicBezTo>
                  <a:cubicBezTo>
                    <a:pt x="18472" y="11551"/>
                    <a:pt x="18999" y="11319"/>
                    <a:pt x="19572" y="11319"/>
                  </a:cubicBezTo>
                  <a:cubicBezTo>
                    <a:pt x="20702" y="11319"/>
                    <a:pt x="21600" y="12201"/>
                    <a:pt x="21600" y="13316"/>
                  </a:cubicBezTo>
                  <a:cubicBezTo>
                    <a:pt x="21600" y="14415"/>
                    <a:pt x="20702" y="15314"/>
                    <a:pt x="19572" y="15314"/>
                  </a:cubicBezTo>
                  <a:cubicBezTo>
                    <a:pt x="18999" y="15314"/>
                    <a:pt x="18472" y="15066"/>
                    <a:pt x="18101" y="14679"/>
                  </a:cubicBezTo>
                  <a:cubicBezTo>
                    <a:pt x="17806" y="14601"/>
                    <a:pt x="17481" y="14524"/>
                    <a:pt x="17125" y="14524"/>
                  </a:cubicBezTo>
                  <a:cubicBezTo>
                    <a:pt x="16986" y="14524"/>
                    <a:pt x="16870" y="14535"/>
                    <a:pt x="16771" y="14557"/>
                  </a:cubicBezTo>
                  <a:lnTo>
                    <a:pt x="16534" y="14643"/>
                  </a:lnTo>
                  <a:lnTo>
                    <a:pt x="16548" y="14648"/>
                  </a:lnTo>
                  <a:cubicBezTo>
                    <a:pt x="16548" y="14648"/>
                    <a:pt x="16548" y="14648"/>
                    <a:pt x="16548" y="14694"/>
                  </a:cubicBezTo>
                  <a:cubicBezTo>
                    <a:pt x="16548" y="14694"/>
                    <a:pt x="16548" y="14694"/>
                    <a:pt x="16548" y="21600"/>
                  </a:cubicBezTo>
                  <a:lnTo>
                    <a:pt x="16515" y="21600"/>
                  </a:lnTo>
                  <a:cubicBezTo>
                    <a:pt x="16435" y="21600"/>
                    <a:pt x="16152" y="21600"/>
                    <a:pt x="15164" y="21600"/>
                  </a:cubicBezTo>
                  <a:lnTo>
                    <a:pt x="13608" y="21600"/>
                  </a:lnTo>
                  <a:cubicBezTo>
                    <a:pt x="13281" y="21600"/>
                    <a:pt x="12918" y="21600"/>
                    <a:pt x="12515" y="21600"/>
                  </a:cubicBezTo>
                  <a:lnTo>
                    <a:pt x="6626" y="21600"/>
                  </a:lnTo>
                  <a:cubicBezTo>
                    <a:pt x="6259" y="21600"/>
                    <a:pt x="5877" y="21600"/>
                    <a:pt x="5482" y="21600"/>
                  </a:cubicBezTo>
                  <a:lnTo>
                    <a:pt x="0" y="21600"/>
                  </a:lnTo>
                  <a:cubicBezTo>
                    <a:pt x="0" y="14648"/>
                    <a:pt x="0" y="14648"/>
                    <a:pt x="0" y="14648"/>
                  </a:cubicBezTo>
                  <a:lnTo>
                    <a:pt x="30" y="14637"/>
                  </a:lnTo>
                  <a:lnTo>
                    <a:pt x="30" y="14630"/>
                  </a:lnTo>
                  <a:cubicBezTo>
                    <a:pt x="30" y="14049"/>
                    <a:pt x="30" y="13420"/>
                    <a:pt x="30" y="12738"/>
                  </a:cubicBezTo>
                  <a:lnTo>
                    <a:pt x="30" y="11980"/>
                  </a:lnTo>
                  <a:lnTo>
                    <a:pt x="0" y="11969"/>
                  </a:lnTo>
                  <a:cubicBezTo>
                    <a:pt x="0" y="5079"/>
                    <a:pt x="0" y="5079"/>
                    <a:pt x="0" y="5079"/>
                  </a:cubicBezTo>
                  <a:lnTo>
                    <a:pt x="30" y="5079"/>
                  </a:lnTo>
                  <a:cubicBezTo>
                    <a:pt x="30" y="5079"/>
                    <a:pt x="30" y="5079"/>
                    <a:pt x="899" y="5079"/>
                  </a:cubicBezTo>
                  <a:lnTo>
                    <a:pt x="1267" y="5079"/>
                  </a:lnTo>
                  <a:cubicBezTo>
                    <a:pt x="1405" y="5079"/>
                    <a:pt x="1558" y="5079"/>
                    <a:pt x="1727" y="5079"/>
                  </a:cubicBezTo>
                  <a:lnTo>
                    <a:pt x="2289" y="5079"/>
                  </a:lnTo>
                  <a:cubicBezTo>
                    <a:pt x="2494" y="5079"/>
                    <a:pt x="2718" y="5079"/>
                    <a:pt x="2963" y="5079"/>
                  </a:cubicBezTo>
                  <a:lnTo>
                    <a:pt x="6906" y="5079"/>
                  </a:lnTo>
                  <a:cubicBezTo>
                    <a:pt x="6968" y="4939"/>
                    <a:pt x="7030" y="4754"/>
                    <a:pt x="7030" y="4475"/>
                  </a:cubicBezTo>
                  <a:cubicBezTo>
                    <a:pt x="7030" y="4119"/>
                    <a:pt x="6952" y="3794"/>
                    <a:pt x="6875" y="3499"/>
                  </a:cubicBezTo>
                  <a:cubicBezTo>
                    <a:pt x="6488" y="3128"/>
                    <a:pt x="6240" y="2601"/>
                    <a:pt x="6240" y="2028"/>
                  </a:cubicBezTo>
                  <a:cubicBezTo>
                    <a:pt x="6240" y="914"/>
                    <a:pt x="7138" y="0"/>
                    <a:pt x="8237" y="0"/>
                  </a:cubicBezTo>
                  <a:close/>
                </a:path>
              </a:pathLst>
            </a:custGeom>
            <a:solidFill>
              <a:srgbClr val="00206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anchor="ctr" bIns="45719" lIns="45719" numCol="1" rIns="45719" tIns="45719" wrap="square">
              <a:noAutofit/>
            </a:bodyPr>
            <a:p>
              <a:pPr defTabSz="1172261">
                <a:defRPr b="0"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b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48996" name="01…"/>
            <p:cNvSpPr txBox="1"/>
            <p:nvPr/>
          </p:nvSpPr>
          <p:spPr>
            <a:xfrm>
              <a:off x="114703" y="90032"/>
              <a:ext cx="2311811" cy="2442853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t" bIns="45719" lIns="45719" numCol="1" rIns="45719" tIns="45719" wrap="square">
              <a:noAutofit/>
            </a:bodyPr>
            <a:p>
              <a:pPr defTabSz="1172261">
                <a:lnSpc>
                  <a:spcPct val="150000"/>
                </a:lnSpc>
                <a:defRPr sz="3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0">
                  <a:latin typeface="Microsoft YaHei" charset="-122"/>
                  <a:ea typeface="Microsoft YaHei" charset="-122"/>
                  <a:cs typeface="Microsoft YaHei" charset="-122"/>
                </a:rPr>
                <a:t>01</a:t>
              </a:r>
            </a:p>
            <a:p>
              <a:pPr defTabSz="1172261">
                <a:lnSpc>
                  <a:spcPct val="150000"/>
                </a:lnSpc>
                <a:defRPr sz="3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0">
                  <a:latin typeface="Microsoft YaHei" charset="-122"/>
                  <a:ea typeface="Microsoft YaHei" charset="-122"/>
                  <a:cs typeface="Microsoft YaHei" charset="-122"/>
                </a:rPr>
                <a:t>唯一性</a:t>
              </a:r>
            </a:p>
          </p:txBody>
        </p:sp>
      </p:grpSp>
      <p:grpSp>
        <p:nvGrpSpPr>
          <p:cNvPr id="307" name="成组"/>
          <p:cNvGrpSpPr/>
          <p:nvPr/>
        </p:nvGrpSpPr>
        <p:grpSpPr>
          <a:xfrm>
            <a:off x="4411720" y="7792745"/>
            <a:ext cx="3304332" cy="2685742"/>
            <a:chOff x="0" y="0"/>
            <a:chExt cx="3304331" cy="2685740"/>
          </a:xfrm>
        </p:grpSpPr>
        <p:sp>
          <p:nvSpPr>
            <p:cNvPr id="1048997" name="形状"/>
            <p:cNvSpPr/>
            <p:nvPr/>
          </p:nvSpPr>
          <p:spPr>
            <a:xfrm rot="10800000" flipH="1">
              <a:off x="-1" y="-1"/>
              <a:ext cx="3304333" cy="2685741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37" y="0"/>
                  </a:moveTo>
                  <a:lnTo>
                    <a:pt x="8275" y="4"/>
                  </a:lnTo>
                  <a:lnTo>
                    <a:pt x="8312" y="0"/>
                  </a:lnTo>
                  <a:cubicBezTo>
                    <a:pt x="9411" y="0"/>
                    <a:pt x="10309" y="914"/>
                    <a:pt x="10309" y="2028"/>
                  </a:cubicBezTo>
                  <a:cubicBezTo>
                    <a:pt x="10309" y="2601"/>
                    <a:pt x="10061" y="3128"/>
                    <a:pt x="9674" y="3499"/>
                  </a:cubicBezTo>
                  <a:cubicBezTo>
                    <a:pt x="9597" y="3794"/>
                    <a:pt x="9535" y="4119"/>
                    <a:pt x="9535" y="4475"/>
                  </a:cubicBezTo>
                  <a:cubicBezTo>
                    <a:pt x="9535" y="4754"/>
                    <a:pt x="9582" y="4939"/>
                    <a:pt x="9643" y="5079"/>
                  </a:cubicBezTo>
                  <a:cubicBezTo>
                    <a:pt x="9643" y="5079"/>
                    <a:pt x="9643" y="5079"/>
                    <a:pt x="10506" y="5079"/>
                  </a:cubicBezTo>
                  <a:lnTo>
                    <a:pt x="10872" y="5079"/>
                  </a:lnTo>
                  <a:cubicBezTo>
                    <a:pt x="11009" y="5079"/>
                    <a:pt x="11160" y="5079"/>
                    <a:pt x="11329" y="5079"/>
                  </a:cubicBezTo>
                  <a:lnTo>
                    <a:pt x="11887" y="5079"/>
                  </a:lnTo>
                  <a:cubicBezTo>
                    <a:pt x="12091" y="5079"/>
                    <a:pt x="12313" y="5079"/>
                    <a:pt x="12556" y="5079"/>
                  </a:cubicBezTo>
                  <a:lnTo>
                    <a:pt x="16548" y="5079"/>
                  </a:lnTo>
                  <a:cubicBezTo>
                    <a:pt x="16548" y="5079"/>
                    <a:pt x="16548" y="5079"/>
                    <a:pt x="16548" y="11969"/>
                  </a:cubicBezTo>
                  <a:lnTo>
                    <a:pt x="16534" y="11974"/>
                  </a:lnTo>
                  <a:lnTo>
                    <a:pt x="16771" y="12060"/>
                  </a:lnTo>
                  <a:cubicBezTo>
                    <a:pt x="16870" y="12081"/>
                    <a:pt x="16986" y="12093"/>
                    <a:pt x="17125" y="12093"/>
                  </a:cubicBezTo>
                  <a:cubicBezTo>
                    <a:pt x="17481" y="12093"/>
                    <a:pt x="17806" y="12015"/>
                    <a:pt x="18101" y="11938"/>
                  </a:cubicBezTo>
                  <a:cubicBezTo>
                    <a:pt x="18472" y="11551"/>
                    <a:pt x="18999" y="11319"/>
                    <a:pt x="19572" y="11319"/>
                  </a:cubicBezTo>
                  <a:cubicBezTo>
                    <a:pt x="20702" y="11319"/>
                    <a:pt x="21600" y="12201"/>
                    <a:pt x="21600" y="13316"/>
                  </a:cubicBezTo>
                  <a:cubicBezTo>
                    <a:pt x="21600" y="14415"/>
                    <a:pt x="20702" y="15314"/>
                    <a:pt x="19572" y="15314"/>
                  </a:cubicBezTo>
                  <a:cubicBezTo>
                    <a:pt x="18999" y="15314"/>
                    <a:pt x="18472" y="15066"/>
                    <a:pt x="18101" y="14679"/>
                  </a:cubicBezTo>
                  <a:cubicBezTo>
                    <a:pt x="17806" y="14601"/>
                    <a:pt x="17481" y="14524"/>
                    <a:pt x="17125" y="14524"/>
                  </a:cubicBezTo>
                  <a:cubicBezTo>
                    <a:pt x="16986" y="14524"/>
                    <a:pt x="16870" y="14535"/>
                    <a:pt x="16771" y="14557"/>
                  </a:cubicBezTo>
                  <a:lnTo>
                    <a:pt x="16534" y="14643"/>
                  </a:lnTo>
                  <a:lnTo>
                    <a:pt x="16548" y="14648"/>
                  </a:lnTo>
                  <a:cubicBezTo>
                    <a:pt x="16548" y="14648"/>
                    <a:pt x="16548" y="14648"/>
                    <a:pt x="16548" y="14694"/>
                  </a:cubicBezTo>
                  <a:cubicBezTo>
                    <a:pt x="16548" y="14694"/>
                    <a:pt x="16548" y="14694"/>
                    <a:pt x="16548" y="21600"/>
                  </a:cubicBezTo>
                  <a:lnTo>
                    <a:pt x="16515" y="21600"/>
                  </a:lnTo>
                  <a:cubicBezTo>
                    <a:pt x="16435" y="21600"/>
                    <a:pt x="16152" y="21600"/>
                    <a:pt x="15164" y="21600"/>
                  </a:cubicBezTo>
                  <a:lnTo>
                    <a:pt x="13608" y="21600"/>
                  </a:lnTo>
                  <a:cubicBezTo>
                    <a:pt x="13281" y="21600"/>
                    <a:pt x="12918" y="21600"/>
                    <a:pt x="12515" y="21600"/>
                  </a:cubicBezTo>
                  <a:lnTo>
                    <a:pt x="6626" y="21600"/>
                  </a:lnTo>
                  <a:cubicBezTo>
                    <a:pt x="6259" y="21600"/>
                    <a:pt x="5877" y="21600"/>
                    <a:pt x="5482" y="21600"/>
                  </a:cubicBezTo>
                  <a:lnTo>
                    <a:pt x="0" y="21600"/>
                  </a:lnTo>
                  <a:cubicBezTo>
                    <a:pt x="0" y="14648"/>
                    <a:pt x="0" y="14648"/>
                    <a:pt x="0" y="14648"/>
                  </a:cubicBezTo>
                  <a:lnTo>
                    <a:pt x="30" y="14637"/>
                  </a:lnTo>
                  <a:lnTo>
                    <a:pt x="30" y="14630"/>
                  </a:lnTo>
                  <a:cubicBezTo>
                    <a:pt x="30" y="14049"/>
                    <a:pt x="30" y="13420"/>
                    <a:pt x="30" y="12738"/>
                  </a:cubicBezTo>
                  <a:lnTo>
                    <a:pt x="30" y="11980"/>
                  </a:lnTo>
                  <a:lnTo>
                    <a:pt x="0" y="11969"/>
                  </a:lnTo>
                  <a:cubicBezTo>
                    <a:pt x="0" y="5079"/>
                    <a:pt x="0" y="5079"/>
                    <a:pt x="0" y="5079"/>
                  </a:cubicBezTo>
                  <a:lnTo>
                    <a:pt x="30" y="5079"/>
                  </a:lnTo>
                  <a:cubicBezTo>
                    <a:pt x="30" y="5079"/>
                    <a:pt x="30" y="5079"/>
                    <a:pt x="899" y="5079"/>
                  </a:cubicBezTo>
                  <a:lnTo>
                    <a:pt x="1267" y="5079"/>
                  </a:lnTo>
                  <a:cubicBezTo>
                    <a:pt x="1405" y="5079"/>
                    <a:pt x="1558" y="5079"/>
                    <a:pt x="1727" y="5079"/>
                  </a:cubicBezTo>
                  <a:lnTo>
                    <a:pt x="2289" y="5079"/>
                  </a:lnTo>
                  <a:cubicBezTo>
                    <a:pt x="2494" y="5079"/>
                    <a:pt x="2718" y="5079"/>
                    <a:pt x="2963" y="5079"/>
                  </a:cubicBezTo>
                  <a:lnTo>
                    <a:pt x="6906" y="5079"/>
                  </a:lnTo>
                  <a:cubicBezTo>
                    <a:pt x="6968" y="4939"/>
                    <a:pt x="7030" y="4754"/>
                    <a:pt x="7030" y="4475"/>
                  </a:cubicBezTo>
                  <a:cubicBezTo>
                    <a:pt x="7030" y="4119"/>
                    <a:pt x="6952" y="3794"/>
                    <a:pt x="6875" y="3499"/>
                  </a:cubicBezTo>
                  <a:cubicBezTo>
                    <a:pt x="6488" y="3128"/>
                    <a:pt x="6240" y="2601"/>
                    <a:pt x="6240" y="2028"/>
                  </a:cubicBezTo>
                  <a:cubicBezTo>
                    <a:pt x="6240" y="914"/>
                    <a:pt x="7138" y="0"/>
                    <a:pt x="8237" y="0"/>
                  </a:cubicBezTo>
                  <a:close/>
                </a:path>
              </a:pathLst>
            </a:custGeom>
            <a:solidFill>
              <a:srgbClr val="00206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anchor="ctr" bIns="45719" lIns="45719" numCol="1" rIns="45719" tIns="45719" wrap="square">
              <a:noAutofit/>
            </a:bodyPr>
            <a:p>
              <a:pPr defTabSz="1172261">
                <a:defRPr b="0"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b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48998" name="02…"/>
            <p:cNvSpPr txBox="1"/>
            <p:nvPr/>
          </p:nvSpPr>
          <p:spPr>
            <a:xfrm>
              <a:off x="110531" y="91050"/>
              <a:ext cx="2227721" cy="1524540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t" bIns="45719" lIns="45719" numCol="1" rIns="45719" tIns="45719" wrap="square">
              <a:noAutofit/>
            </a:bodyPr>
            <a:p>
              <a:pPr defTabSz="1172261">
                <a:lnSpc>
                  <a:spcPct val="150000"/>
                </a:lnSpc>
                <a:defRPr sz="3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0">
                  <a:latin typeface="Microsoft YaHei" charset="-122"/>
                  <a:ea typeface="Microsoft YaHei" charset="-122"/>
                  <a:cs typeface="Microsoft YaHei" charset="-122"/>
                </a:rPr>
                <a:t>02</a:t>
              </a:r>
            </a:p>
            <a:p>
              <a:pPr defTabSz="1172261">
                <a:lnSpc>
                  <a:spcPct val="150000"/>
                </a:lnSpc>
                <a:defRPr sz="3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0">
                  <a:latin typeface="Microsoft YaHei" charset="-122"/>
                  <a:ea typeface="Microsoft YaHei" charset="-122"/>
                  <a:cs typeface="Microsoft YaHei" charset="-122"/>
                </a:rPr>
                <a:t>确定性</a:t>
              </a:r>
            </a:p>
          </p:txBody>
        </p:sp>
      </p:grpSp>
      <p:grpSp>
        <p:nvGrpSpPr>
          <p:cNvPr id="308" name="成组"/>
          <p:cNvGrpSpPr/>
          <p:nvPr/>
        </p:nvGrpSpPr>
        <p:grpSpPr>
          <a:xfrm>
            <a:off x="4411720" y="10833901"/>
            <a:ext cx="3304333" cy="2783251"/>
            <a:chOff x="-20983" y="-20983"/>
            <a:chExt cx="3304331" cy="2783250"/>
          </a:xfrm>
        </p:grpSpPr>
        <p:sp>
          <p:nvSpPr>
            <p:cNvPr id="1048999" name="形状"/>
            <p:cNvSpPr/>
            <p:nvPr/>
          </p:nvSpPr>
          <p:spPr>
            <a:xfrm rot="10800000" flipH="1">
              <a:off x="-1" y="-1"/>
              <a:ext cx="3283350" cy="2762268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37" y="0"/>
                  </a:moveTo>
                  <a:lnTo>
                    <a:pt x="8275" y="4"/>
                  </a:lnTo>
                  <a:lnTo>
                    <a:pt x="8312" y="0"/>
                  </a:lnTo>
                  <a:cubicBezTo>
                    <a:pt x="9411" y="0"/>
                    <a:pt x="10309" y="914"/>
                    <a:pt x="10309" y="2028"/>
                  </a:cubicBezTo>
                  <a:cubicBezTo>
                    <a:pt x="10309" y="2601"/>
                    <a:pt x="10061" y="3128"/>
                    <a:pt x="9674" y="3499"/>
                  </a:cubicBezTo>
                  <a:cubicBezTo>
                    <a:pt x="9597" y="3794"/>
                    <a:pt x="9535" y="4119"/>
                    <a:pt x="9535" y="4475"/>
                  </a:cubicBezTo>
                  <a:cubicBezTo>
                    <a:pt x="9535" y="4754"/>
                    <a:pt x="9582" y="4939"/>
                    <a:pt x="9643" y="5079"/>
                  </a:cubicBezTo>
                  <a:cubicBezTo>
                    <a:pt x="9643" y="5079"/>
                    <a:pt x="9643" y="5079"/>
                    <a:pt x="10506" y="5079"/>
                  </a:cubicBezTo>
                  <a:lnTo>
                    <a:pt x="10872" y="5079"/>
                  </a:lnTo>
                  <a:cubicBezTo>
                    <a:pt x="11009" y="5079"/>
                    <a:pt x="11160" y="5079"/>
                    <a:pt x="11329" y="5079"/>
                  </a:cubicBezTo>
                  <a:lnTo>
                    <a:pt x="11887" y="5079"/>
                  </a:lnTo>
                  <a:cubicBezTo>
                    <a:pt x="12091" y="5079"/>
                    <a:pt x="12313" y="5079"/>
                    <a:pt x="12556" y="5079"/>
                  </a:cubicBezTo>
                  <a:lnTo>
                    <a:pt x="16548" y="5079"/>
                  </a:lnTo>
                  <a:cubicBezTo>
                    <a:pt x="16548" y="5079"/>
                    <a:pt x="16548" y="5079"/>
                    <a:pt x="16548" y="11969"/>
                  </a:cubicBezTo>
                  <a:lnTo>
                    <a:pt x="16534" y="11974"/>
                  </a:lnTo>
                  <a:lnTo>
                    <a:pt x="16771" y="12060"/>
                  </a:lnTo>
                  <a:cubicBezTo>
                    <a:pt x="16870" y="12081"/>
                    <a:pt x="16986" y="12093"/>
                    <a:pt x="17125" y="12093"/>
                  </a:cubicBezTo>
                  <a:cubicBezTo>
                    <a:pt x="17481" y="12093"/>
                    <a:pt x="17806" y="12015"/>
                    <a:pt x="18101" y="11938"/>
                  </a:cubicBezTo>
                  <a:cubicBezTo>
                    <a:pt x="18472" y="11551"/>
                    <a:pt x="18999" y="11319"/>
                    <a:pt x="19572" y="11319"/>
                  </a:cubicBezTo>
                  <a:cubicBezTo>
                    <a:pt x="20702" y="11319"/>
                    <a:pt x="21600" y="12201"/>
                    <a:pt x="21600" y="13316"/>
                  </a:cubicBezTo>
                  <a:cubicBezTo>
                    <a:pt x="21600" y="14415"/>
                    <a:pt x="20702" y="15314"/>
                    <a:pt x="19572" y="15314"/>
                  </a:cubicBezTo>
                  <a:cubicBezTo>
                    <a:pt x="18999" y="15314"/>
                    <a:pt x="18472" y="15066"/>
                    <a:pt x="18101" y="14679"/>
                  </a:cubicBezTo>
                  <a:cubicBezTo>
                    <a:pt x="17806" y="14601"/>
                    <a:pt x="17481" y="14524"/>
                    <a:pt x="17125" y="14524"/>
                  </a:cubicBezTo>
                  <a:cubicBezTo>
                    <a:pt x="16986" y="14524"/>
                    <a:pt x="16870" y="14535"/>
                    <a:pt x="16771" y="14557"/>
                  </a:cubicBezTo>
                  <a:lnTo>
                    <a:pt x="16534" y="14643"/>
                  </a:lnTo>
                  <a:lnTo>
                    <a:pt x="16548" y="14648"/>
                  </a:lnTo>
                  <a:cubicBezTo>
                    <a:pt x="16548" y="14648"/>
                    <a:pt x="16548" y="14648"/>
                    <a:pt x="16548" y="14694"/>
                  </a:cubicBezTo>
                  <a:cubicBezTo>
                    <a:pt x="16548" y="14694"/>
                    <a:pt x="16548" y="14694"/>
                    <a:pt x="16548" y="21600"/>
                  </a:cubicBezTo>
                  <a:lnTo>
                    <a:pt x="16515" y="21600"/>
                  </a:lnTo>
                  <a:cubicBezTo>
                    <a:pt x="16435" y="21600"/>
                    <a:pt x="16152" y="21600"/>
                    <a:pt x="15164" y="21600"/>
                  </a:cubicBezTo>
                  <a:lnTo>
                    <a:pt x="13608" y="21600"/>
                  </a:lnTo>
                  <a:cubicBezTo>
                    <a:pt x="13281" y="21600"/>
                    <a:pt x="12918" y="21600"/>
                    <a:pt x="12515" y="21600"/>
                  </a:cubicBezTo>
                  <a:lnTo>
                    <a:pt x="6626" y="21600"/>
                  </a:lnTo>
                  <a:cubicBezTo>
                    <a:pt x="6259" y="21600"/>
                    <a:pt x="5877" y="21600"/>
                    <a:pt x="5482" y="21600"/>
                  </a:cubicBezTo>
                  <a:lnTo>
                    <a:pt x="0" y="21600"/>
                  </a:lnTo>
                  <a:cubicBezTo>
                    <a:pt x="0" y="14648"/>
                    <a:pt x="0" y="14648"/>
                    <a:pt x="0" y="14648"/>
                  </a:cubicBezTo>
                  <a:lnTo>
                    <a:pt x="30" y="14637"/>
                  </a:lnTo>
                  <a:lnTo>
                    <a:pt x="30" y="14630"/>
                  </a:lnTo>
                  <a:cubicBezTo>
                    <a:pt x="30" y="14049"/>
                    <a:pt x="30" y="13420"/>
                    <a:pt x="30" y="12738"/>
                  </a:cubicBezTo>
                  <a:lnTo>
                    <a:pt x="30" y="11980"/>
                  </a:lnTo>
                  <a:lnTo>
                    <a:pt x="0" y="11969"/>
                  </a:lnTo>
                  <a:cubicBezTo>
                    <a:pt x="0" y="5079"/>
                    <a:pt x="0" y="5079"/>
                    <a:pt x="0" y="5079"/>
                  </a:cubicBezTo>
                  <a:lnTo>
                    <a:pt x="30" y="5079"/>
                  </a:lnTo>
                  <a:cubicBezTo>
                    <a:pt x="30" y="5079"/>
                    <a:pt x="30" y="5079"/>
                    <a:pt x="899" y="5079"/>
                  </a:cubicBezTo>
                  <a:lnTo>
                    <a:pt x="1267" y="5079"/>
                  </a:lnTo>
                  <a:cubicBezTo>
                    <a:pt x="1405" y="5079"/>
                    <a:pt x="1558" y="5079"/>
                    <a:pt x="1727" y="5079"/>
                  </a:cubicBezTo>
                  <a:lnTo>
                    <a:pt x="2289" y="5079"/>
                  </a:lnTo>
                  <a:cubicBezTo>
                    <a:pt x="2494" y="5079"/>
                    <a:pt x="2718" y="5079"/>
                    <a:pt x="2963" y="5079"/>
                  </a:cubicBezTo>
                  <a:lnTo>
                    <a:pt x="6906" y="5079"/>
                  </a:lnTo>
                  <a:cubicBezTo>
                    <a:pt x="6968" y="4939"/>
                    <a:pt x="7030" y="4754"/>
                    <a:pt x="7030" y="4475"/>
                  </a:cubicBezTo>
                  <a:cubicBezTo>
                    <a:pt x="7030" y="4119"/>
                    <a:pt x="6952" y="3794"/>
                    <a:pt x="6875" y="3499"/>
                  </a:cubicBezTo>
                  <a:cubicBezTo>
                    <a:pt x="6488" y="3128"/>
                    <a:pt x="6240" y="2601"/>
                    <a:pt x="6240" y="2028"/>
                  </a:cubicBezTo>
                  <a:cubicBezTo>
                    <a:pt x="6240" y="914"/>
                    <a:pt x="7138" y="0"/>
                    <a:pt x="8237" y="0"/>
                  </a:cubicBezTo>
                  <a:close/>
                </a:path>
              </a:pathLst>
            </a:custGeom>
            <a:solidFill>
              <a:srgbClr val="00206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anchor="ctr" bIns="45719" lIns="45719" numCol="1" rIns="45719" tIns="45719" wrap="square">
              <a:noAutofit/>
            </a:bodyPr>
            <a:p>
              <a:pPr defTabSz="1172261">
                <a:defRPr b="0"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49000" name="03…"/>
            <p:cNvSpPr txBox="1"/>
            <p:nvPr/>
          </p:nvSpPr>
          <p:spPr>
            <a:xfrm>
              <a:off x="-20984" y="-20984"/>
              <a:ext cx="2604195" cy="1953181"/>
            </a:xfrm>
            <a:prstGeom prst="rect"/>
            <a:noFill/>
            <a:ln w="12700" cap="flat">
              <a:noFill/>
              <a:miter lim="400000"/>
            </a:ln>
            <a:effectLst/>
          </p:spPr>
          <p:txBody>
            <a:bodyPr anchor="t" bIns="45719" lIns="45719" numCol="1" rIns="45719" tIns="45719" wrap="square">
              <a:noAutofit/>
            </a:bodyPr>
            <a:p>
              <a:pPr defTabSz="1172261">
                <a:lnSpc>
                  <a:spcPct val="150000"/>
                </a:lnSpc>
                <a:defRPr sz="3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>
                  <a:latin typeface="Microsoft YaHei" charset="-122"/>
                  <a:ea typeface="Microsoft YaHei" charset="-122"/>
                  <a:cs typeface="Microsoft YaHei" charset="-122"/>
                </a:rPr>
                <a:t>03</a:t>
              </a:r>
            </a:p>
            <a:p>
              <a:pPr defTabSz="1172261">
                <a:lnSpc>
                  <a:spcPct val="150000"/>
                </a:lnSpc>
                <a:defRPr sz="3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0" dirty="0">
                  <a:latin typeface="Microsoft YaHei" charset="-122"/>
                  <a:ea typeface="Microsoft YaHei" charset="-122"/>
                  <a:cs typeface="Microsoft YaHei" charset="-122"/>
                </a:rPr>
                <a:t>不确定性</a:t>
              </a:r>
            </a:p>
          </p:txBody>
        </p:sp>
      </p:grpSp>
      <p:sp>
        <p:nvSpPr>
          <p:cNvPr id="1049001" name="实践的特点"/>
          <p:cNvSpPr txBox="1"/>
          <p:nvPr/>
        </p:nvSpPr>
        <p:spPr>
          <a:xfrm>
            <a:off x="2485982" y="2824764"/>
            <a:ext cx="7155805" cy="948978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5500"/>
            </a:lvl1pPr>
          </a:lstStyle>
          <a:p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实践的特点</a:t>
            </a:r>
            <a:r>
              <a:rPr altLang="en-US" dirty="0" lang="zh-CN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（选择题）</a:t>
            </a:r>
            <a:endParaRPr dirty="0">
              <a:solidFill>
                <a:srgbClr val="00B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9002" name="实践是检验真理的唯一标准"/>
          <p:cNvSpPr txBox="1"/>
          <p:nvPr/>
        </p:nvSpPr>
        <p:spPr>
          <a:xfrm>
            <a:off x="11176694" y="11209364"/>
            <a:ext cx="10464107" cy="1202252"/>
          </a:xfrm>
          <a:prstGeom prst="rect"/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anchor="ctr" bIns="50800" lIns="50800" rIns="50800" tIns="50800" wrap="square">
            <a:spAutoFit/>
          </a:bodyPr>
          <a:lstStyle>
            <a:lvl1pPr algn="l" defTabSz="1172261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实践是检验真理的唯一标准</a:t>
            </a:r>
          </a:p>
        </p:txBody>
      </p:sp>
      <p:sp>
        <p:nvSpPr>
          <p:cNvPr id="1049003" name="认识只能通过实践来检验；…"/>
          <p:cNvSpPr txBox="1"/>
          <p:nvPr/>
        </p:nvSpPr>
        <p:spPr>
          <a:xfrm>
            <a:off x="11252894" y="7992714"/>
            <a:ext cx="10387907" cy="1202252"/>
          </a:xfrm>
          <a:prstGeom prst="rect"/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anchor="ctr" bIns="50800" lIns="50800" rIns="50800" tIns="50800" wrap="square">
            <a:spAutoFit/>
          </a:bodyPr>
          <a:p>
            <a:pPr algn="l" defTabSz="1172261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rPr altLang="en-US" dirty="0" sz="5400" lang="zh-CN">
                <a:latin typeface="Microsoft YaHei" charset="-122"/>
                <a:ea typeface="Microsoft YaHei" charset="-122"/>
                <a:cs typeface="Microsoft YaHei" charset="-122"/>
              </a:rPr>
              <a:t>实践可以检验一切认识</a:t>
            </a: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</p:txBody>
      </p:sp>
      <p:sp>
        <p:nvSpPr>
          <p:cNvPr id="1049004" name="实践是一定历史条件下有局限性；…"/>
          <p:cNvSpPr txBox="1"/>
          <p:nvPr/>
        </p:nvSpPr>
        <p:spPr>
          <a:xfrm>
            <a:off x="11252895" y="5088473"/>
            <a:ext cx="10464106" cy="1202252"/>
          </a:xfrm>
          <a:prstGeom prst="rect"/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anchor="ctr" bIns="50800" lIns="50800" rIns="50800" tIns="50800" wrap="square">
            <a:spAutoFit/>
          </a:bodyPr>
          <a:p>
            <a:pPr algn="l" defTabSz="1172261">
              <a:lnSpc>
                <a:spcPct val="150000"/>
              </a:lnSpc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sz="5400">
                <a:latin typeface="Microsoft YaHei" charset="-122"/>
                <a:ea typeface="Microsoft YaHei" charset="-122"/>
                <a:cs typeface="Microsoft YaHei" charset="-122"/>
              </a:rPr>
              <a:t>实践是一定历史条件下有局限性；</a:t>
            </a:r>
          </a:p>
        </p:txBody>
      </p:sp>
      <p:graphicFrame>
        <p:nvGraphicFramePr>
          <p:cNvPr id="4194357" name="图表 14"/>
          <p:cNvGraphicFramePr>
            <a:graphicFrameLocks/>
          </p:cNvGraphicFramePr>
          <p:nvPr/>
        </p:nvGraphicFramePr>
        <p:xfrm>
          <a:off x="18157372" y="22300"/>
          <a:ext cx="7184571" cy="291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9005" name="线条"/>
          <p:cNvSpPr/>
          <p:nvPr/>
        </p:nvSpPr>
        <p:spPr>
          <a:xfrm>
            <a:off x="7619999" y="5715000"/>
            <a:ext cx="3373815" cy="6207735"/>
          </a:xfrm>
          <a:prstGeom prst="line"/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  <a:tailEnd type="triangle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9006" name="线条"/>
          <p:cNvSpPr/>
          <p:nvPr/>
        </p:nvSpPr>
        <p:spPr>
          <a:xfrm flipV="1">
            <a:off x="7015917" y="8961522"/>
            <a:ext cx="4236977" cy="0"/>
          </a:xfrm>
          <a:prstGeom prst="line"/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  <a:tailEnd type="triangle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9007" name="线条"/>
          <p:cNvSpPr/>
          <p:nvPr/>
        </p:nvSpPr>
        <p:spPr>
          <a:xfrm flipV="1">
            <a:off x="7619999" y="5914429"/>
            <a:ext cx="3552673" cy="5744171"/>
          </a:xfrm>
          <a:prstGeom prst="line"/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  <a:tailEnd type="triangle"/>
          </a:ln>
        </p:spPr>
        <p:txBody>
          <a:bodyPr anchor="ctr" bIns="0" lIns="0" rIns="0" tIns="0"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9008" name="第一节 物质世界和实践"/>
          <p:cNvSpPr txBox="1"/>
          <p:nvPr/>
        </p:nvSpPr>
        <p:spPr>
          <a:xfrm>
            <a:off x="0" y="22300"/>
            <a:ext cx="3810338" cy="656590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pPr algn="l"/>
            <a:r>
              <a:rPr altLang="zh-CN" b="0" dirty="0" sz="18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2.3.2.2</a:t>
            </a:r>
            <a:r>
              <a:rPr altLang="en-US" b="0" dirty="0" sz="18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实践标准的唯一性</a:t>
            </a:r>
            <a:endParaRPr altLang="zh-CN" b="0" dirty="0" sz="1800" lang="en-US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/>
            <a:r>
              <a:rPr altLang="zh-CN" b="0" dirty="0" sz="18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2.3.2.3</a:t>
            </a:r>
            <a:r>
              <a:rPr altLang="en-US" b="0" dirty="0" sz="18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实践标准的确定性和不确定性</a:t>
            </a:r>
            <a:endParaRPr b="0" dirty="0" sz="1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9" name="实践作为检验真理的标准，既具有确定性，又具有（ ）…"/>
          <p:cNvSpPr txBox="1"/>
          <p:nvPr/>
        </p:nvSpPr>
        <p:spPr>
          <a:xfrm>
            <a:off x="3408355" y="3627734"/>
            <a:ext cx="10259219" cy="7540590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>
              <a:lnSpc>
                <a:spcPct val="150000"/>
              </a:lnSpc>
            </a:pPr>
            <a:r>
              <a:rPr altLang="en-US" b="0" dirty="0" sz="6600" lang="zh-CN">
                <a:latin typeface="Microsoft YaHei" charset="-122"/>
                <a:ea typeface="Microsoft YaHei" charset="-122"/>
                <a:cs typeface="Microsoft YaHei" charset="-122"/>
              </a:rPr>
              <a:t>检验真理的唯一标准是（）</a:t>
            </a:r>
          </a:p>
          <a:p>
            <a:pPr algn="l">
              <a:lnSpc>
                <a:spcPct val="150000"/>
              </a:lnSpc>
            </a:pPr>
            <a:r>
              <a:rPr altLang="zh-CN" b="0" dirty="0" sz="6600" lang="en-US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altLang="en-US" b="0" dirty="0" sz="6600" lang="zh-CN">
                <a:latin typeface="Microsoft YaHei" charset="-122"/>
                <a:ea typeface="Microsoft YaHei" charset="-122"/>
                <a:cs typeface="Microsoft YaHei" charset="-122"/>
              </a:rPr>
              <a:t>实践</a:t>
            </a:r>
          </a:p>
          <a:p>
            <a:pPr algn="l">
              <a:lnSpc>
                <a:spcPct val="150000"/>
              </a:lnSpc>
            </a:pPr>
            <a:r>
              <a:rPr altLang="zh-CN" b="0" dirty="0" sz="6600" lang="en-US"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altLang="en-US" b="0" dirty="0" sz="6600" lang="zh-CN">
                <a:latin typeface="Microsoft YaHei" charset="-122"/>
                <a:ea typeface="Microsoft YaHei" charset="-122"/>
                <a:cs typeface="Microsoft YaHei" charset="-122"/>
              </a:rPr>
              <a:t>认识</a:t>
            </a:r>
          </a:p>
          <a:p>
            <a:pPr algn="l">
              <a:lnSpc>
                <a:spcPct val="150000"/>
              </a:lnSpc>
            </a:pPr>
            <a:r>
              <a:rPr altLang="zh-CN" b="0" dirty="0" sz="6600" lang="en-US"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altLang="en-US" b="0" dirty="0" sz="6600" lang="zh-CN">
                <a:latin typeface="Microsoft YaHei" charset="-122"/>
                <a:ea typeface="Microsoft YaHei" charset="-122"/>
                <a:cs typeface="Microsoft YaHei" charset="-122"/>
              </a:rPr>
              <a:t>正确的理论</a:t>
            </a:r>
          </a:p>
          <a:p>
            <a:pPr algn="l">
              <a:lnSpc>
                <a:spcPct val="150000"/>
              </a:lnSpc>
            </a:pPr>
            <a:r>
              <a:rPr altLang="zh-CN" b="0" dirty="0" sz="6600" lang="en-US"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altLang="en-US" b="0" dirty="0" sz="6600" lang="zh-CN">
                <a:latin typeface="Microsoft YaHei" charset="-122"/>
                <a:ea typeface="Microsoft YaHei" charset="-122"/>
                <a:cs typeface="Microsoft YaHei" charset="-122"/>
              </a:rPr>
              <a:t>正确的认识</a:t>
            </a:r>
          </a:p>
        </p:txBody>
      </p:sp>
    </p:spTree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0" name="实践作为检验真理的标准，既具有确定性，又具有（ ）…"/>
          <p:cNvSpPr txBox="1"/>
          <p:nvPr/>
        </p:nvSpPr>
        <p:spPr>
          <a:xfrm>
            <a:off x="3408355" y="3537998"/>
            <a:ext cx="10855536" cy="7720062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>
              <a:lnSpc>
                <a:spcPct val="150000"/>
              </a:lnSpc>
            </a:pPr>
            <a:r>
              <a:rPr altLang="en-US" b="0" dirty="0" sz="6600" lang="zh-CN">
                <a:latin typeface="Microsoft YaHei" charset="-122"/>
                <a:ea typeface="Microsoft YaHei" charset="-122"/>
                <a:cs typeface="Microsoft YaHei" charset="-122"/>
              </a:rPr>
              <a:t>检验真理的唯一标准是（</a:t>
            </a:r>
            <a:r>
              <a:rPr altLang="zh-CN" dirty="0" sz="6600" lang="en-US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en-US" b="0" dirty="0" sz="6600" lang="zh-CN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  <a:p>
            <a:pPr algn="l">
              <a:lnSpc>
                <a:spcPct val="150000"/>
              </a:lnSpc>
            </a:pPr>
            <a:r>
              <a:rPr altLang="zh-CN" b="0" dirty="0" sz="6600" lang="en-US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altLang="en-US" b="0" dirty="0" sz="6600" lang="zh-CN">
                <a:latin typeface="Microsoft YaHei" charset="-122"/>
                <a:ea typeface="Microsoft YaHei" charset="-122"/>
                <a:cs typeface="Microsoft YaHei" charset="-122"/>
              </a:rPr>
              <a:t>实践</a:t>
            </a:r>
          </a:p>
          <a:p>
            <a:pPr algn="l">
              <a:lnSpc>
                <a:spcPct val="150000"/>
              </a:lnSpc>
            </a:pPr>
            <a:r>
              <a:rPr altLang="zh-CN" b="0" dirty="0" sz="6600" lang="en-US"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altLang="en-US" b="0" dirty="0" sz="6600" lang="zh-CN">
                <a:latin typeface="Microsoft YaHei" charset="-122"/>
                <a:ea typeface="Microsoft YaHei" charset="-122"/>
                <a:cs typeface="Microsoft YaHei" charset="-122"/>
              </a:rPr>
              <a:t>认识</a:t>
            </a:r>
          </a:p>
          <a:p>
            <a:pPr algn="l">
              <a:lnSpc>
                <a:spcPct val="150000"/>
              </a:lnSpc>
            </a:pPr>
            <a:r>
              <a:rPr altLang="zh-CN" b="0" dirty="0" sz="6600" lang="en-US"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altLang="en-US" b="0" dirty="0" sz="6600" lang="zh-CN">
                <a:latin typeface="Microsoft YaHei" charset="-122"/>
                <a:ea typeface="Microsoft YaHei" charset="-122"/>
                <a:cs typeface="Microsoft YaHei" charset="-122"/>
              </a:rPr>
              <a:t>正确的理论</a:t>
            </a:r>
          </a:p>
          <a:p>
            <a:pPr algn="l">
              <a:lnSpc>
                <a:spcPct val="150000"/>
              </a:lnSpc>
            </a:pPr>
            <a:r>
              <a:rPr altLang="zh-CN" b="0" dirty="0" sz="6600" lang="en-US"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altLang="en-US" b="0" dirty="0" sz="6600" lang="zh-CN">
                <a:latin typeface="Microsoft YaHei" charset="-122"/>
                <a:ea typeface="Microsoft YaHei" charset="-122"/>
                <a:cs typeface="Microsoft YaHei" charset="-122"/>
              </a:rPr>
              <a:t>正确的认识</a:t>
            </a:r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1" name="实践作为检验真理的标准，既具有确定性，又具有（ ）…"/>
          <p:cNvSpPr txBox="1"/>
          <p:nvPr/>
        </p:nvSpPr>
        <p:spPr>
          <a:xfrm>
            <a:off x="2814421" y="3455898"/>
            <a:ext cx="15680575" cy="5737404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实践作为检验真理的标准，既具有确定性，又具有（ ）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普遍性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特殊性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不确定性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绝对性</a:t>
            </a:r>
          </a:p>
        </p:txBody>
      </p:sp>
    </p:spTree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2" name="实践作为检验真理的标准，既具有确定性，又具有（ ）…"/>
          <p:cNvSpPr txBox="1"/>
          <p:nvPr/>
        </p:nvSpPr>
        <p:spPr>
          <a:xfrm>
            <a:off x="2814421" y="3387899"/>
            <a:ext cx="16110179" cy="5873403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实践作为检验真理的标准，既具有确定性，又具有（</a:t>
            </a:r>
            <a:r>
              <a:rPr altLang="zh-CN" dirty="0" lang="en-US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普遍性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特殊性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不确定性</a:t>
            </a:r>
          </a:p>
          <a:p>
            <a:pPr algn="l" defTabSz="457200">
              <a:lnSpc>
                <a:spcPct val="150000"/>
              </a:lnSpc>
              <a:defRPr b="0" sz="5000">
                <a:solidFill>
                  <a:srgbClr val="1F2D3D"/>
                </a:solidFill>
              </a:defRPr>
            </a:pP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altLang="zh-CN" dirty="0" lang="en-US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绝对性</a:t>
            </a:r>
          </a:p>
        </p:txBody>
      </p:sp>
    </p:spTree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58" name="图表 1"/>
          <p:cNvGraphicFramePr>
            <a:graphicFrameLocks/>
          </p:cNvGraphicFramePr>
          <p:nvPr/>
        </p:nvGraphicFramePr>
        <p:xfrm>
          <a:off x="261257" y="1588938"/>
          <a:ext cx="23890266" cy="10461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图像" descr="图像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14928850" y="5054600"/>
            <a:ext cx="5786071" cy="5159098"/>
          </a:xfrm>
          <a:prstGeom prst="rect"/>
          <a:ln w="12700">
            <a:miter lim="400000"/>
          </a:ln>
        </p:spPr>
      </p:pic>
      <p:sp>
        <p:nvSpPr>
          <p:cNvPr id="1049013" name="价值的含义（选择题）"/>
          <p:cNvSpPr txBox="1"/>
          <p:nvPr/>
        </p:nvSpPr>
        <p:spPr>
          <a:xfrm>
            <a:off x="2429197" y="4122910"/>
            <a:ext cx="7155805" cy="948978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p>
            <a:pPr>
              <a:defRPr sz="5500"/>
            </a:pPr>
            <a:r>
              <a:rPr b="0">
                <a:latin typeface="Microsoft YaHei" charset="-122"/>
                <a:ea typeface="Microsoft YaHei" charset="-122"/>
                <a:cs typeface="Microsoft YaHei" charset="-122"/>
              </a:rPr>
              <a:t>价值的含义</a:t>
            </a:r>
            <a:r>
              <a:rPr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（选择题）</a:t>
            </a:r>
          </a:p>
        </p:txBody>
      </p:sp>
      <p:sp>
        <p:nvSpPr>
          <p:cNvPr id="1049014" name="某物具有对人有用或使人愉快的属性"/>
          <p:cNvSpPr txBox="1"/>
          <p:nvPr/>
        </p:nvSpPr>
        <p:spPr>
          <a:xfrm>
            <a:off x="2501900" y="6456663"/>
            <a:ext cx="11182548" cy="1513876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 algn="l">
              <a:lnSpc>
                <a:spcPct val="200000"/>
              </a:lnSpc>
              <a:defRPr sz="5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b="0">
                <a:latin typeface="Microsoft YaHei" charset="-122"/>
                <a:ea typeface="Microsoft YaHei" charset="-122"/>
                <a:cs typeface="Microsoft YaHei" charset="-122"/>
              </a:rPr>
              <a:t>某物具有对人有用或使人愉快的属性</a:t>
            </a:r>
          </a:p>
        </p:txBody>
      </p:sp>
      <p:graphicFrame>
        <p:nvGraphicFramePr>
          <p:cNvPr id="4194359" name="图表 4"/>
          <p:cNvGraphicFramePr>
            <a:graphicFrameLocks/>
          </p:cNvGraphicFramePr>
          <p:nvPr/>
        </p:nvGraphicFramePr>
        <p:xfrm>
          <a:off x="15473450" y="0"/>
          <a:ext cx="10482942" cy="3349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9015" name="第一节 物质世界和实践"/>
          <p:cNvSpPr txBox="1"/>
          <p:nvPr/>
        </p:nvSpPr>
        <p:spPr>
          <a:xfrm>
            <a:off x="312484" y="123110"/>
            <a:ext cx="4496424" cy="533479"/>
          </a:xfrm>
          <a:prstGeom prst="rect"/>
          <a:ln w="12700">
            <a:miter lim="400000"/>
          </a:ln>
        </p:spPr>
        <p:txBody>
          <a:bodyPr anchor="ctr" bIns="50800" lIns="50800" rIns="50800" tIns="50800" wrap="none">
            <a:spAutoFit/>
          </a:bodyPr>
          <a:lstStyle>
            <a:lvl1pPr>
              <a:defRPr sz="6000"/>
            </a:lvl1pPr>
          </a:lstStyle>
          <a:p>
            <a:pPr algn="l"/>
            <a:r>
              <a:rPr altLang="zh-CN" b="0" dirty="0" sz="2800" 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2.3.3</a:t>
            </a:r>
            <a:r>
              <a:rPr altLang="en-US" b="0" dirty="0" sz="2800" 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真理与价值的辩证统一</a:t>
            </a:r>
            <a:endParaRPr b="0" dirty="0" sz="2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anchor="ctr" bIns="0" horzOverflow="overflow" lIns="0" numCol="1" rIns="0" rot="0" rtlCol="0" spcCol="38100" spcFirstLastPara="1" tIns="0" vert="horz" vertOverflow="overflow" wrap="square">
        <a:spAutoFit/>
      </a:bodyPr>
      <a:lstStyle>
        <a:defPPr algn="ctr" defTabSz="825500" fontAlgn="auto" hangingPunct="0" indent="0" latinLnBrk="0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3200" i="0" kumimoji="0" normalizeH="0" spc="0" strike="noStrike" u="none">
            <a:ln>
              <a:noFill/>
            </a:ln>
            <a:solidFill>
              <a:srgbClr val="FFFFFF"/>
            </a:solidFill>
            <a:effectLst/>
            <a:latin typeface="+mn-lt"/>
            <a:ea typeface="+mn-ea"/>
            <a:cs typeface="+mn-cs"/>
            <a:sym typeface="Helvetica Neue Medium"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rgbClr val="000000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anchor="t" bIns="45719" horzOverflow="overflow" lIns="91439" numCol="1" rIns="91439" rot="0" rtlCol="0" spcCol="38100" spcFirstLastPara="1" tIns="45719" vert="horz" vertOverflow="overflow" wrap="square">
        <a:noAutofit/>
      </a:bodyPr>
      <a:lstStyle>
        <a:def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rgbClr val="000000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anchor="ctr" bIns="50800" horzOverflow="overflow" lIns="50800" numCol="1" rIns="50800" rot="0" rtlCol="0" spcCol="38100" spcFirstLastPara="1" tIns="50800" vert="horz" vertOverflow="overflow" wrap="square">
        <a:spAutoFit/>
      </a:bodyPr>
      <a:lstStyle>
        <a:defPPr algn="ctr" defTabSz="825500" fontAlgn="auto" hangingPunct="0" indent="0" latinLnBrk="0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1" cap="none" sz="3000" i="0" kumimoji="0" normalizeH="0" spc="0" strike="noStrike" u="none">
            <a:ln>
              <a:noFill/>
            </a:ln>
            <a:solidFill>
              <a:srgbClr val="000000"/>
            </a:solidFill>
            <a:effectLst/>
            <a:latin typeface="Helvetica Neue"/>
            <a:ea typeface="Helvetica Neue"/>
            <a:cs typeface="Helvetica Neue"/>
            <a:sym typeface="Helvetica Neue"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rgbClr val="000000"/>
        </a:fontRef>
      </a:style>
    </a:txDef>
  </a:objectDefaults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anchor="ctr" bIns="0" horzOverflow="overflow" lIns="0" numCol="1" rIns="0" rot="0" rtlCol="0" spcCol="38100" spcFirstLastPara="1" tIns="0" vert="horz" vertOverflow="overflow" wrap="square">
        <a:spAutoFit/>
      </a:bodyPr>
      <a:lstStyle>
        <a:defPPr algn="ctr" defTabSz="825500" fontAlgn="auto" hangingPunct="0" indent="0" latinLnBrk="0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3200" i="0" kumimoji="0" normalizeH="0" spc="0" strike="noStrike" u="none">
            <a:ln>
              <a:noFill/>
            </a:ln>
            <a:solidFill>
              <a:srgbClr val="FFFFFF"/>
            </a:solidFill>
            <a:effectLst/>
            <a:latin typeface="+mn-lt"/>
            <a:ea typeface="+mn-ea"/>
            <a:cs typeface="+mn-cs"/>
            <a:sym typeface="Helvetica Neue Medium"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rgbClr val="000000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anchor="t" bIns="45719" horzOverflow="overflow" lIns="91439" numCol="1" rIns="91439" rot="0" rtlCol="0" spcCol="38100" spcFirstLastPara="1" tIns="45719" vert="horz" vertOverflow="overflow" wrap="square">
        <a:noAutofit/>
      </a:bodyPr>
      <a:lstStyle>
        <a:def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rgbClr val="000000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anchor="ctr" bIns="50800" horzOverflow="overflow" lIns="50800" numCol="1" rIns="50800" rot="0" rtlCol="0" spcCol="38100" spcFirstLastPara="1" tIns="50800" vert="horz" vertOverflow="overflow" wrap="square">
        <a:spAutoFit/>
      </a:bodyPr>
      <a:lstStyle>
        <a:defPPr algn="ctr" defTabSz="825500" fontAlgn="auto" hangingPunct="0" indent="0" latinLnBrk="0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1" cap="none" sz="3000" i="0" kumimoji="0" normalizeH="0" spc="0" strike="noStrike" u="none">
            <a:ln>
              <a:noFill/>
            </a:ln>
            <a:solidFill>
              <a:srgbClr val="000000"/>
            </a:solidFill>
            <a:effectLst/>
            <a:latin typeface="Helvetica Neue"/>
            <a:ea typeface="Helvetica Neue"/>
            <a:cs typeface="Helvetica Neue"/>
            <a:sym typeface="Helvetica Neue"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rgbClr val="000000"/>
        </a:fontRef>
      </a:style>
    </a:txDef>
  </a:objectDefaul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Redmi 5 Plus</dc:creator>
  <cp:lastModifiedBy>Office</cp:lastModifiedBy>
  <dcterms:created xsi:type="dcterms:W3CDTF">2019-07-17T00:48:05Z</dcterms:created>
  <dcterms:modified xsi:type="dcterms:W3CDTF">2019-07-17T00:48:05Z</dcterms:modified>
</cp:coreProperties>
</file>