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80918-836B-41FB-BB77-4B221C1BAFE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F48ED-9A42-4310-B38D-2A00320ACE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23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6902-2A73-437F-A0F2-AFBC37DC7767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F48ED-9A42-4310-B38D-2A00320ACEA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82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F48ED-9A42-4310-B38D-2A00320ACEA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2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109D-DF26-4424-829D-93C3EE15FE78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0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7CB1-3C4A-48DA-AA47-CAD58F5E02FE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9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D785-93E4-4D47-A18F-3B994F6213BD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5674-AD2F-4673-B3AF-AEAC8A5ACA91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9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24E-173E-46D4-98A0-99E83008B88B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2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B760-9C2C-4669-8836-DD451F4A43A0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0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8904-FD5E-4D3C-8F8B-4BEB85EC63C4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FC1D-1D35-46D9-8026-7D5E5DE9DC58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6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A035-BDFE-4B54-8111-4C3C0E8D1E5A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6C0-7639-449C-809D-8E1A5C7826F4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0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B71-C47A-4774-AEE4-3A939A30AB82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8580-C107-4D9A-8091-8517D54B2AF8}" type="datetime1">
              <a:rPr lang="fr-FR" smtClean="0">
                <a:solidFill>
                  <a:prstClr val="white">
                    <a:tint val="75000"/>
                    <a:alpha val="60000"/>
                  </a:prstClr>
                </a:solidFill>
              </a:rPr>
              <a:t>23/05/2024</a:t>
            </a:fld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20003"/>
            <a:ext cx="8825658" cy="899616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TFC Management </a:t>
            </a:r>
            <a:r>
              <a:rPr lang="fr-F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fr-F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26591"/>
            <a:ext cx="8825658" cy="82114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 smtClean="0"/>
              <a:t>Prépar</a:t>
            </a:r>
            <a:r>
              <a:rPr lang="fr-FR" dirty="0"/>
              <a:t>é</a:t>
            </a:r>
            <a:r>
              <a:rPr lang="fr-FR" dirty="0" smtClean="0"/>
              <a:t> par : Wassim-Al-</a:t>
            </a:r>
            <a:r>
              <a:rPr lang="fr-FR" dirty="0" err="1" smtClean="0"/>
              <a:t>hajjar</a:t>
            </a:r>
            <a:endParaRPr lang="fr-FR" dirty="0" smtClean="0"/>
          </a:p>
          <a:p>
            <a:pPr algn="ctr"/>
            <a:r>
              <a:rPr lang="fr-FR" dirty="0" smtClean="0"/>
              <a:t>Supervisé par :Chakib Youssef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24B4-C793-484F-BFDE-6B97483367D2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fr-FR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38715"/>
            <a:ext cx="2251881" cy="218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72" y="2101755"/>
            <a:ext cx="2249424" cy="2142700"/>
          </a:xfrm>
          <a:prstGeom prst="rect">
            <a:avLst/>
          </a:prstGeom>
        </p:spPr>
      </p:pic>
      <p:pic>
        <p:nvPicPr>
          <p:cNvPr id="1026" name="Picture 2" descr="Screenshot (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33" y="2173974"/>
            <a:ext cx="2203380" cy="21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2-F </a:t>
            </a:r>
            <a:r>
              <a:rPr lang="fr-FR" dirty="0" err="1" smtClean="0"/>
              <a:t>Modele</a:t>
            </a:r>
            <a:r>
              <a:rPr lang="fr-FR" dirty="0" smtClean="0"/>
              <a:t> </a:t>
            </a:r>
            <a:r>
              <a:rPr lang="fr-FR" dirty="0" err="1" smtClean="0"/>
              <a:t>PDF_stagiaire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18" t="50612" r="38046" b="29221"/>
          <a:stretch/>
        </p:blipFill>
        <p:spPr>
          <a:xfrm>
            <a:off x="646111" y="2535636"/>
            <a:ext cx="9274518" cy="23093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8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3-Interacter avec la base de données en utilisant ORM.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fr-FR" dirty="0" smtClean="0"/>
              <a:t>L’ORM (</a:t>
            </a:r>
            <a:r>
              <a:rPr lang="en-US" b="1" dirty="0" smtClean="0"/>
              <a:t>Object Relational Mapping)  </a:t>
            </a:r>
            <a:r>
              <a:rPr lang="en-US" b="1" dirty="0" err="1" smtClean="0"/>
              <a:t>permet</a:t>
            </a:r>
            <a:r>
              <a:rPr lang="en-US" b="1" dirty="0" smtClean="0"/>
              <a:t> </a:t>
            </a:r>
            <a:r>
              <a:rPr lang="en-US" b="1" dirty="0" err="1" smtClean="0"/>
              <a:t>d’interacter</a:t>
            </a:r>
            <a:r>
              <a:rPr lang="en-US" b="1" dirty="0" smtClean="0"/>
              <a:t> avec la base de </a:t>
            </a:r>
            <a:r>
              <a:rPr lang="fr-FR" b="1" dirty="0" smtClean="0"/>
              <a:t>données</a:t>
            </a:r>
            <a:r>
              <a:rPr lang="en-US" b="1" dirty="0" smtClean="0"/>
              <a:t> a travers </a:t>
            </a:r>
            <a:r>
              <a:rPr lang="en-US" b="1" dirty="0" err="1" smtClean="0"/>
              <a:t>une</a:t>
            </a:r>
            <a:r>
              <a:rPr lang="en-US" b="1" dirty="0" smtClean="0"/>
              <a:t> shell </a:t>
            </a:r>
            <a:r>
              <a:rPr lang="en-US" b="1" dirty="0" err="1" smtClean="0"/>
              <a:t>ce</a:t>
            </a:r>
            <a:r>
              <a:rPr lang="en-US" b="1" dirty="0" smtClean="0"/>
              <a:t> qui </a:t>
            </a:r>
            <a:r>
              <a:rPr lang="en-US" b="1" dirty="0" err="1" smtClean="0"/>
              <a:t>est</a:t>
            </a:r>
            <a:r>
              <a:rPr lang="en-US" b="1" dirty="0" smtClean="0"/>
              <a:t> important </a:t>
            </a:r>
            <a:r>
              <a:rPr lang="en-US" b="1" dirty="0" err="1" smtClean="0"/>
              <a:t>dans</a:t>
            </a:r>
            <a:r>
              <a:rPr lang="en-US" b="1" dirty="0" smtClean="0"/>
              <a:t> le </a:t>
            </a:r>
            <a:r>
              <a:rPr lang="fr-FR" b="1" dirty="0" smtClean="0"/>
              <a:t>développement</a:t>
            </a:r>
            <a:r>
              <a:rPr lang="en-US" b="1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On utilise la commande </a:t>
            </a:r>
            <a:r>
              <a:rPr lang="fr-FR" b="1" dirty="0" smtClean="0"/>
              <a:t>python manage.py </a:t>
            </a:r>
            <a:r>
              <a:rPr lang="fr-FR" b="1" dirty="0" err="1" smtClean="0"/>
              <a:t>shell</a:t>
            </a:r>
            <a:r>
              <a:rPr lang="fr-FR" dirty="0" smtClean="0"/>
              <a:t> pour y accéder.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8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3-Interacter avec la base de données en utilisant ORM.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54" t="63357" r="28980" b="9300"/>
          <a:stretch/>
        </p:blipFill>
        <p:spPr>
          <a:xfrm>
            <a:off x="838200" y="2047701"/>
            <a:ext cx="10523079" cy="37712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3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040"/>
            <a:ext cx="10515600" cy="1325563"/>
          </a:xfrm>
        </p:spPr>
        <p:txBody>
          <a:bodyPr/>
          <a:lstStyle/>
          <a:p>
            <a:r>
              <a:rPr lang="fr-FR" smtClean="0"/>
              <a:t>4-Sérialisation des modèles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375" t="5095" r="41577" b="54709"/>
          <a:stretch/>
        </p:blipFill>
        <p:spPr>
          <a:xfrm>
            <a:off x="6483925" y="1811557"/>
            <a:ext cx="4703619" cy="4351338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811557"/>
            <a:ext cx="5181600" cy="4351338"/>
          </a:xfrm>
        </p:spPr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serialisation</a:t>
            </a:r>
            <a:r>
              <a:rPr lang="fr-FR" dirty="0" smtClean="0"/>
              <a:t> permet de translater les </a:t>
            </a:r>
            <a:r>
              <a:rPr lang="fr-FR" dirty="0" err="1" smtClean="0"/>
              <a:t>proprietes</a:t>
            </a:r>
            <a:r>
              <a:rPr lang="fr-FR" dirty="0" smtClean="0"/>
              <a:t> des </a:t>
            </a:r>
            <a:r>
              <a:rPr lang="fr-FR" dirty="0" err="1" smtClean="0"/>
              <a:t>modeles</a:t>
            </a:r>
            <a:r>
              <a:rPr lang="fr-FR" dirty="0" smtClean="0"/>
              <a:t> a des types de données Python natifs qui peuvent facilement transformes en JSON ou XML.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9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5-Construire des </a:t>
            </a:r>
            <a:r>
              <a:rPr lang="fr-FR" dirty="0" err="1" smtClean="0"/>
              <a:t>ViewSet</a:t>
            </a:r>
            <a:r>
              <a:rPr lang="fr-FR" dirty="0" smtClean="0"/>
              <a:t> pour les modèles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Une classe </a:t>
            </a:r>
            <a:r>
              <a:rPr lang="fr-FR" dirty="0" err="1" smtClean="0"/>
              <a:t>ViewSet</a:t>
            </a:r>
            <a:r>
              <a:rPr lang="fr-FR" dirty="0" smtClean="0"/>
              <a:t> est simplement un type de vue basée sur une classe, qui ne fournit aucun gestionnaire de méthode tel que .</a:t>
            </a:r>
            <a:r>
              <a:rPr lang="fr-FR" dirty="0" err="1" smtClean="0"/>
              <a:t>get</a:t>
            </a:r>
            <a:r>
              <a:rPr lang="fr-FR" dirty="0" smtClean="0"/>
              <a:t>() ou .post().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850" t="4553" r="24733" b="50860"/>
          <a:stretch/>
        </p:blipFill>
        <p:spPr>
          <a:xfrm>
            <a:off x="6705600" y="1825625"/>
            <a:ext cx="4530436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1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6-Donner des routes a chaque </a:t>
            </a:r>
            <a:r>
              <a:rPr lang="fr-FR" dirty="0" err="1" smtClean="0"/>
              <a:t>ViewSet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75" t="3893" r="21186" b="41342"/>
          <a:stretch/>
        </p:blipFill>
        <p:spPr>
          <a:xfrm>
            <a:off x="838200" y="1804245"/>
            <a:ext cx="9095509" cy="40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7-Lier l’application Django a l’application REACT.</a:t>
            </a:r>
            <a:endParaRPr lang="fr-F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1-On </a:t>
            </a:r>
            <a:r>
              <a:rPr lang="fr-FR" dirty="0" err="1" smtClean="0"/>
              <a:t>install</a:t>
            </a:r>
            <a:r>
              <a:rPr lang="fr-FR" dirty="0" smtClean="0"/>
              <a:t> la </a:t>
            </a:r>
            <a:r>
              <a:rPr lang="fr-FR" dirty="0" err="1" smtClean="0"/>
              <a:t>dependence</a:t>
            </a:r>
            <a:r>
              <a:rPr lang="fr-FR" dirty="0" smtClean="0"/>
              <a:t> CORS-HEADER en utilisant </a:t>
            </a:r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CORS-HEADER.</a:t>
            </a:r>
          </a:p>
          <a:p>
            <a:pPr marL="0" indent="0">
              <a:buNone/>
            </a:pPr>
            <a:r>
              <a:rPr lang="fr-FR" dirty="0" smtClean="0"/>
              <a:t>2-On ajoute l’url pour l’application </a:t>
            </a:r>
            <a:r>
              <a:rPr lang="fr-FR" dirty="0" err="1" smtClean="0"/>
              <a:t>react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3-On ajoute l’url de l’application Django a l’application REACT.</a:t>
            </a:r>
          </a:p>
          <a:p>
            <a:pPr marL="0" indent="0">
              <a:buNone/>
            </a:pPr>
            <a:r>
              <a:rPr lang="fr-FR" dirty="0" smtClean="0"/>
              <a:t>http://localhost:8000.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015" t="26376" r="33278" b="57278"/>
          <a:stretch/>
        </p:blipFill>
        <p:spPr>
          <a:xfrm>
            <a:off x="838200" y="3403417"/>
            <a:ext cx="607724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7-Lier l’application Django a l’application REACT.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</a:t>
            </a:r>
            <a:r>
              <a:rPr lang="fr-FR" dirty="0" err="1" smtClean="0"/>
              <a:t>demarre</a:t>
            </a:r>
            <a:r>
              <a:rPr lang="fr-FR" dirty="0" smtClean="0"/>
              <a:t> les deux serveurs dans la partie front-end et </a:t>
            </a:r>
            <a:r>
              <a:rPr lang="fr-FR" dirty="0" err="1" smtClean="0"/>
              <a:t>backend</a:t>
            </a:r>
            <a:r>
              <a:rPr lang="fr-FR" dirty="0" smtClean="0"/>
              <a:t>.</a:t>
            </a:r>
          </a:p>
          <a:p>
            <a:r>
              <a:rPr lang="fr-FR" dirty="0" smtClean="0"/>
              <a:t>1-npm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pour </a:t>
            </a:r>
            <a:r>
              <a:rPr lang="fr-FR" dirty="0" err="1" smtClean="0"/>
              <a:t>demarrer</a:t>
            </a:r>
            <a:r>
              <a:rPr lang="fr-FR" dirty="0" smtClean="0"/>
              <a:t> l’application </a:t>
            </a:r>
            <a:r>
              <a:rPr lang="fr-FR" dirty="0" err="1" smtClean="0"/>
              <a:t>react</a:t>
            </a:r>
            <a:r>
              <a:rPr lang="fr-FR" dirty="0" smtClean="0"/>
              <a:t>.</a:t>
            </a:r>
          </a:p>
          <a:p>
            <a:r>
              <a:rPr lang="fr-FR" dirty="0" smtClean="0"/>
              <a:t>2-python manage.py </a:t>
            </a:r>
            <a:r>
              <a:rPr lang="fr-FR" dirty="0" err="1" smtClean="0"/>
              <a:t>runserver</a:t>
            </a:r>
            <a:r>
              <a:rPr lang="fr-FR" dirty="0" smtClean="0"/>
              <a:t> pour </a:t>
            </a:r>
            <a:r>
              <a:rPr lang="fr-FR" dirty="0" err="1" smtClean="0"/>
              <a:t>demarrer</a:t>
            </a:r>
            <a:r>
              <a:rPr lang="fr-FR" dirty="0" smtClean="0"/>
              <a:t> l’application </a:t>
            </a:r>
            <a:r>
              <a:rPr lang="fr-FR" dirty="0" err="1" smtClean="0"/>
              <a:t>django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4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8-Affichage des données sur l’interface.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838200" y="2544680"/>
            <a:ext cx="5181600" cy="29132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608" t="62453" r="9267" b="373"/>
          <a:stretch/>
        </p:blipFill>
        <p:spPr>
          <a:xfrm>
            <a:off x="6172200" y="2544680"/>
            <a:ext cx="5181600" cy="29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9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d’un JSON pour les stages.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73" r="64035" b="9054"/>
          <a:stretch/>
        </p:blipFill>
        <p:spPr>
          <a:xfrm>
            <a:off x="646111" y="2224584"/>
            <a:ext cx="6641793" cy="41625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fr-FR" dirty="0" smtClean="0"/>
              <a:t>1-Liaison de la base de </a:t>
            </a:r>
            <a:r>
              <a:rPr lang="fr-FR" dirty="0" smtClean="0"/>
              <a:t>données </a:t>
            </a:r>
            <a:r>
              <a:rPr lang="fr-FR" dirty="0" smtClean="0"/>
              <a:t>a l’application </a:t>
            </a:r>
            <a:r>
              <a:rPr lang="fr-FR" dirty="0" smtClean="0"/>
              <a:t>Django.</a:t>
            </a:r>
            <a:endParaRPr lang="fr-FR" dirty="0" smtClean="0"/>
          </a:p>
          <a:p>
            <a:r>
              <a:rPr lang="fr-FR" dirty="0" smtClean="0"/>
              <a:t>2-Creation des </a:t>
            </a:r>
            <a:r>
              <a:rPr lang="fr-FR" dirty="0" smtClean="0"/>
              <a:t>modèles </a:t>
            </a:r>
            <a:r>
              <a:rPr lang="fr-FR" dirty="0" smtClean="0"/>
              <a:t>et migration vers la base de </a:t>
            </a:r>
            <a:r>
              <a:rPr lang="fr-FR" dirty="0" smtClean="0"/>
              <a:t>données.</a:t>
            </a:r>
            <a:endParaRPr lang="fr-FR" dirty="0" smtClean="0"/>
          </a:p>
          <a:p>
            <a:r>
              <a:rPr lang="fr-FR" dirty="0" smtClean="0"/>
              <a:t>3- </a:t>
            </a:r>
            <a:r>
              <a:rPr lang="fr-FR" dirty="0" err="1" smtClean="0"/>
              <a:t>Interacter</a:t>
            </a:r>
            <a:r>
              <a:rPr lang="fr-FR" dirty="0" smtClean="0"/>
              <a:t> avec la base de </a:t>
            </a:r>
            <a:r>
              <a:rPr lang="fr-FR" dirty="0" err="1" smtClean="0"/>
              <a:t>donnees</a:t>
            </a:r>
            <a:r>
              <a:rPr lang="fr-FR" dirty="0" smtClean="0"/>
              <a:t> </a:t>
            </a:r>
            <a:r>
              <a:rPr lang="fr-FR" dirty="0" smtClean="0"/>
              <a:t>en utilisant ORM.</a:t>
            </a:r>
          </a:p>
          <a:p>
            <a:r>
              <a:rPr lang="fr-FR" dirty="0" smtClean="0"/>
              <a:t>4-Serialization des </a:t>
            </a:r>
            <a:r>
              <a:rPr lang="fr-FR" dirty="0" smtClean="0"/>
              <a:t>modèles.</a:t>
            </a:r>
            <a:endParaRPr lang="fr-FR" dirty="0" smtClean="0"/>
          </a:p>
          <a:p>
            <a:r>
              <a:rPr lang="fr-FR" dirty="0" smtClean="0"/>
              <a:t>5-Construire des </a:t>
            </a:r>
            <a:r>
              <a:rPr lang="fr-FR" dirty="0" err="1"/>
              <a:t>V</a:t>
            </a:r>
            <a:r>
              <a:rPr lang="fr-FR" dirty="0" err="1" smtClean="0"/>
              <a:t>iewSet</a:t>
            </a:r>
            <a:r>
              <a:rPr lang="fr-FR" dirty="0" smtClean="0"/>
              <a:t> pour les </a:t>
            </a:r>
            <a:r>
              <a:rPr lang="fr-FR" dirty="0" smtClean="0"/>
              <a:t>modèles.</a:t>
            </a:r>
            <a:endParaRPr lang="fr-FR" dirty="0" smtClean="0"/>
          </a:p>
          <a:p>
            <a:r>
              <a:rPr lang="fr-FR" dirty="0" smtClean="0"/>
              <a:t>6-Donner des routes a chaque </a:t>
            </a:r>
            <a:r>
              <a:rPr lang="fr-FR" dirty="0" err="1" smtClean="0"/>
              <a:t>ViewSet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7-Lier l’application Django a l’application REACT.</a:t>
            </a:r>
          </a:p>
          <a:p>
            <a:r>
              <a:rPr lang="fr-FR" dirty="0" smtClean="0"/>
              <a:t>8-Affichage des </a:t>
            </a:r>
            <a:r>
              <a:rPr lang="fr-FR" dirty="0" err="1" smtClean="0"/>
              <a:t>donnees</a:t>
            </a:r>
            <a:r>
              <a:rPr lang="fr-FR" dirty="0" smtClean="0"/>
              <a:t> sur l’interface.</a:t>
            </a:r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0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1-Liaison de la base de </a:t>
            </a:r>
            <a:r>
              <a:rPr lang="fr-FR" dirty="0" err="1" smtClean="0"/>
              <a:t>donnees</a:t>
            </a:r>
            <a:r>
              <a:rPr lang="fr-FR" dirty="0" smtClean="0"/>
              <a:t> a</a:t>
            </a:r>
            <a:br>
              <a:rPr lang="fr-FR" dirty="0" smtClean="0"/>
            </a:br>
            <a:r>
              <a:rPr lang="fr-FR" dirty="0" smtClean="0"/>
              <a:t>l’application </a:t>
            </a:r>
            <a:r>
              <a:rPr lang="fr-FR" dirty="0" err="1" smtClean="0"/>
              <a:t>django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12" t="27192" r="47235" b="42883"/>
          <a:stretch/>
        </p:blipFill>
        <p:spPr>
          <a:xfrm>
            <a:off x="646111" y="2142698"/>
            <a:ext cx="6246008" cy="32282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3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2-Creation des modèles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 fontScale="85000" lnSpcReduction="10000"/>
          </a:bodyPr>
          <a:lstStyle/>
          <a:p>
            <a:r>
              <a:rPr lang="fr-FR" sz="2800" dirty="0" smtClean="0"/>
              <a:t>Les modèles sont des classes construits dans le fichier models.py dans l’API. </a:t>
            </a:r>
          </a:p>
          <a:p>
            <a:r>
              <a:rPr lang="fr-FR" sz="2800" dirty="0" smtClean="0"/>
              <a:t>//Les </a:t>
            </a:r>
            <a:r>
              <a:rPr lang="fr-FR" sz="2800" dirty="0" err="1" smtClean="0"/>
              <a:t>modeles</a:t>
            </a:r>
            <a:r>
              <a:rPr lang="fr-FR" sz="2800" dirty="0" smtClean="0"/>
              <a:t> sont transformes en des tables dans la base de </a:t>
            </a:r>
            <a:r>
              <a:rPr lang="fr-FR" sz="2800" dirty="0" err="1" smtClean="0"/>
              <a:t>donnees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L’application est formée de plusieurs modèles:</a:t>
            </a:r>
          </a:p>
          <a:p>
            <a:endParaRPr lang="fr-FR" dirty="0" smtClean="0"/>
          </a:p>
          <a:p>
            <a:r>
              <a:rPr lang="fr-FR" sz="2400" dirty="0" smtClean="0"/>
              <a:t>A- Membre</a:t>
            </a:r>
          </a:p>
          <a:p>
            <a:r>
              <a:rPr lang="fr-FR" sz="2400" dirty="0" smtClean="0"/>
              <a:t>B- </a:t>
            </a:r>
            <a:r>
              <a:rPr lang="fr-FR" sz="2400" dirty="0" err="1"/>
              <a:t>PDF_membre</a:t>
            </a:r>
            <a:endParaRPr lang="fr-FR" sz="2400" dirty="0"/>
          </a:p>
          <a:p>
            <a:r>
              <a:rPr lang="fr-FR" sz="2400" dirty="0" smtClean="0"/>
              <a:t>C- Superviser</a:t>
            </a:r>
          </a:p>
          <a:p>
            <a:r>
              <a:rPr lang="fr-FR" sz="2400" dirty="0" smtClean="0"/>
              <a:t>D-Stage</a:t>
            </a:r>
          </a:p>
          <a:p>
            <a:r>
              <a:rPr lang="fr-FR" sz="2400" dirty="0" smtClean="0"/>
              <a:t>E-Stagiaire </a:t>
            </a:r>
          </a:p>
          <a:p>
            <a:r>
              <a:rPr lang="fr-FR" sz="2400" dirty="0" smtClean="0"/>
              <a:t>F- </a:t>
            </a:r>
            <a:r>
              <a:rPr lang="fr-FR" sz="2400" dirty="0" err="1" smtClean="0"/>
              <a:t>PDF_Stagiaire</a:t>
            </a:r>
            <a:endParaRPr lang="fr-FR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5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2-A </a:t>
            </a:r>
            <a:r>
              <a:rPr lang="fr-FR" dirty="0" err="1" smtClean="0"/>
              <a:t>Modele</a:t>
            </a:r>
            <a:r>
              <a:rPr lang="fr-FR" dirty="0" smtClean="0"/>
              <a:t> Membre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73" t="16133" r="36628" b="32474"/>
          <a:stretch/>
        </p:blipFill>
        <p:spPr>
          <a:xfrm>
            <a:off x="646110" y="2033516"/>
            <a:ext cx="8361411" cy="40497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2-B </a:t>
            </a:r>
            <a:r>
              <a:rPr lang="fr-FR" dirty="0" err="1" smtClean="0"/>
              <a:t>Modele</a:t>
            </a:r>
            <a:r>
              <a:rPr lang="fr-FR" dirty="0" smtClean="0"/>
              <a:t> </a:t>
            </a:r>
            <a:r>
              <a:rPr lang="fr-FR" dirty="0" err="1" smtClean="0"/>
              <a:t>PDF_membre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50" t="52281" r="39513" b="24992"/>
          <a:stretch/>
        </p:blipFill>
        <p:spPr>
          <a:xfrm>
            <a:off x="646111" y="1853248"/>
            <a:ext cx="9824701" cy="28842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2-C </a:t>
            </a:r>
            <a:r>
              <a:rPr lang="fr-FR" dirty="0" err="1" smtClean="0"/>
              <a:t>Modele</a:t>
            </a:r>
            <a:r>
              <a:rPr lang="fr-FR" dirty="0" smtClean="0"/>
              <a:t> Superviser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10" t="14506" r="28536" b="53291"/>
          <a:stretch/>
        </p:blipFill>
        <p:spPr>
          <a:xfrm>
            <a:off x="646110" y="1951628"/>
            <a:ext cx="10143447" cy="35484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2-D </a:t>
            </a:r>
            <a:r>
              <a:rPr lang="fr-FR" dirty="0" err="1" smtClean="0"/>
              <a:t>Modele</a:t>
            </a:r>
            <a:r>
              <a:rPr lang="fr-FR" dirty="0" smtClean="0"/>
              <a:t> Stage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11" t="43781" r="183" b="24017"/>
          <a:stretch/>
        </p:blipFill>
        <p:spPr>
          <a:xfrm>
            <a:off x="646111" y="2511186"/>
            <a:ext cx="9404723" cy="32208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4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2-E </a:t>
            </a:r>
            <a:r>
              <a:rPr lang="fr-FR" dirty="0" err="1" smtClean="0"/>
              <a:t>Modele</a:t>
            </a:r>
            <a:r>
              <a:rPr lang="fr-FR" dirty="0" smtClean="0"/>
              <a:t> Stagiaire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12" t="18934" r="32031" b="28372"/>
          <a:stretch/>
        </p:blipFill>
        <p:spPr>
          <a:xfrm>
            <a:off x="646111" y="1853248"/>
            <a:ext cx="8566128" cy="42116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BD62-5A5D-422E-98B2-C768EA1661F9}" type="slidenum">
              <a:rPr lang="fr-FR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fr-F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9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384</Words>
  <Application>Microsoft Office PowerPoint</Application>
  <PresentationFormat>Widescreen</PresentationFormat>
  <Paragraphs>76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Stage TFC Management system</vt:lpstr>
      <vt:lpstr>Sommaire</vt:lpstr>
      <vt:lpstr>1-Liaison de la base de donnees a l’application django</vt:lpstr>
      <vt:lpstr>2-Creation des modèles</vt:lpstr>
      <vt:lpstr>2-A Modele Membre</vt:lpstr>
      <vt:lpstr>2-B Modele PDF_membre</vt:lpstr>
      <vt:lpstr>2-C Modele Superviser</vt:lpstr>
      <vt:lpstr>2-D Modele Stage</vt:lpstr>
      <vt:lpstr>2-E Modele Stagiaire</vt:lpstr>
      <vt:lpstr>2-F Modele PDF_stagiaire</vt:lpstr>
      <vt:lpstr>3-Interacter avec la base de données en utilisant ORM.</vt:lpstr>
      <vt:lpstr>3-Interacter avec la base de données en utilisant ORM.</vt:lpstr>
      <vt:lpstr>4-Sérialisation des modèles</vt:lpstr>
      <vt:lpstr>5-Construire des ViewSet pour les modèles</vt:lpstr>
      <vt:lpstr>6-Donner des routes a chaque ViewSet. </vt:lpstr>
      <vt:lpstr>7-Lier l’application Django a l’application REACT.</vt:lpstr>
      <vt:lpstr>7-Lier l’application Django a l’application REACT.</vt:lpstr>
      <vt:lpstr>8-Affichage des données sur l’interface.</vt:lpstr>
      <vt:lpstr>Exemple d’un JSON pour les stages.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TFC Management system</dc:title>
  <dc:creator>Microsoft account</dc:creator>
  <cp:lastModifiedBy>Microsoft account</cp:lastModifiedBy>
  <cp:revision>16</cp:revision>
  <dcterms:created xsi:type="dcterms:W3CDTF">2024-05-23T06:25:12Z</dcterms:created>
  <dcterms:modified xsi:type="dcterms:W3CDTF">2024-05-23T16:09:49Z</dcterms:modified>
</cp:coreProperties>
</file>