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3" r:id="rId2"/>
    <p:sldId id="256" r:id="rId3"/>
    <p:sldId id="257" r:id="rId4"/>
    <p:sldId id="260" r:id="rId5"/>
    <p:sldId id="266" r:id="rId6"/>
    <p:sldId id="267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2FA5-79BF-4897-8204-97B87E340E7D}" type="datetimeFigureOut">
              <a:rPr lang="fr-FR" smtClean="0"/>
              <a:t>01/05/2024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3B83-E564-4286-8E1F-0668065937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6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56902-2A73-437F-A0F2-AFBC37DC77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8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3759-3916-4CB2-8718-7B914385A3B9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49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6AB1-FA1B-489C-8F5D-B5B7F0EBE363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59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E726-17D5-46C7-BA50-085FC4780F87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20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0501-F605-45C3-B5C8-7AE97529B1BE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886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B85C-E1CC-4042-9F09-7403F059E05F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7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6C72-6D0B-4147-9A35-414E85B4AFFB}" type="datetime1">
              <a:rPr lang="fr-FR" smtClean="0"/>
              <a:t>01/05/2024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2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B9B3-CBD2-4AD4-B306-30FA1BF0E137}" type="datetime1">
              <a:rPr lang="fr-FR" smtClean="0"/>
              <a:t>01/05/2024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55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0819-A50A-406F-B44C-4982782A38AF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588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1ED6-433F-4078-A6C4-1AB244D0DE3B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29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1A1A-D410-49C5-B7F4-DC100BAA4F9D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9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E0CF-04F5-491A-A62A-DD5E54C7475D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42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84E4-A080-459A-A16B-575BD5E93B33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28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2F3E-C133-4FFD-852A-52BA9FC7DE66}" type="datetime1">
              <a:rPr lang="fr-FR" smtClean="0"/>
              <a:t>01/05/2024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7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8EF7-464E-442F-AF05-5F012953A724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6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A205-5F8C-4371-AE67-87088707ABC5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55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30D3-D42F-4649-9968-781A41DD42E2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8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B3C5-940B-4F25-AB16-B07DF5986F67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1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377E5C-2470-4492-9DAD-DC560E580C1D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61A4-FB08-4BCB-8944-C762590D0B2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450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20003"/>
            <a:ext cx="8825658" cy="899616"/>
          </a:xfrm>
        </p:spPr>
        <p:txBody>
          <a:bodyPr/>
          <a:lstStyle/>
          <a:p>
            <a:pPr algn="ctr"/>
            <a:r>
              <a:rPr lang="fr-F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TFC Management </a:t>
            </a:r>
            <a:r>
              <a:rPr lang="fr-FR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endParaRPr lang="fr-F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626591"/>
            <a:ext cx="8825658" cy="821140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smtClean="0"/>
              <a:t>Prépar</a:t>
            </a:r>
            <a:r>
              <a:rPr lang="fr-FR" dirty="0"/>
              <a:t>é</a:t>
            </a:r>
            <a:r>
              <a:rPr lang="fr-FR" dirty="0" smtClean="0"/>
              <a:t> par : Wassim-Al-</a:t>
            </a:r>
            <a:r>
              <a:rPr lang="fr-FR" dirty="0" err="1" smtClean="0"/>
              <a:t>hajjar</a:t>
            </a:r>
            <a:endParaRPr lang="fr-FR" dirty="0" smtClean="0"/>
          </a:p>
          <a:p>
            <a:pPr algn="ctr"/>
            <a:r>
              <a:rPr lang="fr-FR" dirty="0" smtClean="0"/>
              <a:t>Supervisé par :Chakib Youssef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138715"/>
            <a:ext cx="2251881" cy="218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72" y="2101755"/>
            <a:ext cx="2249424" cy="2142700"/>
          </a:xfrm>
          <a:prstGeom prst="rect">
            <a:avLst/>
          </a:prstGeom>
        </p:spPr>
      </p:pic>
      <p:pic>
        <p:nvPicPr>
          <p:cNvPr id="1026" name="Picture 2" descr="Screenshot (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33" y="2173974"/>
            <a:ext cx="2203380" cy="21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24B4-C793-484F-BFDE-6B97483367D2}" type="slidenum">
              <a:rPr lang="fr-FR" smtClean="0"/>
              <a:t>1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778173" y="5645201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01/05/2024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2017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859809"/>
            <a:ext cx="8825658" cy="1078173"/>
          </a:xfrm>
        </p:spPr>
        <p:txBody>
          <a:bodyPr/>
          <a:lstStyle/>
          <a:p>
            <a:pPr algn="ctr"/>
            <a:r>
              <a:rPr lang="fr-FR" sz="5400" dirty="0" smtClean="0"/>
              <a:t>Stage TFC : Présentation 2</a:t>
            </a:r>
            <a:endParaRPr lang="fr-F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83642"/>
            <a:ext cx="8825658" cy="3455158"/>
          </a:xfrm>
        </p:spPr>
        <p:txBody>
          <a:bodyPr/>
          <a:lstStyle/>
          <a:p>
            <a:r>
              <a:rPr lang="fr-FR" dirty="0" smtClean="0"/>
              <a:t>A- Formation en 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REACt JS.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Bootstrap.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Django.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Postgresql.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Figma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B-Plan de la plateforme.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4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31" y="452718"/>
            <a:ext cx="8947522" cy="1400530"/>
          </a:xfrm>
        </p:spPr>
        <p:txBody>
          <a:bodyPr/>
          <a:lstStyle/>
          <a:p>
            <a:r>
              <a:rPr lang="fr-FR" dirty="0" smtClean="0"/>
              <a:t>A-1 REACT JS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React JS : c’est une librairie JavaScript développé par Facebook qui permet de développer des sites d’une manière plus intéressante au niveau de l’UI. </a:t>
            </a:r>
            <a:endParaRPr lang="fr-FR" dirty="0"/>
          </a:p>
          <a:p>
            <a:r>
              <a:rPr lang="fr-FR" dirty="0" smtClean="0"/>
              <a:t>Utilisation des components: REACT JS utilise les components ou on peut développer une partie d’une page exemple : navbar .            On peut l’impl</a:t>
            </a:r>
            <a:r>
              <a:rPr lang="fr-FR" dirty="0"/>
              <a:t>é</a:t>
            </a:r>
            <a:r>
              <a:rPr lang="fr-FR" dirty="0" smtClean="0"/>
              <a:t>menter dans plusieurs pages d’une manière très facile :</a:t>
            </a:r>
          </a:p>
          <a:p>
            <a:pPr marL="0" indent="0">
              <a:buNone/>
            </a:pPr>
            <a:r>
              <a:rPr lang="fr-FR" dirty="0" smtClean="0"/>
              <a:t>  On écrit le code du navbar dans le fichier navbar.js ou .jsx ensuite dans le fichier principal qui va être affiche sur le browser App.js , on utilise seulement la balise navbar (&lt;navbar/&gt;). 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BOOTSTRAP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5816103" cy="3542664"/>
          </a:xfrm>
        </p:spPr>
        <p:txBody>
          <a:bodyPr/>
          <a:lstStyle/>
          <a:p>
            <a:r>
              <a:rPr lang="fr-FR" dirty="0" smtClean="0"/>
              <a:t>BOOTSRAP est la librairie plus populaire pour CSS 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Elle permet de styliser des components </a:t>
            </a:r>
            <a:r>
              <a:rPr lang="fr-FR" dirty="0" err="1" smtClean="0"/>
              <a:t>predefinis</a:t>
            </a:r>
            <a:r>
              <a:rPr lang="fr-FR" dirty="0" smtClean="0"/>
              <a:t> 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Cela lui donne un avantages pour l’</a:t>
            </a:r>
            <a:r>
              <a:rPr lang="fr-FR" dirty="0" err="1" smtClean="0"/>
              <a:t>implementer</a:t>
            </a:r>
            <a:r>
              <a:rPr lang="fr-FR" dirty="0" smtClean="0"/>
              <a:t> avec la librairie REACT qui utilise les components aussi.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4</a:t>
            </a:fld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520" y="2052919"/>
            <a:ext cx="3384220" cy="33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3-La librairie Django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Django est une librairie de python pour les applications web elle est utilise pour:</a:t>
            </a:r>
          </a:p>
          <a:p>
            <a:r>
              <a:rPr lang="fr-FR" dirty="0" err="1" smtClean="0"/>
              <a:t>Ia</a:t>
            </a:r>
            <a:r>
              <a:rPr lang="fr-FR" dirty="0" smtClean="0"/>
              <a:t> partie front-end ou cette librairie est utilise pour les projets complexes ou il y a utilisation d’autres langages autre que python.</a:t>
            </a:r>
          </a:p>
          <a:p>
            <a:r>
              <a:rPr lang="fr-FR" dirty="0" smtClean="0"/>
              <a:t>Syntaxe simple.</a:t>
            </a:r>
          </a:p>
          <a:p>
            <a:r>
              <a:rPr lang="fr-FR" dirty="0" err="1" smtClean="0"/>
              <a:t>Possede</a:t>
            </a:r>
            <a:r>
              <a:rPr lang="fr-FR" dirty="0" smtClean="0"/>
              <a:t> un serveur web </a:t>
            </a:r>
            <a:r>
              <a:rPr lang="fr-FR" dirty="0" err="1" smtClean="0"/>
              <a:t>specifique</a:t>
            </a:r>
            <a:r>
              <a:rPr lang="fr-FR" dirty="0" smtClean="0"/>
              <a:t>.</a:t>
            </a:r>
          </a:p>
          <a:p>
            <a:r>
              <a:rPr lang="fr-FR" dirty="0" smtClean="0"/>
              <a:t>Utilise MVC.(</a:t>
            </a:r>
            <a:r>
              <a:rPr lang="fr-FR" dirty="0" err="1" smtClean="0"/>
              <a:t>Modele</a:t>
            </a:r>
            <a:r>
              <a:rPr lang="fr-FR" dirty="0" smtClean="0"/>
              <a:t> –Vue-</a:t>
            </a:r>
            <a:r>
              <a:rPr lang="fr-FR" dirty="0" err="1" smtClean="0"/>
              <a:t>Controlleur</a:t>
            </a:r>
            <a:r>
              <a:rPr lang="fr-FR" dirty="0" smtClean="0"/>
              <a:t>).</a:t>
            </a:r>
          </a:p>
          <a:p>
            <a:r>
              <a:rPr lang="fr-FR" dirty="0" smtClean="0"/>
              <a:t>Utilise l’ORM.(Object </a:t>
            </a:r>
            <a:r>
              <a:rPr lang="fr-FR" dirty="0" err="1" smtClean="0"/>
              <a:t>Relational</a:t>
            </a:r>
            <a:r>
              <a:rPr lang="fr-FR" dirty="0" smtClean="0"/>
              <a:t> Mapper).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54" y="2788920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4-Postgresql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fr-FR" dirty="0" smtClean="0"/>
              <a:t>Postgresql: c’est un système de base de </a:t>
            </a:r>
            <a:r>
              <a:rPr lang="fr-FR" dirty="0" err="1" smtClean="0"/>
              <a:t>donnees</a:t>
            </a:r>
            <a:r>
              <a:rPr lang="fr-FR" dirty="0" smtClean="0"/>
              <a:t> relationnelles objet qui utilise et </a:t>
            </a:r>
            <a:r>
              <a:rPr lang="fr-FR" dirty="0" err="1" smtClean="0"/>
              <a:t>etend</a:t>
            </a:r>
            <a:r>
              <a:rPr lang="fr-FR" dirty="0" smtClean="0"/>
              <a:t> le langage SQL en </a:t>
            </a:r>
            <a:r>
              <a:rPr lang="fr-FR" dirty="0" err="1" smtClean="0"/>
              <a:t>combinison</a:t>
            </a:r>
            <a:r>
              <a:rPr lang="fr-FR" dirty="0" smtClean="0"/>
              <a:t> avec nombreuses autres </a:t>
            </a:r>
            <a:r>
              <a:rPr lang="fr-FR" dirty="0" err="1" smtClean="0"/>
              <a:t>fonctionnalites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Postgresql est utilise avec Django pour:</a:t>
            </a:r>
          </a:p>
          <a:p>
            <a:r>
              <a:rPr lang="fr-FR" dirty="0" smtClean="0"/>
              <a:t>DJANGO  supporte  toute les </a:t>
            </a:r>
            <a:r>
              <a:rPr lang="fr-FR" dirty="0" err="1" smtClean="0"/>
              <a:t>proprietes</a:t>
            </a:r>
            <a:r>
              <a:rPr lang="fr-FR" dirty="0" smtClean="0"/>
              <a:t> que </a:t>
            </a:r>
            <a:r>
              <a:rPr lang="fr-FR" dirty="0" err="1" smtClean="0"/>
              <a:t>possede</a:t>
            </a:r>
            <a:r>
              <a:rPr lang="fr-FR" dirty="0" smtClean="0"/>
              <a:t> Postgresql: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operations</a:t>
            </a:r>
            <a:r>
              <a:rPr lang="fr-FR" dirty="0" smtClean="0"/>
              <a:t> de migration base de </a:t>
            </a:r>
            <a:r>
              <a:rPr lang="fr-FR" dirty="0" err="1" smtClean="0"/>
              <a:t>donnees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5-Le logiciel </a:t>
            </a:r>
            <a:r>
              <a:rPr lang="fr-FR" dirty="0" err="1" smtClean="0"/>
              <a:t>Figma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fr-FR" dirty="0" smtClean="0"/>
              <a:t>C’est un logiciel qui est </a:t>
            </a:r>
            <a:r>
              <a:rPr lang="fr-FR" dirty="0" err="1" smtClean="0"/>
              <a:t>concu</a:t>
            </a:r>
            <a:r>
              <a:rPr lang="fr-FR" dirty="0" smtClean="0"/>
              <a:t> pour designer les pages </a:t>
            </a:r>
            <a:r>
              <a:rPr lang="fr-FR" dirty="0" err="1" smtClean="0"/>
              <a:t>webs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Dans ce qui suit on va faire une </a:t>
            </a:r>
            <a:r>
              <a:rPr lang="fr-FR" dirty="0" err="1" smtClean="0"/>
              <a:t>presentation</a:t>
            </a:r>
            <a:r>
              <a:rPr lang="fr-FR" dirty="0" smtClean="0"/>
              <a:t> des pages du projet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61A4-FB08-4BCB-8944-C762590D0B2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362" y="2715904"/>
            <a:ext cx="9404723" cy="3125338"/>
          </a:xfrm>
        </p:spPr>
        <p:txBody>
          <a:bodyPr/>
          <a:lstStyle/>
          <a:p>
            <a:pPr algn="ctr"/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24B4-C793-484F-BFDE-6B97483367D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2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17341</TotalTime>
  <Words>327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Stage TFC Management system</vt:lpstr>
      <vt:lpstr>Stage TFC : Présentation 2</vt:lpstr>
      <vt:lpstr>A-1 REACT JS</vt:lpstr>
      <vt:lpstr>BOOTSTRAP</vt:lpstr>
      <vt:lpstr>3-La librairie Django</vt:lpstr>
      <vt:lpstr>4-Postgresql</vt:lpstr>
      <vt:lpstr>5-Le logiciel Figma.</vt:lpstr>
      <vt:lpstr>Merci pour votre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TFC : Présentation 2</dc:title>
  <dc:creator>Microsoft account</dc:creator>
  <cp:lastModifiedBy>Microsoft account</cp:lastModifiedBy>
  <cp:revision>17</cp:revision>
  <dcterms:created xsi:type="dcterms:W3CDTF">2024-04-26T05:46:30Z</dcterms:created>
  <dcterms:modified xsi:type="dcterms:W3CDTF">2024-05-08T06:48:28Z</dcterms:modified>
</cp:coreProperties>
</file>