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7"/>
  </p:notesMasterIdLst>
  <p:sldIdLst>
    <p:sldId id="256" r:id="rId2"/>
    <p:sldId id="258" r:id="rId3"/>
    <p:sldId id="260" r:id="rId4"/>
    <p:sldId id="262" r:id="rId5"/>
    <p:sldId id="268" r:id="rId6"/>
    <p:sldId id="275" r:id="rId7"/>
    <p:sldId id="270" r:id="rId8"/>
    <p:sldId id="276" r:id="rId9"/>
    <p:sldId id="316" r:id="rId10"/>
    <p:sldId id="317" r:id="rId11"/>
    <p:sldId id="318" r:id="rId12"/>
    <p:sldId id="297" r:id="rId13"/>
    <p:sldId id="295" r:id="rId14"/>
    <p:sldId id="312" r:id="rId15"/>
    <p:sldId id="315" r:id="rId16"/>
  </p:sldIdLst>
  <p:sldSz cx="9144000" cy="5143500" type="screen16x9"/>
  <p:notesSz cx="6858000" cy="9144000"/>
  <p:embeddedFontLst>
    <p:embeddedFont>
      <p:font typeface="Arvo" panose="020B0604020202020204" charset="0"/>
      <p:regular r:id="rId18"/>
      <p:bold r:id="rId19"/>
      <p:italic r:id="rId20"/>
      <p:boldItalic r:id="rId21"/>
    </p:embeddedFont>
    <p:embeddedFont>
      <p:font typeface="Barlow Condensed" panose="020B0604020202020204" charset="0"/>
      <p:regular r:id="rId22"/>
      <p:bold r:id="rId23"/>
      <p:italic r:id="rId24"/>
      <p:boldItalic r:id="rId25"/>
    </p:embeddedFont>
    <p:embeddedFont>
      <p:font typeface="Barlow Condensed Medium" panose="020B0604020202020204" charset="0"/>
      <p:regular r:id="rId26"/>
      <p:bold r:id="rId27"/>
      <p:italic r:id="rId28"/>
      <p:boldItalic r:id="rId29"/>
    </p:embeddedFont>
    <p:embeddedFont>
      <p:font typeface="Barlow Condensed SemiBold"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Montserrat Light" panose="020B0604020202020204" charset="0"/>
      <p:regular r:id="rId38"/>
      <p:bold r:id="rId39"/>
      <p:italic r:id="rId40"/>
      <p:boldItalic r:id="rId41"/>
    </p:embeddedFont>
    <p:embeddedFont>
      <p:font typeface="Roboto Condensed"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497"/>
    <a:srgbClr val="FFA73B"/>
    <a:srgbClr val="3D969A"/>
    <a:srgbClr val="ED330B"/>
    <a:srgbClr val="1DCCC2"/>
    <a:srgbClr val="E9E6E1"/>
    <a:srgbClr val="1DC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03FDC-9C22-42BB-8149-0DA70E94E161}">
  <a:tblStyle styleId="{BAF03FDC-9C22-42BB-8149-0DA70E94E1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a3c05abd0c_0_1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a3c05abd0c_0_1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6"/>
        <p:cNvGrpSpPr/>
        <p:nvPr/>
      </p:nvGrpSpPr>
      <p:grpSpPr>
        <a:xfrm>
          <a:off x="0" y="0"/>
          <a:ext cx="0" cy="0"/>
          <a:chOff x="0" y="0"/>
          <a:chExt cx="0" cy="0"/>
        </a:xfrm>
      </p:grpSpPr>
      <p:sp>
        <p:nvSpPr>
          <p:cNvPr id="3197" name="Google Shape;3197;ga40b034ae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8" name="Google Shape;3198;ga40b034ae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6"/>
        <p:cNvGrpSpPr/>
        <p:nvPr/>
      </p:nvGrpSpPr>
      <p:grpSpPr>
        <a:xfrm>
          <a:off x="0" y="0"/>
          <a:ext cx="0" cy="0"/>
          <a:chOff x="0" y="0"/>
          <a:chExt cx="0" cy="0"/>
        </a:xfrm>
      </p:grpSpPr>
      <p:sp>
        <p:nvSpPr>
          <p:cNvPr id="3647" name="Google Shape;3647;ga3c05abd0c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8" name="Google Shape;3648;ga3c05abd0c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4"/>
        <p:cNvGrpSpPr/>
        <p:nvPr/>
      </p:nvGrpSpPr>
      <p:grpSpPr>
        <a:xfrm>
          <a:off x="0" y="0"/>
          <a:ext cx="0" cy="0"/>
          <a:chOff x="0" y="0"/>
          <a:chExt cx="0" cy="0"/>
        </a:xfrm>
      </p:grpSpPr>
      <p:sp>
        <p:nvSpPr>
          <p:cNvPr id="3745" name="Google Shape;3745;g9c487f8d59_0_1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6" name="Google Shape;3746;g9c487f8d59_0_1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9c487f8d59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9c487f8d59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9c487f8d59_0_2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9c487f8d59_0_2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9"/>
        <p:cNvGrpSpPr/>
        <p:nvPr/>
      </p:nvGrpSpPr>
      <p:grpSpPr>
        <a:xfrm>
          <a:off x="0" y="0"/>
          <a:ext cx="0" cy="0"/>
          <a:chOff x="0" y="0"/>
          <a:chExt cx="0" cy="0"/>
        </a:xfrm>
      </p:grpSpPr>
      <p:sp>
        <p:nvSpPr>
          <p:cNvPr id="2090" name="Google Shape;2090;g9c487f8d5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1" name="Google Shape;2091;g9c487f8d5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a3edeba6e6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a3edeba6e6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3"/>
        <p:cNvGrpSpPr/>
        <p:nvPr/>
      </p:nvGrpSpPr>
      <p:grpSpPr>
        <a:xfrm>
          <a:off x="0" y="0"/>
          <a:ext cx="0" cy="0"/>
          <a:chOff x="0" y="0"/>
          <a:chExt cx="0" cy="0"/>
        </a:xfrm>
      </p:grpSpPr>
      <p:sp>
        <p:nvSpPr>
          <p:cNvPr id="2144" name="Google Shape;2144;g9c487f8d59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9c487f8d59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Google Shape;2353;g9c487f8d59_0_1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4" name="Google Shape;2354;g9c487f8d59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a43896e8e1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a43896e8e1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38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5950" y="3296175"/>
            <a:ext cx="3292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347"/>
        <p:cNvGrpSpPr/>
        <p:nvPr/>
      </p:nvGrpSpPr>
      <p:grpSpPr>
        <a:xfrm>
          <a:off x="0" y="0"/>
          <a:ext cx="0" cy="0"/>
          <a:chOff x="0" y="0"/>
          <a:chExt cx="0" cy="0"/>
        </a:xfrm>
      </p:grpSpPr>
      <p:sp>
        <p:nvSpPr>
          <p:cNvPr id="1348" name="Google Shape;1348;p34"/>
          <p:cNvSpPr txBox="1">
            <a:spLocks noGrp="1"/>
          </p:cNvSpPr>
          <p:nvPr>
            <p:ph type="title"/>
          </p:nvPr>
        </p:nvSpPr>
        <p:spPr>
          <a:xfrm>
            <a:off x="2382850" y="2635150"/>
            <a:ext cx="4378500" cy="71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49" name="Google Shape;1349;p34"/>
          <p:cNvSpPr txBox="1">
            <a:spLocks noGrp="1"/>
          </p:cNvSpPr>
          <p:nvPr>
            <p:ph type="title" idx="2" hasCustomPrompt="1"/>
          </p:nvPr>
        </p:nvSpPr>
        <p:spPr>
          <a:xfrm>
            <a:off x="3788700" y="1136050"/>
            <a:ext cx="1566600" cy="143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0800">
                <a:solidFill>
                  <a:schemeClr val="accent4"/>
                </a:solidFill>
              </a:defRPr>
            </a:lvl1pPr>
            <a:lvl2pPr lvl="1" algn="ctr"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algn="ctr"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algn="ctr"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algn="ctr"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algn="ctr"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algn="ctr"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algn="ctr"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algn="ctr"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350" name="Google Shape;1350;p34"/>
          <p:cNvSpPr txBox="1">
            <a:spLocks noGrp="1"/>
          </p:cNvSpPr>
          <p:nvPr>
            <p:ph type="subTitle" idx="1"/>
          </p:nvPr>
        </p:nvSpPr>
        <p:spPr>
          <a:xfrm>
            <a:off x="3377400" y="3527548"/>
            <a:ext cx="2389200" cy="582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a:solidFill>
                  <a:schemeClr val="dk1"/>
                </a:solidFill>
              </a:defRPr>
            </a:lvl1pPr>
            <a:lvl2pPr lvl="1"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grpSp>
        <p:nvGrpSpPr>
          <p:cNvPr id="1351" name="Google Shape;1351;p34"/>
          <p:cNvGrpSpPr/>
          <p:nvPr/>
        </p:nvGrpSpPr>
        <p:grpSpPr>
          <a:xfrm flipH="1">
            <a:off x="0" y="2933725"/>
            <a:ext cx="2044793" cy="2209776"/>
            <a:chOff x="1384075" y="241450"/>
            <a:chExt cx="4822625" cy="5215425"/>
          </a:xfrm>
        </p:grpSpPr>
        <p:sp>
          <p:nvSpPr>
            <p:cNvPr id="1352" name="Google Shape;1352;p3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4"/>
          <p:cNvGrpSpPr/>
          <p:nvPr/>
        </p:nvGrpSpPr>
        <p:grpSpPr>
          <a:xfrm flipH="1">
            <a:off x="6934090" y="-76200"/>
            <a:ext cx="2286103" cy="2895537"/>
            <a:chOff x="-26858" y="-227337"/>
            <a:chExt cx="2186403" cy="2757917"/>
          </a:xfrm>
        </p:grpSpPr>
        <p:sp>
          <p:nvSpPr>
            <p:cNvPr id="1397" name="Google Shape;1397;p3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3">
    <p:spTree>
      <p:nvGrpSpPr>
        <p:cNvPr id="1" name="Shape 1565"/>
        <p:cNvGrpSpPr/>
        <p:nvPr/>
      </p:nvGrpSpPr>
      <p:grpSpPr>
        <a:xfrm>
          <a:off x="0" y="0"/>
          <a:ext cx="0" cy="0"/>
          <a:chOff x="0" y="0"/>
          <a:chExt cx="0" cy="0"/>
        </a:xfrm>
      </p:grpSpPr>
      <p:sp>
        <p:nvSpPr>
          <p:cNvPr id="1566" name="Google Shape;1566;p38"/>
          <p:cNvSpPr txBox="1">
            <a:spLocks noGrp="1"/>
          </p:cNvSpPr>
          <p:nvPr>
            <p:ph type="ctrTitle"/>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567" name="Google Shape;1567;p38"/>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1568" name="Google Shape;1568;p38"/>
          <p:cNvGrpSpPr/>
          <p:nvPr/>
        </p:nvGrpSpPr>
        <p:grpSpPr>
          <a:xfrm rot="5400000" flipH="1">
            <a:off x="7613820" y="3611830"/>
            <a:ext cx="877851" cy="2209091"/>
            <a:chOff x="-26858" y="-227337"/>
            <a:chExt cx="1093215" cy="2757917"/>
          </a:xfrm>
        </p:grpSpPr>
        <p:sp>
          <p:nvSpPr>
            <p:cNvPr id="1569" name="Google Shape;1569;p3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38"/>
          <p:cNvSpPr txBox="1">
            <a:spLocks noGrp="1"/>
          </p:cNvSpPr>
          <p:nvPr>
            <p:ph type="subTitle" idx="1"/>
          </p:nvPr>
        </p:nvSpPr>
        <p:spPr>
          <a:xfrm>
            <a:off x="2670048" y="1289304"/>
            <a:ext cx="1252800" cy="42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2" name="Google Shape;1592;p38"/>
          <p:cNvSpPr txBox="1">
            <a:spLocks noGrp="1"/>
          </p:cNvSpPr>
          <p:nvPr>
            <p:ph type="subTitle" idx="2"/>
          </p:nvPr>
        </p:nvSpPr>
        <p:spPr>
          <a:xfrm>
            <a:off x="1005840" y="1591056"/>
            <a:ext cx="29169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3" name="Google Shape;1593;p38"/>
          <p:cNvSpPr txBox="1">
            <a:spLocks noGrp="1"/>
          </p:cNvSpPr>
          <p:nvPr>
            <p:ph type="subTitle" idx="3"/>
          </p:nvPr>
        </p:nvSpPr>
        <p:spPr>
          <a:xfrm>
            <a:off x="2670048" y="3538728"/>
            <a:ext cx="1252800" cy="42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4" name="Google Shape;1594;p38"/>
          <p:cNvSpPr txBox="1">
            <a:spLocks noGrp="1"/>
          </p:cNvSpPr>
          <p:nvPr>
            <p:ph type="subTitle" idx="4"/>
          </p:nvPr>
        </p:nvSpPr>
        <p:spPr>
          <a:xfrm>
            <a:off x="1005840" y="3840480"/>
            <a:ext cx="29169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5" name="Google Shape;1595;p38"/>
          <p:cNvSpPr txBox="1">
            <a:spLocks noGrp="1"/>
          </p:cNvSpPr>
          <p:nvPr>
            <p:ph type="subTitle" idx="5"/>
          </p:nvPr>
        </p:nvSpPr>
        <p:spPr>
          <a:xfrm>
            <a:off x="2670048" y="2414016"/>
            <a:ext cx="1252800" cy="42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Barlow Condensed SemiBold"/>
              <a:buNone/>
              <a:defRPr sz="2000">
                <a:solidFill>
                  <a:schemeClr val="dk1"/>
                </a:solidFill>
                <a:latin typeface="Barlow Condensed SemiBold"/>
                <a:ea typeface="Barlow Condensed SemiBold"/>
                <a:cs typeface="Barlow Condensed SemiBold"/>
                <a:sym typeface="Barlow Condensed SemiBo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96" name="Google Shape;1596;p38"/>
          <p:cNvSpPr txBox="1">
            <a:spLocks noGrp="1"/>
          </p:cNvSpPr>
          <p:nvPr>
            <p:ph type="subTitle" idx="6"/>
          </p:nvPr>
        </p:nvSpPr>
        <p:spPr>
          <a:xfrm>
            <a:off x="1005840" y="2715767"/>
            <a:ext cx="2916900" cy="57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ONLY_1_1_1">
    <p:spTree>
      <p:nvGrpSpPr>
        <p:cNvPr id="1" name="Shape 1765"/>
        <p:cNvGrpSpPr/>
        <p:nvPr/>
      </p:nvGrpSpPr>
      <p:grpSpPr>
        <a:xfrm>
          <a:off x="0" y="0"/>
          <a:ext cx="0" cy="0"/>
          <a:chOff x="0" y="0"/>
          <a:chExt cx="0" cy="0"/>
        </a:xfrm>
      </p:grpSpPr>
      <p:sp>
        <p:nvSpPr>
          <p:cNvPr id="1766" name="Google Shape;1766;p44"/>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767" name="Google Shape;1767;p44"/>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768" name="Google Shape;1768;p44"/>
          <p:cNvGrpSpPr/>
          <p:nvPr/>
        </p:nvGrpSpPr>
        <p:grpSpPr>
          <a:xfrm rot="-5400000">
            <a:off x="665620" y="3611830"/>
            <a:ext cx="877851" cy="2209091"/>
            <a:chOff x="-26858" y="-227337"/>
            <a:chExt cx="1093215" cy="2757917"/>
          </a:xfrm>
        </p:grpSpPr>
        <p:sp>
          <p:nvSpPr>
            <p:cNvPr id="1769" name="Google Shape;1769;p4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1" name="Google Shape;1791;p44"/>
          <p:cNvSpPr txBox="1">
            <a:spLocks noGrp="1"/>
          </p:cNvSpPr>
          <p:nvPr>
            <p:ph type="subTitle" idx="1"/>
          </p:nvPr>
        </p:nvSpPr>
        <p:spPr>
          <a:xfrm>
            <a:off x="2064284" y="1271016"/>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2" name="Google Shape;1792;p44"/>
          <p:cNvSpPr txBox="1">
            <a:spLocks noGrp="1"/>
          </p:cNvSpPr>
          <p:nvPr>
            <p:ph type="subTitle" idx="2"/>
          </p:nvPr>
        </p:nvSpPr>
        <p:spPr>
          <a:xfrm>
            <a:off x="2064284" y="1591056"/>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3" name="Google Shape;1793;p44"/>
          <p:cNvSpPr txBox="1">
            <a:spLocks noGrp="1"/>
          </p:cNvSpPr>
          <p:nvPr>
            <p:ph type="subTitle" idx="3"/>
          </p:nvPr>
        </p:nvSpPr>
        <p:spPr>
          <a:xfrm>
            <a:off x="2064284" y="3447288"/>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4" name="Google Shape;1794;p44"/>
          <p:cNvSpPr txBox="1">
            <a:spLocks noGrp="1"/>
          </p:cNvSpPr>
          <p:nvPr>
            <p:ph type="subTitle" idx="4"/>
          </p:nvPr>
        </p:nvSpPr>
        <p:spPr>
          <a:xfrm>
            <a:off x="2064272" y="3758184"/>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5" name="Google Shape;1795;p44"/>
          <p:cNvSpPr txBox="1">
            <a:spLocks noGrp="1"/>
          </p:cNvSpPr>
          <p:nvPr>
            <p:ph type="subTitle" idx="5"/>
          </p:nvPr>
        </p:nvSpPr>
        <p:spPr>
          <a:xfrm>
            <a:off x="5833573" y="1271016"/>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6" name="Google Shape;1796;p44"/>
          <p:cNvSpPr txBox="1">
            <a:spLocks noGrp="1"/>
          </p:cNvSpPr>
          <p:nvPr>
            <p:ph type="subTitle" idx="6"/>
          </p:nvPr>
        </p:nvSpPr>
        <p:spPr>
          <a:xfrm>
            <a:off x="5833572" y="1591050"/>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7" name="Google Shape;1797;p44"/>
          <p:cNvSpPr txBox="1">
            <a:spLocks noGrp="1"/>
          </p:cNvSpPr>
          <p:nvPr>
            <p:ph type="subTitle" idx="7"/>
          </p:nvPr>
        </p:nvSpPr>
        <p:spPr>
          <a:xfrm>
            <a:off x="5833573" y="3447288"/>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8" name="Google Shape;1798;p44"/>
          <p:cNvSpPr txBox="1">
            <a:spLocks noGrp="1"/>
          </p:cNvSpPr>
          <p:nvPr>
            <p:ph type="subTitle" idx="8"/>
          </p:nvPr>
        </p:nvSpPr>
        <p:spPr>
          <a:xfrm>
            <a:off x="5833572" y="3758175"/>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9" name="Google Shape;1799;p44"/>
          <p:cNvSpPr txBox="1">
            <a:spLocks noGrp="1"/>
          </p:cNvSpPr>
          <p:nvPr>
            <p:ph type="subTitle" idx="9"/>
          </p:nvPr>
        </p:nvSpPr>
        <p:spPr>
          <a:xfrm>
            <a:off x="2064284" y="2359152"/>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00" name="Google Shape;1800;p44"/>
          <p:cNvSpPr txBox="1">
            <a:spLocks noGrp="1"/>
          </p:cNvSpPr>
          <p:nvPr>
            <p:ph type="subTitle" idx="13"/>
          </p:nvPr>
        </p:nvSpPr>
        <p:spPr>
          <a:xfrm>
            <a:off x="2064272" y="2660904"/>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01" name="Google Shape;1801;p44"/>
          <p:cNvSpPr txBox="1">
            <a:spLocks noGrp="1"/>
          </p:cNvSpPr>
          <p:nvPr>
            <p:ph type="subTitle" idx="14"/>
          </p:nvPr>
        </p:nvSpPr>
        <p:spPr>
          <a:xfrm>
            <a:off x="5833573" y="2359152"/>
            <a:ext cx="1252800" cy="429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arlow Condensed SemiBold"/>
              <a:buNone/>
              <a:defRPr sz="2000">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02" name="Google Shape;1802;p44"/>
          <p:cNvSpPr txBox="1">
            <a:spLocks noGrp="1"/>
          </p:cNvSpPr>
          <p:nvPr>
            <p:ph type="subTitle" idx="15"/>
          </p:nvPr>
        </p:nvSpPr>
        <p:spPr>
          <a:xfrm>
            <a:off x="5833572" y="2660901"/>
            <a:ext cx="21762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1841"/>
        <p:cNvGrpSpPr/>
        <p:nvPr/>
      </p:nvGrpSpPr>
      <p:grpSpPr>
        <a:xfrm>
          <a:off x="0" y="0"/>
          <a:ext cx="0" cy="0"/>
          <a:chOff x="0" y="0"/>
          <a:chExt cx="0" cy="0"/>
        </a:xfrm>
      </p:grpSpPr>
      <p:grpSp>
        <p:nvGrpSpPr>
          <p:cNvPr id="1842" name="Google Shape;1842;p46"/>
          <p:cNvGrpSpPr/>
          <p:nvPr/>
        </p:nvGrpSpPr>
        <p:grpSpPr>
          <a:xfrm>
            <a:off x="7099200" y="2933725"/>
            <a:ext cx="2044793" cy="2209776"/>
            <a:chOff x="1384075" y="241450"/>
            <a:chExt cx="4822625" cy="5215425"/>
          </a:xfrm>
        </p:grpSpPr>
        <p:sp>
          <p:nvSpPr>
            <p:cNvPr id="1843" name="Google Shape;1843;p46"/>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6"/>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6"/>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6"/>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6"/>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6"/>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6"/>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6"/>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6"/>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6"/>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6"/>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6"/>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6"/>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6"/>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6"/>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6"/>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6"/>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6"/>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6"/>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6"/>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6"/>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6"/>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6"/>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6"/>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6"/>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6"/>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6"/>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6"/>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6"/>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6"/>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6"/>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6"/>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6"/>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6"/>
          <p:cNvGrpSpPr/>
          <p:nvPr/>
        </p:nvGrpSpPr>
        <p:grpSpPr>
          <a:xfrm>
            <a:off x="-76200" y="-76200"/>
            <a:ext cx="2286103" cy="2895537"/>
            <a:chOff x="-26858" y="-227337"/>
            <a:chExt cx="2186403" cy="2757917"/>
          </a:xfrm>
        </p:grpSpPr>
        <p:sp>
          <p:nvSpPr>
            <p:cNvPr id="1888" name="Google Shape;1888;p4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
    <p:bg>
      <p:bgPr>
        <a:solidFill>
          <a:schemeClr val="lt1"/>
        </a:solidFill>
        <a:effectLst/>
      </p:bgPr>
    </p:bg>
    <p:spTree>
      <p:nvGrpSpPr>
        <p:cNvPr id="1" name="Shape 1928"/>
        <p:cNvGrpSpPr/>
        <p:nvPr/>
      </p:nvGrpSpPr>
      <p:grpSpPr>
        <a:xfrm>
          <a:off x="0" y="0"/>
          <a:ext cx="0" cy="0"/>
          <a:chOff x="0" y="0"/>
          <a:chExt cx="0" cy="0"/>
        </a:xfrm>
      </p:grpSpPr>
      <p:grpSp>
        <p:nvGrpSpPr>
          <p:cNvPr id="1929" name="Google Shape;1929;p47"/>
          <p:cNvGrpSpPr/>
          <p:nvPr/>
        </p:nvGrpSpPr>
        <p:grpSpPr>
          <a:xfrm rot="5400000" flipH="1">
            <a:off x="7613820" y="3611830"/>
            <a:ext cx="877851" cy="2209091"/>
            <a:chOff x="-26858" y="-227337"/>
            <a:chExt cx="1093215" cy="2757917"/>
          </a:xfrm>
        </p:grpSpPr>
        <p:sp>
          <p:nvSpPr>
            <p:cNvPr id="1930" name="Google Shape;1930;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5"/>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31" name="Google Shape;131;p5"/>
          <p:cNvCxnSpPr/>
          <p:nvPr/>
        </p:nvCxnSpPr>
        <p:spPr>
          <a:xfrm>
            <a:off x="498025" y="-44700"/>
            <a:ext cx="0" cy="1104900"/>
          </a:xfrm>
          <a:prstGeom prst="straightConnector1">
            <a:avLst/>
          </a:prstGeom>
          <a:noFill/>
          <a:ln w="28575" cap="flat" cmpd="sng">
            <a:solidFill>
              <a:schemeClr val="lt2"/>
            </a:solidFill>
            <a:prstDash val="solid"/>
            <a:round/>
            <a:headEnd type="none" w="med" len="med"/>
            <a:tailEnd type="none" w="med" len="med"/>
          </a:ln>
        </p:spPr>
      </p:cxnSp>
      <p:sp>
        <p:nvSpPr>
          <p:cNvPr id="132" name="Google Shape;132;p5"/>
          <p:cNvSpPr txBox="1">
            <a:spLocks noGrp="1"/>
          </p:cNvSpPr>
          <p:nvPr>
            <p:ph type="subTitle" idx="1"/>
          </p:nvPr>
        </p:nvSpPr>
        <p:spPr>
          <a:xfrm>
            <a:off x="3280813" y="1046250"/>
            <a:ext cx="1965900" cy="5760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3" name="Google Shape;133;p5"/>
          <p:cNvSpPr txBox="1">
            <a:spLocks noGrp="1"/>
          </p:cNvSpPr>
          <p:nvPr>
            <p:ph type="subTitle" idx="2"/>
          </p:nvPr>
        </p:nvSpPr>
        <p:spPr>
          <a:xfrm>
            <a:off x="3282700" y="1925451"/>
            <a:ext cx="4614000" cy="71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a:endParaRPr/>
          </a:p>
        </p:txBody>
      </p:sp>
      <p:sp>
        <p:nvSpPr>
          <p:cNvPr id="134" name="Google Shape;134;p5"/>
          <p:cNvSpPr txBox="1">
            <a:spLocks noGrp="1"/>
          </p:cNvSpPr>
          <p:nvPr>
            <p:ph type="title" idx="3" hasCustomPrompt="1"/>
          </p:nvPr>
        </p:nvSpPr>
        <p:spPr>
          <a:xfrm>
            <a:off x="5654113" y="1046250"/>
            <a:ext cx="1965900" cy="57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135" name="Google Shape;135;p5"/>
          <p:cNvSpPr txBox="1">
            <a:spLocks noGrp="1"/>
          </p:cNvSpPr>
          <p:nvPr>
            <p:ph type="subTitle" idx="4"/>
          </p:nvPr>
        </p:nvSpPr>
        <p:spPr>
          <a:xfrm>
            <a:off x="3280813" y="1636850"/>
            <a:ext cx="43434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6" name="Google Shape;136;p5"/>
          <p:cNvSpPr txBox="1">
            <a:spLocks noGrp="1"/>
          </p:cNvSpPr>
          <p:nvPr>
            <p:ph type="subTitle" idx="5"/>
          </p:nvPr>
        </p:nvSpPr>
        <p:spPr>
          <a:xfrm>
            <a:off x="3280813" y="3003575"/>
            <a:ext cx="1965900" cy="5760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dk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7" name="Google Shape;137;p5"/>
          <p:cNvSpPr txBox="1">
            <a:spLocks noGrp="1"/>
          </p:cNvSpPr>
          <p:nvPr>
            <p:ph type="subTitle" idx="6"/>
          </p:nvPr>
        </p:nvSpPr>
        <p:spPr>
          <a:xfrm>
            <a:off x="3282700" y="3882776"/>
            <a:ext cx="4614000" cy="711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100"/>
              <a:buChar char="●"/>
              <a:defRPr/>
            </a:lvl1pPr>
            <a:lvl2pPr lvl="1" rtl="0">
              <a:spcBef>
                <a:spcPts val="0"/>
              </a:spcBef>
              <a:spcAft>
                <a:spcPts val="0"/>
              </a:spcAft>
              <a:buSzPts val="1100"/>
              <a:buChar char="○"/>
              <a:defRPr sz="1100"/>
            </a:lvl2pPr>
            <a:lvl3pPr lvl="2" rtl="0">
              <a:spcBef>
                <a:spcPts val="1600"/>
              </a:spcBef>
              <a:spcAft>
                <a:spcPts val="0"/>
              </a:spcAft>
              <a:buSzPts val="1100"/>
              <a:buChar char="■"/>
              <a:defRPr sz="1100"/>
            </a:lvl3pPr>
            <a:lvl4pPr lvl="3" rtl="0">
              <a:spcBef>
                <a:spcPts val="1600"/>
              </a:spcBef>
              <a:spcAft>
                <a:spcPts val="0"/>
              </a:spcAft>
              <a:buSzPts val="1100"/>
              <a:buChar char="●"/>
              <a:defRPr sz="1100"/>
            </a:lvl4pPr>
            <a:lvl5pPr lvl="4" rtl="0">
              <a:spcBef>
                <a:spcPts val="1600"/>
              </a:spcBef>
              <a:spcAft>
                <a:spcPts val="0"/>
              </a:spcAft>
              <a:buSzPts val="1100"/>
              <a:buChar char="○"/>
              <a:defRPr sz="1100"/>
            </a:lvl5pPr>
            <a:lvl6pPr lvl="5" rtl="0">
              <a:spcBef>
                <a:spcPts val="1600"/>
              </a:spcBef>
              <a:spcAft>
                <a:spcPts val="0"/>
              </a:spcAft>
              <a:buSzPts val="1100"/>
              <a:buChar char="■"/>
              <a:defRPr sz="1100"/>
            </a:lvl6pPr>
            <a:lvl7pPr lvl="6" rtl="0">
              <a:spcBef>
                <a:spcPts val="1600"/>
              </a:spcBef>
              <a:spcAft>
                <a:spcPts val="0"/>
              </a:spcAft>
              <a:buSzPts val="1100"/>
              <a:buChar char="●"/>
              <a:defRPr sz="1100"/>
            </a:lvl7pPr>
            <a:lvl8pPr lvl="7" rtl="0">
              <a:spcBef>
                <a:spcPts val="1600"/>
              </a:spcBef>
              <a:spcAft>
                <a:spcPts val="0"/>
              </a:spcAft>
              <a:buSzPts val="1100"/>
              <a:buChar char="○"/>
              <a:defRPr sz="1100"/>
            </a:lvl8pPr>
            <a:lvl9pPr lvl="8" rtl="0">
              <a:spcBef>
                <a:spcPts val="1600"/>
              </a:spcBef>
              <a:spcAft>
                <a:spcPts val="1600"/>
              </a:spcAft>
              <a:buSzPts val="1100"/>
              <a:buChar char="■"/>
              <a:defRPr sz="1100"/>
            </a:lvl9pPr>
          </a:lstStyle>
          <a:p>
            <a:endParaRPr/>
          </a:p>
        </p:txBody>
      </p:sp>
      <p:sp>
        <p:nvSpPr>
          <p:cNvPr id="138" name="Google Shape;138;p5"/>
          <p:cNvSpPr txBox="1">
            <a:spLocks noGrp="1"/>
          </p:cNvSpPr>
          <p:nvPr>
            <p:ph type="title" idx="7" hasCustomPrompt="1"/>
          </p:nvPr>
        </p:nvSpPr>
        <p:spPr>
          <a:xfrm>
            <a:off x="5654113" y="3003575"/>
            <a:ext cx="1965900" cy="576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139" name="Google Shape;139;p5"/>
          <p:cNvSpPr txBox="1">
            <a:spLocks noGrp="1"/>
          </p:cNvSpPr>
          <p:nvPr>
            <p:ph type="subTitle" idx="8"/>
          </p:nvPr>
        </p:nvSpPr>
        <p:spPr>
          <a:xfrm>
            <a:off x="3280813" y="3594175"/>
            <a:ext cx="43434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arlow Condensed Medium"/>
              <a:buNone/>
              <a:defRPr>
                <a:latin typeface="Barlow Condensed Medium"/>
                <a:ea typeface="Barlow Condensed Medium"/>
                <a:cs typeface="Barlow Condensed Medium"/>
                <a:sym typeface="Barlow Condensed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40" name="Google Shape;140;p5"/>
          <p:cNvGrpSpPr/>
          <p:nvPr/>
        </p:nvGrpSpPr>
        <p:grpSpPr>
          <a:xfrm rot="5400000" flipH="1">
            <a:off x="7613820" y="3611830"/>
            <a:ext cx="877851" cy="2209091"/>
            <a:chOff x="-26858" y="-227337"/>
            <a:chExt cx="1093215" cy="2757917"/>
          </a:xfrm>
        </p:grpSpPr>
        <p:sp>
          <p:nvSpPr>
            <p:cNvPr id="141" name="Google Shape;141;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sp>
        <p:nvSpPr>
          <p:cNvPr id="164" name="Google Shape;164;p6"/>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165" name="Google Shape;165;p6"/>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grpSp>
        <p:nvGrpSpPr>
          <p:cNvPr id="166" name="Google Shape;166;p6"/>
          <p:cNvGrpSpPr/>
          <p:nvPr/>
        </p:nvGrpSpPr>
        <p:grpSpPr>
          <a:xfrm rot="-5400000">
            <a:off x="665620" y="3611830"/>
            <a:ext cx="877851" cy="2209091"/>
            <a:chOff x="-26858" y="-227337"/>
            <a:chExt cx="1093215" cy="2757917"/>
          </a:xfrm>
        </p:grpSpPr>
        <p:sp>
          <p:nvSpPr>
            <p:cNvPr id="167" name="Google Shape;167;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05"/>
        <p:cNvGrpSpPr/>
        <p:nvPr/>
      </p:nvGrpSpPr>
      <p:grpSpPr>
        <a:xfrm>
          <a:off x="0" y="0"/>
          <a:ext cx="0" cy="0"/>
          <a:chOff x="0" y="0"/>
          <a:chExt cx="0" cy="0"/>
        </a:xfrm>
      </p:grpSpPr>
      <p:sp>
        <p:nvSpPr>
          <p:cNvPr id="406" name="Google Shape;406;p13"/>
          <p:cNvSpPr txBox="1">
            <a:spLocks noGrp="1"/>
          </p:cNvSpPr>
          <p:nvPr>
            <p:ph type="ctrTitle"/>
          </p:nvPr>
        </p:nvSpPr>
        <p:spPr>
          <a:xfrm flipH="1">
            <a:off x="770700" y="468450"/>
            <a:ext cx="3801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407" name="Google Shape;407;p13"/>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grpSp>
        <p:nvGrpSpPr>
          <p:cNvPr id="408" name="Google Shape;408;p13"/>
          <p:cNvGrpSpPr/>
          <p:nvPr/>
        </p:nvGrpSpPr>
        <p:grpSpPr>
          <a:xfrm rot="5400000" flipH="1">
            <a:off x="7613820" y="3611830"/>
            <a:ext cx="877851" cy="2209091"/>
            <a:chOff x="-26858" y="-227337"/>
            <a:chExt cx="1093215" cy="2757917"/>
          </a:xfrm>
        </p:grpSpPr>
        <p:sp>
          <p:nvSpPr>
            <p:cNvPr id="409" name="Google Shape;409;p1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4155425" y="19669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3" name="Google Shape;433;p1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4155425" y="26321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5" name="Google Shape;435;p1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4155425" y="32974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7" name="Google Shape;437;p1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4155425" y="39626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9" name="Google Shape;439;p1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441" name="Google Shape;441;p14"/>
          <p:cNvGrpSpPr/>
          <p:nvPr/>
        </p:nvGrpSpPr>
        <p:grpSpPr>
          <a:xfrm rot="-5400000">
            <a:off x="286059" y="3659330"/>
            <a:ext cx="1209907" cy="1782035"/>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4"/>
          <p:cNvGrpSpPr/>
          <p:nvPr/>
        </p:nvGrpSpPr>
        <p:grpSpPr>
          <a:xfrm rot="5400000">
            <a:off x="7613820" y="-692278"/>
            <a:ext cx="877851" cy="2209091"/>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_1">
    <p:spTree>
      <p:nvGrpSpPr>
        <p:cNvPr id="1" name="Shape 484"/>
        <p:cNvGrpSpPr/>
        <p:nvPr/>
      </p:nvGrpSpPr>
      <p:grpSpPr>
        <a:xfrm>
          <a:off x="0" y="0"/>
          <a:ext cx="0" cy="0"/>
          <a:chOff x="0" y="0"/>
          <a:chExt cx="0" cy="0"/>
        </a:xfrm>
      </p:grpSpPr>
      <p:sp>
        <p:nvSpPr>
          <p:cNvPr id="485" name="Google Shape;485;p15"/>
          <p:cNvSpPr txBox="1">
            <a:spLocks noGrp="1"/>
          </p:cNvSpPr>
          <p:nvPr>
            <p:ph type="ctrTitle"/>
          </p:nvPr>
        </p:nvSpPr>
        <p:spPr>
          <a:xfrm>
            <a:off x="721720"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86" name="Google Shape;486;p15"/>
          <p:cNvSpPr txBox="1">
            <a:spLocks noGrp="1"/>
          </p:cNvSpPr>
          <p:nvPr>
            <p:ph type="title" idx="2" hasCustomPrompt="1"/>
          </p:nvPr>
        </p:nvSpPr>
        <p:spPr>
          <a:xfrm>
            <a:off x="72172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7" name="Google Shape;487;p15"/>
          <p:cNvSpPr txBox="1">
            <a:spLocks noGrp="1"/>
          </p:cNvSpPr>
          <p:nvPr>
            <p:ph type="ctrTitle" idx="3"/>
          </p:nvPr>
        </p:nvSpPr>
        <p:spPr>
          <a:xfrm>
            <a:off x="2675306"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88" name="Google Shape;488;p15"/>
          <p:cNvSpPr txBox="1">
            <a:spLocks noGrp="1"/>
          </p:cNvSpPr>
          <p:nvPr>
            <p:ph type="title" idx="4" hasCustomPrompt="1"/>
          </p:nvPr>
        </p:nvSpPr>
        <p:spPr>
          <a:xfrm>
            <a:off x="267597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89" name="Google Shape;489;p15"/>
          <p:cNvSpPr txBox="1">
            <a:spLocks noGrp="1"/>
          </p:cNvSpPr>
          <p:nvPr>
            <p:ph type="ctrTitle" idx="5"/>
          </p:nvPr>
        </p:nvSpPr>
        <p:spPr>
          <a:xfrm>
            <a:off x="4632122"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90" name="Google Shape;490;p15"/>
          <p:cNvSpPr txBox="1">
            <a:spLocks noGrp="1"/>
          </p:cNvSpPr>
          <p:nvPr>
            <p:ph type="title" idx="6" hasCustomPrompt="1"/>
          </p:nvPr>
        </p:nvSpPr>
        <p:spPr>
          <a:xfrm>
            <a:off x="463022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91" name="Google Shape;491;p15"/>
          <p:cNvSpPr txBox="1">
            <a:spLocks noGrp="1"/>
          </p:cNvSpPr>
          <p:nvPr>
            <p:ph type="ctrTitle" idx="7"/>
          </p:nvPr>
        </p:nvSpPr>
        <p:spPr>
          <a:xfrm>
            <a:off x="6584480" y="2637450"/>
            <a:ext cx="1837800" cy="57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arlow Condensed"/>
              <a:buNone/>
              <a:defRPr sz="2600">
                <a:latin typeface="Barlow Condensed Medium"/>
                <a:ea typeface="Barlow Condensed Medium"/>
                <a:cs typeface="Barlow Condensed Medium"/>
                <a:sym typeface="Barlow Condensed Medium"/>
              </a:defRPr>
            </a:lvl1pPr>
            <a:lvl2pPr lvl="1" algn="ctr" rtl="0">
              <a:spcBef>
                <a:spcPts val="0"/>
              </a:spcBef>
              <a:spcAft>
                <a:spcPts val="0"/>
              </a:spcAft>
              <a:buSzPts val="2000"/>
              <a:buFont typeface="Barlow Condensed"/>
              <a:buNone/>
              <a:defRPr sz="2000">
                <a:latin typeface="Barlow Condensed"/>
                <a:ea typeface="Barlow Condensed"/>
                <a:cs typeface="Barlow Condensed"/>
                <a:sym typeface="Barlow Condensed"/>
              </a:defRPr>
            </a:lvl2pPr>
            <a:lvl3pPr lvl="2" algn="ctr" rtl="0">
              <a:spcBef>
                <a:spcPts val="0"/>
              </a:spcBef>
              <a:spcAft>
                <a:spcPts val="0"/>
              </a:spcAft>
              <a:buSzPts val="2000"/>
              <a:buFont typeface="Barlow Condensed"/>
              <a:buNone/>
              <a:defRPr sz="2000">
                <a:latin typeface="Barlow Condensed"/>
                <a:ea typeface="Barlow Condensed"/>
                <a:cs typeface="Barlow Condensed"/>
                <a:sym typeface="Barlow Condensed"/>
              </a:defRPr>
            </a:lvl3pPr>
            <a:lvl4pPr lvl="3" algn="ctr" rtl="0">
              <a:spcBef>
                <a:spcPts val="0"/>
              </a:spcBef>
              <a:spcAft>
                <a:spcPts val="0"/>
              </a:spcAft>
              <a:buSzPts val="2000"/>
              <a:buFont typeface="Barlow Condensed"/>
              <a:buNone/>
              <a:defRPr sz="2000">
                <a:latin typeface="Barlow Condensed"/>
                <a:ea typeface="Barlow Condensed"/>
                <a:cs typeface="Barlow Condensed"/>
                <a:sym typeface="Barlow Condensed"/>
              </a:defRPr>
            </a:lvl4pPr>
            <a:lvl5pPr lvl="4" algn="ctr" rtl="0">
              <a:spcBef>
                <a:spcPts val="0"/>
              </a:spcBef>
              <a:spcAft>
                <a:spcPts val="0"/>
              </a:spcAft>
              <a:buSzPts val="2000"/>
              <a:buFont typeface="Barlow Condensed"/>
              <a:buNone/>
              <a:defRPr sz="2000">
                <a:latin typeface="Barlow Condensed"/>
                <a:ea typeface="Barlow Condensed"/>
                <a:cs typeface="Barlow Condensed"/>
                <a:sym typeface="Barlow Condensed"/>
              </a:defRPr>
            </a:lvl5pPr>
            <a:lvl6pPr lvl="5" algn="ctr" rtl="0">
              <a:spcBef>
                <a:spcPts val="0"/>
              </a:spcBef>
              <a:spcAft>
                <a:spcPts val="0"/>
              </a:spcAft>
              <a:buSzPts val="2000"/>
              <a:buFont typeface="Barlow Condensed"/>
              <a:buNone/>
              <a:defRPr sz="2000">
                <a:latin typeface="Barlow Condensed"/>
                <a:ea typeface="Barlow Condensed"/>
                <a:cs typeface="Barlow Condensed"/>
                <a:sym typeface="Barlow Condensed"/>
              </a:defRPr>
            </a:lvl6pPr>
            <a:lvl7pPr lvl="6" algn="ctr" rtl="0">
              <a:spcBef>
                <a:spcPts val="0"/>
              </a:spcBef>
              <a:spcAft>
                <a:spcPts val="0"/>
              </a:spcAft>
              <a:buSzPts val="2000"/>
              <a:buFont typeface="Barlow Condensed"/>
              <a:buNone/>
              <a:defRPr sz="2000">
                <a:latin typeface="Barlow Condensed"/>
                <a:ea typeface="Barlow Condensed"/>
                <a:cs typeface="Barlow Condensed"/>
                <a:sym typeface="Barlow Condensed"/>
              </a:defRPr>
            </a:lvl7pPr>
            <a:lvl8pPr lvl="7" algn="ctr" rtl="0">
              <a:spcBef>
                <a:spcPts val="0"/>
              </a:spcBef>
              <a:spcAft>
                <a:spcPts val="0"/>
              </a:spcAft>
              <a:buSzPts val="2000"/>
              <a:buFont typeface="Barlow Condensed"/>
              <a:buNone/>
              <a:defRPr sz="2000">
                <a:latin typeface="Barlow Condensed"/>
                <a:ea typeface="Barlow Condensed"/>
                <a:cs typeface="Barlow Condensed"/>
                <a:sym typeface="Barlow Condensed"/>
              </a:defRPr>
            </a:lvl8pPr>
            <a:lvl9pPr lvl="8" algn="ctr" rtl="0">
              <a:spcBef>
                <a:spcPts val="0"/>
              </a:spcBef>
              <a:spcAft>
                <a:spcPts val="0"/>
              </a:spcAft>
              <a:buSzPts val="2000"/>
              <a:buFont typeface="Barlow Condensed"/>
              <a:buNone/>
              <a:defRPr sz="2000">
                <a:latin typeface="Barlow Condensed"/>
                <a:ea typeface="Barlow Condensed"/>
                <a:cs typeface="Barlow Condensed"/>
                <a:sym typeface="Barlow Condensed"/>
              </a:defRPr>
            </a:lvl9pPr>
          </a:lstStyle>
          <a:p>
            <a:endParaRPr/>
          </a:p>
        </p:txBody>
      </p:sp>
      <p:sp>
        <p:nvSpPr>
          <p:cNvPr id="492" name="Google Shape;492;p15"/>
          <p:cNvSpPr txBox="1">
            <a:spLocks noGrp="1"/>
          </p:cNvSpPr>
          <p:nvPr>
            <p:ph type="title" idx="8" hasCustomPrompt="1"/>
          </p:nvPr>
        </p:nvSpPr>
        <p:spPr>
          <a:xfrm>
            <a:off x="6584470" y="1692675"/>
            <a:ext cx="1837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93" name="Google Shape;493;p15"/>
          <p:cNvSpPr txBox="1">
            <a:spLocks noGrp="1"/>
          </p:cNvSpPr>
          <p:nvPr>
            <p:ph type="subTitle" idx="1"/>
          </p:nvPr>
        </p:nvSpPr>
        <p:spPr>
          <a:xfrm>
            <a:off x="723670" y="3082235"/>
            <a:ext cx="1833900" cy="5289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2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94" name="Google Shape;494;p15"/>
          <p:cNvSpPr txBox="1">
            <a:spLocks noGrp="1"/>
          </p:cNvSpPr>
          <p:nvPr>
            <p:ph type="subTitle" idx="9"/>
          </p:nvPr>
        </p:nvSpPr>
        <p:spPr>
          <a:xfrm>
            <a:off x="6586420"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5" name="Google Shape;495;p15"/>
          <p:cNvSpPr txBox="1">
            <a:spLocks noGrp="1"/>
          </p:cNvSpPr>
          <p:nvPr>
            <p:ph type="subTitle" idx="13"/>
          </p:nvPr>
        </p:nvSpPr>
        <p:spPr>
          <a:xfrm>
            <a:off x="4634726"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96" name="Google Shape;496;p15"/>
          <p:cNvSpPr txBox="1">
            <a:spLocks noGrp="1"/>
          </p:cNvSpPr>
          <p:nvPr>
            <p:ph type="subTitle" idx="14"/>
          </p:nvPr>
        </p:nvSpPr>
        <p:spPr>
          <a:xfrm>
            <a:off x="2678591" y="3082235"/>
            <a:ext cx="1833900" cy="52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2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497" name="Google Shape;497;p15"/>
          <p:cNvGrpSpPr/>
          <p:nvPr/>
        </p:nvGrpSpPr>
        <p:grpSpPr>
          <a:xfrm rot="-5400000">
            <a:off x="286059" y="3659330"/>
            <a:ext cx="1209907" cy="1782035"/>
            <a:chOff x="700771" y="-227337"/>
            <a:chExt cx="1458774" cy="2138784"/>
          </a:xfrm>
        </p:grpSpPr>
        <p:sp>
          <p:nvSpPr>
            <p:cNvPr id="498" name="Google Shape;498;p1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5"/>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5"/>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5"/>
          <p:cNvGrpSpPr/>
          <p:nvPr/>
        </p:nvGrpSpPr>
        <p:grpSpPr>
          <a:xfrm rot="5400000">
            <a:off x="7613820" y="-692278"/>
            <a:ext cx="877851" cy="2209091"/>
            <a:chOff x="-26858" y="-227337"/>
            <a:chExt cx="1093215" cy="2757917"/>
          </a:xfrm>
        </p:grpSpPr>
        <p:sp>
          <p:nvSpPr>
            <p:cNvPr id="518" name="Google Shape;518;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
    <p:spTree>
      <p:nvGrpSpPr>
        <p:cNvPr id="1" name="Shape 654"/>
        <p:cNvGrpSpPr/>
        <p:nvPr/>
      </p:nvGrpSpPr>
      <p:grpSpPr>
        <a:xfrm>
          <a:off x="0" y="0"/>
          <a:ext cx="0" cy="0"/>
          <a:chOff x="0" y="0"/>
          <a:chExt cx="0" cy="0"/>
        </a:xfrm>
      </p:grpSpPr>
      <p:sp>
        <p:nvSpPr>
          <p:cNvPr id="655" name="Google Shape;655;p19"/>
          <p:cNvSpPr txBox="1">
            <a:spLocks noGrp="1"/>
          </p:cNvSpPr>
          <p:nvPr>
            <p:ph type="ctrTitle"/>
          </p:nvPr>
        </p:nvSpPr>
        <p:spPr>
          <a:xfrm>
            <a:off x="2769125" y="539500"/>
            <a:ext cx="3605700" cy="83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656" name="Google Shape;656;p19"/>
          <p:cNvSpPr txBox="1">
            <a:spLocks noGrp="1"/>
          </p:cNvSpPr>
          <p:nvPr>
            <p:ph type="subTitle" idx="1"/>
          </p:nvPr>
        </p:nvSpPr>
        <p:spPr>
          <a:xfrm>
            <a:off x="2725300" y="1609975"/>
            <a:ext cx="3693300" cy="102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7" name="Google Shape;657;p19"/>
          <p:cNvSpPr txBox="1"/>
          <p:nvPr/>
        </p:nvSpPr>
        <p:spPr>
          <a:xfrm>
            <a:off x="3023550" y="3354600"/>
            <a:ext cx="3096900" cy="898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000">
                <a:solidFill>
                  <a:schemeClr val="dk1"/>
                </a:solidFill>
                <a:latin typeface="Arvo"/>
                <a:ea typeface="Arvo"/>
                <a:cs typeface="Arvo"/>
                <a:sym typeface="Arvo"/>
              </a:rPr>
              <a:t>CREDITS: This presentation template was created by </a:t>
            </a:r>
            <a:r>
              <a:rPr lang="en" sz="1000" b="1">
                <a:solidFill>
                  <a:schemeClr val="dk1"/>
                </a:solidFill>
                <a:uFill>
                  <a:noFill/>
                </a:uFill>
                <a:latin typeface="Arvo"/>
                <a:ea typeface="Arvo"/>
                <a:cs typeface="Arvo"/>
                <a:sym typeface="Ar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vo"/>
                <a:ea typeface="Arvo"/>
                <a:cs typeface="Arvo"/>
                <a:sym typeface="Arvo"/>
              </a:rPr>
              <a:t>, including icons by </a:t>
            </a:r>
            <a:r>
              <a:rPr lang="en" sz="1000" b="1">
                <a:solidFill>
                  <a:schemeClr val="dk1"/>
                </a:solidFill>
                <a:uFill>
                  <a:noFill/>
                </a:uFill>
                <a:latin typeface="Arvo"/>
                <a:ea typeface="Arvo"/>
                <a:cs typeface="Arvo"/>
                <a:sym typeface="Ar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vo"/>
                <a:ea typeface="Arvo"/>
                <a:cs typeface="Arvo"/>
                <a:sym typeface="Arvo"/>
              </a:rPr>
              <a:t>, infographics &amp; images by </a:t>
            </a:r>
            <a:r>
              <a:rPr lang="en" sz="1000" b="1">
                <a:solidFill>
                  <a:schemeClr val="dk1"/>
                </a:solidFill>
                <a:uFill>
                  <a:noFill/>
                </a:uFill>
                <a:latin typeface="Arvo"/>
                <a:ea typeface="Arvo"/>
                <a:cs typeface="Arvo"/>
                <a:sym typeface="Arvo"/>
                <a:hlinkClick r:id="rId4">
                  <a:extLst>
                    <a:ext uri="{A12FA001-AC4F-418D-AE19-62706E023703}">
                      <ahyp:hlinkClr xmlns:ahyp="http://schemas.microsoft.com/office/drawing/2018/hyperlinkcolor" val="tx"/>
                    </a:ext>
                  </a:extLst>
                </a:hlinkClick>
              </a:rPr>
              <a:t>Freepik</a:t>
            </a:r>
            <a:endParaRPr sz="1000" b="1">
              <a:solidFill>
                <a:schemeClr val="dk1"/>
              </a:solidFill>
              <a:latin typeface="Arvo"/>
              <a:ea typeface="Arvo"/>
              <a:cs typeface="Arvo"/>
              <a:sym typeface="Arvo"/>
            </a:endParaRPr>
          </a:p>
        </p:txBody>
      </p:sp>
      <p:grpSp>
        <p:nvGrpSpPr>
          <p:cNvPr id="658" name="Google Shape;658;p19"/>
          <p:cNvGrpSpPr/>
          <p:nvPr/>
        </p:nvGrpSpPr>
        <p:grpSpPr>
          <a:xfrm flipH="1">
            <a:off x="0" y="2933725"/>
            <a:ext cx="2044793" cy="2209776"/>
            <a:chOff x="1384075" y="241450"/>
            <a:chExt cx="4822625" cy="5215425"/>
          </a:xfrm>
        </p:grpSpPr>
        <p:sp>
          <p:nvSpPr>
            <p:cNvPr id="659" name="Google Shape;659;p19"/>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9"/>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9"/>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9"/>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9"/>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9"/>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9"/>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9"/>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9"/>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9"/>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9"/>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9"/>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9"/>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9"/>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9"/>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9"/>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9"/>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9"/>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9"/>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9"/>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9"/>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9"/>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9"/>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9"/>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9"/>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9"/>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9"/>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9"/>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9"/>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9"/>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9"/>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9"/>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9"/>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9"/>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9"/>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9"/>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9"/>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9"/>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9"/>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9"/>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9"/>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19"/>
          <p:cNvGrpSpPr/>
          <p:nvPr/>
        </p:nvGrpSpPr>
        <p:grpSpPr>
          <a:xfrm flipH="1">
            <a:off x="6934090" y="-76200"/>
            <a:ext cx="2286103" cy="2895537"/>
            <a:chOff x="-26858" y="-227337"/>
            <a:chExt cx="2186403" cy="2757917"/>
          </a:xfrm>
        </p:grpSpPr>
        <p:sp>
          <p:nvSpPr>
            <p:cNvPr id="704" name="Google Shape;704;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9"/>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9"/>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9"/>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TITLE_AND_BODY_2">
    <p:spTree>
      <p:nvGrpSpPr>
        <p:cNvPr id="1" name="Shape 1114"/>
        <p:cNvGrpSpPr/>
        <p:nvPr/>
      </p:nvGrpSpPr>
      <p:grpSpPr>
        <a:xfrm>
          <a:off x="0" y="0"/>
          <a:ext cx="0" cy="0"/>
          <a:chOff x="0" y="0"/>
          <a:chExt cx="0" cy="0"/>
        </a:xfrm>
      </p:grpSpPr>
      <p:sp>
        <p:nvSpPr>
          <p:cNvPr id="1115" name="Google Shape;1115;p29"/>
          <p:cNvSpPr txBox="1">
            <a:spLocks noGrp="1"/>
          </p:cNvSpPr>
          <p:nvPr>
            <p:ph type="title"/>
          </p:nvPr>
        </p:nvSpPr>
        <p:spPr>
          <a:xfrm>
            <a:off x="4306824" y="2036701"/>
            <a:ext cx="32919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116" name="Google Shape;1116;p29"/>
          <p:cNvSpPr txBox="1">
            <a:spLocks noGrp="1"/>
          </p:cNvSpPr>
          <p:nvPr>
            <p:ph type="subTitle" idx="1"/>
          </p:nvPr>
        </p:nvSpPr>
        <p:spPr>
          <a:xfrm>
            <a:off x="1865375" y="2706625"/>
            <a:ext cx="4023300" cy="14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1117" name="Google Shape;1117;p29"/>
          <p:cNvGrpSpPr/>
          <p:nvPr/>
        </p:nvGrpSpPr>
        <p:grpSpPr>
          <a:xfrm rot="-5400000" flipH="1">
            <a:off x="286059" y="-312722"/>
            <a:ext cx="1209907" cy="1782035"/>
            <a:chOff x="700771" y="-227337"/>
            <a:chExt cx="1458774" cy="2138784"/>
          </a:xfrm>
        </p:grpSpPr>
        <p:sp>
          <p:nvSpPr>
            <p:cNvPr id="1118" name="Google Shape;1118;p2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9"/>
          <p:cNvGrpSpPr/>
          <p:nvPr/>
        </p:nvGrpSpPr>
        <p:grpSpPr>
          <a:xfrm rot="5400000" flipH="1">
            <a:off x="7613820" y="3611830"/>
            <a:ext cx="877851" cy="2209091"/>
            <a:chOff x="-26858" y="-227337"/>
            <a:chExt cx="1093215" cy="2757917"/>
          </a:xfrm>
        </p:grpSpPr>
        <p:sp>
          <p:nvSpPr>
            <p:cNvPr id="1138" name="Google Shape;1138;p2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59" r:id="rId5"/>
    <p:sldLayoutId id="2147483660" r:id="rId6"/>
    <p:sldLayoutId id="2147483661" r:id="rId7"/>
    <p:sldLayoutId id="2147483665" r:id="rId8"/>
    <p:sldLayoutId id="2147483675" r:id="rId9"/>
    <p:sldLayoutId id="2147483680" r:id="rId10"/>
    <p:sldLayoutId id="2147483684" r:id="rId11"/>
    <p:sldLayoutId id="2147483690" r:id="rId12"/>
    <p:sldLayoutId id="2147483692" r:id="rId13"/>
    <p:sldLayoutId id="214748369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52"/>
          <p:cNvSpPr txBox="1">
            <a:spLocks noGrp="1"/>
          </p:cNvSpPr>
          <p:nvPr>
            <p:ph type="ctrTitle"/>
          </p:nvPr>
        </p:nvSpPr>
        <p:spPr>
          <a:xfrm>
            <a:off x="2209896" y="1243628"/>
            <a:ext cx="6074121" cy="1710134"/>
          </a:xfrm>
          <a:prstGeom prst="rect">
            <a:avLst/>
          </a:prstGeom>
        </p:spPr>
        <p:txBody>
          <a:bodyPr spcFirstLastPara="1" wrap="square" lIns="91425" tIns="91425" rIns="91425" bIns="91425" anchor="ctr" anchorCtr="0">
            <a:noAutofit/>
          </a:bodyPr>
          <a:lstStyle/>
          <a:p>
            <a:pPr lvl="0"/>
            <a:r>
              <a:rPr lang="fr-FR" dirty="0"/>
              <a:t> </a:t>
            </a:r>
            <a:r>
              <a:rPr lang="fr-FR" sz="5400" dirty="0"/>
              <a:t>Candidature </a:t>
            </a:r>
            <a:br>
              <a:rPr lang="fr-FR" sz="5400" dirty="0"/>
            </a:br>
            <a:r>
              <a:rPr lang="fr-FR" sz="5400" dirty="0"/>
              <a:t>pour un Stage chez </a:t>
            </a:r>
            <a:r>
              <a:rPr lang="fr-FR" sz="5400" dirty="0" err="1"/>
              <a:t>Together</a:t>
            </a:r>
            <a:r>
              <a:rPr lang="fr-FR" sz="5400" dirty="0"/>
              <a:t> for </a:t>
            </a:r>
            <a:r>
              <a:rPr lang="fr-FR" sz="5400" dirty="0" err="1"/>
              <a:t>Chehim</a:t>
            </a:r>
            <a:endParaRPr dirty="0"/>
          </a:p>
        </p:txBody>
      </p:sp>
      <p:sp>
        <p:nvSpPr>
          <p:cNvPr id="1966" name="Google Shape;1966;p52"/>
          <p:cNvSpPr txBox="1">
            <a:spLocks noGrp="1"/>
          </p:cNvSpPr>
          <p:nvPr>
            <p:ph type="subTitle" idx="1"/>
          </p:nvPr>
        </p:nvSpPr>
        <p:spPr>
          <a:xfrm>
            <a:off x="2925949" y="3296175"/>
            <a:ext cx="4713907" cy="441717"/>
          </a:xfrm>
          <a:prstGeom prst="rect">
            <a:avLst/>
          </a:prstGeom>
        </p:spPr>
        <p:txBody>
          <a:bodyPr spcFirstLastPara="1" wrap="square" lIns="91425" tIns="91425" rIns="91425" bIns="91425" anchor="t" anchorCtr="0">
            <a:noAutofit/>
          </a:bodyPr>
          <a:lstStyle/>
          <a:p>
            <a:pPr marL="0" lvl="0" indent="0"/>
            <a:r>
              <a:rPr lang="fr-FR" dirty="0"/>
              <a:t>Mon Parcours et Mes Compétences</a:t>
            </a:r>
            <a:endParaRPr dirty="0"/>
          </a:p>
        </p:txBody>
      </p:sp>
      <p:sp>
        <p:nvSpPr>
          <p:cNvPr id="1967" name="Google Shape;1967;p52"/>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2"/>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2"/>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2"/>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2"/>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82"/>
                                        </p:tgtEl>
                                        <p:attrNameLst>
                                          <p:attrName>style.visibility</p:attrName>
                                        </p:attrNameLst>
                                      </p:cBhvr>
                                      <p:to>
                                        <p:strVal val="visible"/>
                                      </p:to>
                                    </p:set>
                                    <p:anim calcmode="lin" valueType="num">
                                      <p:cBhvr additive="base">
                                        <p:cTn id="7" dur="200"/>
                                        <p:tgtEl>
                                          <p:spTgt spid="1982"/>
                                        </p:tgtEl>
                                        <p:attrNameLst>
                                          <p:attrName>ppt_w</p:attrName>
                                        </p:attrNameLst>
                                      </p:cBhvr>
                                      <p:tavLst>
                                        <p:tav tm="0">
                                          <p:val>
                                            <p:strVal val="0"/>
                                          </p:val>
                                        </p:tav>
                                        <p:tav tm="100000">
                                          <p:val>
                                            <p:strVal val="#ppt_w"/>
                                          </p:val>
                                        </p:tav>
                                      </p:tavLst>
                                    </p:anim>
                                    <p:anim calcmode="lin" valueType="num">
                                      <p:cBhvr additive="base">
                                        <p:cTn id="8" dur="200"/>
                                        <p:tgtEl>
                                          <p:spTgt spid="1982"/>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1990"/>
                                        </p:tgtEl>
                                        <p:attrNameLst>
                                          <p:attrName>style.visibility</p:attrName>
                                        </p:attrNameLst>
                                      </p:cBhvr>
                                      <p:to>
                                        <p:strVal val="visible"/>
                                      </p:to>
                                    </p:set>
                                    <p:anim calcmode="lin" valueType="num">
                                      <p:cBhvr additive="base">
                                        <p:cTn id="12" dur="200"/>
                                        <p:tgtEl>
                                          <p:spTgt spid="1990"/>
                                        </p:tgtEl>
                                        <p:attrNameLst>
                                          <p:attrName>ppt_w</p:attrName>
                                        </p:attrNameLst>
                                      </p:cBhvr>
                                      <p:tavLst>
                                        <p:tav tm="0">
                                          <p:val>
                                            <p:strVal val="0"/>
                                          </p:val>
                                        </p:tav>
                                        <p:tav tm="100000">
                                          <p:val>
                                            <p:strVal val="#ppt_w"/>
                                          </p:val>
                                        </p:tav>
                                      </p:tavLst>
                                    </p:anim>
                                    <p:anim calcmode="lin" valueType="num">
                                      <p:cBhvr additive="base">
                                        <p:cTn id="13" dur="200"/>
                                        <p:tgtEl>
                                          <p:spTgt spid="1990"/>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1978"/>
                                        </p:tgtEl>
                                        <p:attrNameLst>
                                          <p:attrName>style.visibility</p:attrName>
                                        </p:attrNameLst>
                                      </p:cBhvr>
                                      <p:to>
                                        <p:strVal val="visible"/>
                                      </p:to>
                                    </p:set>
                                    <p:anim calcmode="lin" valueType="num">
                                      <p:cBhvr additive="base">
                                        <p:cTn id="17" dur="200"/>
                                        <p:tgtEl>
                                          <p:spTgt spid="1978"/>
                                        </p:tgtEl>
                                        <p:attrNameLst>
                                          <p:attrName>ppt_w</p:attrName>
                                        </p:attrNameLst>
                                      </p:cBhvr>
                                      <p:tavLst>
                                        <p:tav tm="0">
                                          <p:val>
                                            <p:strVal val="0"/>
                                          </p:val>
                                        </p:tav>
                                        <p:tav tm="100000">
                                          <p:val>
                                            <p:strVal val="#ppt_w"/>
                                          </p:val>
                                        </p:tav>
                                      </p:tavLst>
                                    </p:anim>
                                    <p:anim calcmode="lin" valueType="num">
                                      <p:cBhvr additive="base">
                                        <p:cTn id="18" dur="200"/>
                                        <p:tgtEl>
                                          <p:spTgt spid="1978"/>
                                        </p:tgtEl>
                                        <p:attrNameLst>
                                          <p:attrName>ppt_h</p:attrName>
                                        </p:attrNameLst>
                                      </p:cBhvr>
                                      <p:tavLst>
                                        <p:tav tm="0">
                                          <p:val>
                                            <p:strVal val="0"/>
                                          </p:val>
                                        </p:tav>
                                        <p:tav tm="100000">
                                          <p:val>
                                            <p:strVal val="#ppt_h"/>
                                          </p:val>
                                        </p:tav>
                                      </p:tavLst>
                                    </p:anim>
                                  </p:childTnLst>
                                </p:cTn>
                              </p:par>
                              <p:par>
                                <p:cTn id="19" presetID="10" presetClass="entr" presetSubtype="0" fill="hold" nodeType="withEffect">
                                  <p:stCondLst>
                                    <p:cond delay="0"/>
                                  </p:stCondLst>
                                  <p:childTnLst>
                                    <p:set>
                                      <p:cBhvr>
                                        <p:cTn id="20" dur="1" fill="hold">
                                          <p:stCondLst>
                                            <p:cond delay="0"/>
                                          </p:stCondLst>
                                        </p:cTn>
                                        <p:tgtEl>
                                          <p:spTgt spid="1965"/>
                                        </p:tgtEl>
                                        <p:attrNameLst>
                                          <p:attrName>style.visibility</p:attrName>
                                        </p:attrNameLst>
                                      </p:cBhvr>
                                      <p:to>
                                        <p:strVal val="visible"/>
                                      </p:to>
                                    </p:set>
                                    <p:animEffect transition="in" filter="fade">
                                      <p:cBhvr>
                                        <p:cTn id="21" dur="300"/>
                                        <p:tgtEl>
                                          <p:spTgt spid="1965"/>
                                        </p:tgtEl>
                                      </p:cBhvr>
                                    </p:animEffect>
                                  </p:childTnLst>
                                </p:cTn>
                              </p:par>
                            </p:childTnLst>
                          </p:cTn>
                        </p:par>
                        <p:par>
                          <p:cTn id="22" fill="hold">
                            <p:stCondLst>
                              <p:cond delay="700"/>
                            </p:stCondLst>
                            <p:childTnLst>
                              <p:par>
                                <p:cTn id="23" presetID="23" presetClass="entr" presetSubtype="16" fill="hold" nodeType="afterEffect">
                                  <p:stCondLst>
                                    <p:cond delay="0"/>
                                  </p:stCondLst>
                                  <p:childTnLst>
                                    <p:set>
                                      <p:cBhvr>
                                        <p:cTn id="24" dur="1" fill="hold">
                                          <p:stCondLst>
                                            <p:cond delay="0"/>
                                          </p:stCondLst>
                                        </p:cTn>
                                        <p:tgtEl>
                                          <p:spTgt spid="1968"/>
                                        </p:tgtEl>
                                        <p:attrNameLst>
                                          <p:attrName>style.visibility</p:attrName>
                                        </p:attrNameLst>
                                      </p:cBhvr>
                                      <p:to>
                                        <p:strVal val="visible"/>
                                      </p:to>
                                    </p:set>
                                    <p:anim calcmode="lin" valueType="num">
                                      <p:cBhvr additive="base">
                                        <p:cTn id="25" dur="200"/>
                                        <p:tgtEl>
                                          <p:spTgt spid="1968"/>
                                        </p:tgtEl>
                                        <p:attrNameLst>
                                          <p:attrName>ppt_w</p:attrName>
                                        </p:attrNameLst>
                                      </p:cBhvr>
                                      <p:tavLst>
                                        <p:tav tm="0">
                                          <p:val>
                                            <p:strVal val="0"/>
                                          </p:val>
                                        </p:tav>
                                        <p:tav tm="100000">
                                          <p:val>
                                            <p:strVal val="#ppt_w"/>
                                          </p:val>
                                        </p:tav>
                                      </p:tavLst>
                                    </p:anim>
                                    <p:anim calcmode="lin" valueType="num">
                                      <p:cBhvr additive="base">
                                        <p:cTn id="26" dur="200"/>
                                        <p:tgtEl>
                                          <p:spTgt spid="1968"/>
                                        </p:tgtEl>
                                        <p:attrNameLst>
                                          <p:attrName>ppt_h</p:attrName>
                                        </p:attrNameLst>
                                      </p:cBhvr>
                                      <p:tavLst>
                                        <p:tav tm="0">
                                          <p:val>
                                            <p:strVal val="0"/>
                                          </p:val>
                                        </p:tav>
                                        <p:tav tm="100000">
                                          <p:val>
                                            <p:strVal val="#ppt_h"/>
                                          </p:val>
                                        </p:tav>
                                      </p:tavLst>
                                    </p:anim>
                                  </p:childTnLst>
                                </p:cTn>
                              </p:par>
                            </p:childTnLst>
                          </p:cTn>
                        </p:par>
                        <p:par>
                          <p:cTn id="27" fill="hold">
                            <p:stCondLst>
                              <p:cond delay="900"/>
                            </p:stCondLst>
                            <p:childTnLst>
                              <p:par>
                                <p:cTn id="28" presetID="23" presetClass="entr" presetSubtype="16" fill="hold" nodeType="afterEffect">
                                  <p:stCondLst>
                                    <p:cond delay="0"/>
                                  </p:stCondLst>
                                  <p:childTnLst>
                                    <p:set>
                                      <p:cBhvr>
                                        <p:cTn id="29" dur="1" fill="hold">
                                          <p:stCondLst>
                                            <p:cond delay="0"/>
                                          </p:stCondLst>
                                        </p:cTn>
                                        <p:tgtEl>
                                          <p:spTgt spid="1983"/>
                                        </p:tgtEl>
                                        <p:attrNameLst>
                                          <p:attrName>style.visibility</p:attrName>
                                        </p:attrNameLst>
                                      </p:cBhvr>
                                      <p:to>
                                        <p:strVal val="visible"/>
                                      </p:to>
                                    </p:set>
                                    <p:anim calcmode="lin" valueType="num">
                                      <p:cBhvr additive="base">
                                        <p:cTn id="30" dur="200"/>
                                        <p:tgtEl>
                                          <p:spTgt spid="1983"/>
                                        </p:tgtEl>
                                        <p:attrNameLst>
                                          <p:attrName>ppt_w</p:attrName>
                                        </p:attrNameLst>
                                      </p:cBhvr>
                                      <p:tavLst>
                                        <p:tav tm="0">
                                          <p:val>
                                            <p:strVal val="0"/>
                                          </p:val>
                                        </p:tav>
                                        <p:tav tm="100000">
                                          <p:val>
                                            <p:strVal val="#ppt_w"/>
                                          </p:val>
                                        </p:tav>
                                      </p:tavLst>
                                    </p:anim>
                                    <p:anim calcmode="lin" valueType="num">
                                      <p:cBhvr additive="base">
                                        <p:cTn id="31" dur="200"/>
                                        <p:tgtEl>
                                          <p:spTgt spid="1983"/>
                                        </p:tgtEl>
                                        <p:attrNameLst>
                                          <p:attrName>ppt_h</p:attrName>
                                        </p:attrNameLst>
                                      </p:cBhvr>
                                      <p:tavLst>
                                        <p:tav tm="0">
                                          <p:val>
                                            <p:strVal val="0"/>
                                          </p:val>
                                        </p:tav>
                                        <p:tav tm="100000">
                                          <p:val>
                                            <p:strVal val="#ppt_h"/>
                                          </p:val>
                                        </p:tav>
                                      </p:tavLst>
                                    </p:anim>
                                  </p:childTnLst>
                                </p:cTn>
                              </p:par>
                            </p:childTnLst>
                          </p:cTn>
                        </p:par>
                        <p:par>
                          <p:cTn id="32" fill="hold">
                            <p:stCondLst>
                              <p:cond delay="1100"/>
                            </p:stCondLst>
                            <p:childTnLst>
                              <p:par>
                                <p:cTn id="33" presetID="23" presetClass="entr" presetSubtype="16" fill="hold" nodeType="afterEffect">
                                  <p:stCondLst>
                                    <p:cond delay="0"/>
                                  </p:stCondLst>
                                  <p:childTnLst>
                                    <p:set>
                                      <p:cBhvr>
                                        <p:cTn id="34" dur="1" fill="hold">
                                          <p:stCondLst>
                                            <p:cond delay="0"/>
                                          </p:stCondLst>
                                        </p:cTn>
                                        <p:tgtEl>
                                          <p:spTgt spid="1970"/>
                                        </p:tgtEl>
                                        <p:attrNameLst>
                                          <p:attrName>style.visibility</p:attrName>
                                        </p:attrNameLst>
                                      </p:cBhvr>
                                      <p:to>
                                        <p:strVal val="visible"/>
                                      </p:to>
                                    </p:set>
                                    <p:anim calcmode="lin" valueType="num">
                                      <p:cBhvr additive="base">
                                        <p:cTn id="35" dur="200"/>
                                        <p:tgtEl>
                                          <p:spTgt spid="1970"/>
                                        </p:tgtEl>
                                        <p:attrNameLst>
                                          <p:attrName>ppt_w</p:attrName>
                                        </p:attrNameLst>
                                      </p:cBhvr>
                                      <p:tavLst>
                                        <p:tav tm="0">
                                          <p:val>
                                            <p:strVal val="0"/>
                                          </p:val>
                                        </p:tav>
                                        <p:tav tm="100000">
                                          <p:val>
                                            <p:strVal val="#ppt_w"/>
                                          </p:val>
                                        </p:tav>
                                      </p:tavLst>
                                    </p:anim>
                                    <p:anim calcmode="lin" valueType="num">
                                      <p:cBhvr additive="base">
                                        <p:cTn id="36" dur="200"/>
                                        <p:tgtEl>
                                          <p:spTgt spid="1970"/>
                                        </p:tgtEl>
                                        <p:attrNameLst>
                                          <p:attrName>ppt_h</p:attrName>
                                        </p:attrNameLst>
                                      </p:cBhvr>
                                      <p:tavLst>
                                        <p:tav tm="0">
                                          <p:val>
                                            <p:strVal val="0"/>
                                          </p:val>
                                        </p:tav>
                                        <p:tav tm="100000">
                                          <p:val>
                                            <p:strVal val="#ppt_h"/>
                                          </p:val>
                                        </p:tav>
                                      </p:tavLst>
                                    </p:anim>
                                  </p:childTnLst>
                                </p:cTn>
                              </p:par>
                            </p:childTnLst>
                          </p:cTn>
                        </p:par>
                        <p:par>
                          <p:cTn id="37" fill="hold">
                            <p:stCondLst>
                              <p:cond delay="1300"/>
                            </p:stCondLst>
                            <p:childTnLst>
                              <p:par>
                                <p:cTn id="38" presetID="23" presetClass="entr" presetSubtype="16" fill="hold" nodeType="afterEffect">
                                  <p:stCondLst>
                                    <p:cond delay="0"/>
                                  </p:stCondLst>
                                  <p:childTnLst>
                                    <p:set>
                                      <p:cBhvr>
                                        <p:cTn id="39" dur="1" fill="hold">
                                          <p:stCondLst>
                                            <p:cond delay="0"/>
                                          </p:stCondLst>
                                        </p:cTn>
                                        <p:tgtEl>
                                          <p:spTgt spid="1989"/>
                                        </p:tgtEl>
                                        <p:attrNameLst>
                                          <p:attrName>style.visibility</p:attrName>
                                        </p:attrNameLst>
                                      </p:cBhvr>
                                      <p:to>
                                        <p:strVal val="visible"/>
                                      </p:to>
                                    </p:set>
                                    <p:anim calcmode="lin" valueType="num">
                                      <p:cBhvr additive="base">
                                        <p:cTn id="40" dur="200"/>
                                        <p:tgtEl>
                                          <p:spTgt spid="1989"/>
                                        </p:tgtEl>
                                        <p:attrNameLst>
                                          <p:attrName>ppt_w</p:attrName>
                                        </p:attrNameLst>
                                      </p:cBhvr>
                                      <p:tavLst>
                                        <p:tav tm="0">
                                          <p:val>
                                            <p:strVal val="0"/>
                                          </p:val>
                                        </p:tav>
                                        <p:tav tm="100000">
                                          <p:val>
                                            <p:strVal val="#ppt_w"/>
                                          </p:val>
                                        </p:tav>
                                      </p:tavLst>
                                    </p:anim>
                                    <p:anim calcmode="lin" valueType="num">
                                      <p:cBhvr additive="base">
                                        <p:cTn id="41" dur="200"/>
                                        <p:tgtEl>
                                          <p:spTgt spid="1989"/>
                                        </p:tgtEl>
                                        <p:attrNameLst>
                                          <p:attrName>ppt_h</p:attrName>
                                        </p:attrNameLst>
                                      </p:cBhvr>
                                      <p:tavLst>
                                        <p:tav tm="0">
                                          <p:val>
                                            <p:strVal val="0"/>
                                          </p:val>
                                        </p:tav>
                                        <p:tav tm="100000">
                                          <p:val>
                                            <p:strVal val="#ppt_h"/>
                                          </p:val>
                                        </p:tav>
                                      </p:tavLst>
                                    </p:anim>
                                  </p:childTnLst>
                                </p:cTn>
                              </p:par>
                            </p:childTnLst>
                          </p:cTn>
                        </p:par>
                        <p:par>
                          <p:cTn id="42" fill="hold">
                            <p:stCondLst>
                              <p:cond delay="1500"/>
                            </p:stCondLst>
                            <p:childTnLst>
                              <p:par>
                                <p:cTn id="43" presetID="23" presetClass="entr" presetSubtype="16" fill="hold" nodeType="afterEffect">
                                  <p:stCondLst>
                                    <p:cond delay="0"/>
                                  </p:stCondLst>
                                  <p:childTnLst>
                                    <p:set>
                                      <p:cBhvr>
                                        <p:cTn id="44" dur="1" fill="hold">
                                          <p:stCondLst>
                                            <p:cond delay="0"/>
                                          </p:stCondLst>
                                        </p:cTn>
                                        <p:tgtEl>
                                          <p:spTgt spid="1981"/>
                                        </p:tgtEl>
                                        <p:attrNameLst>
                                          <p:attrName>style.visibility</p:attrName>
                                        </p:attrNameLst>
                                      </p:cBhvr>
                                      <p:to>
                                        <p:strVal val="visible"/>
                                      </p:to>
                                    </p:set>
                                    <p:anim calcmode="lin" valueType="num">
                                      <p:cBhvr additive="base">
                                        <p:cTn id="45" dur="200"/>
                                        <p:tgtEl>
                                          <p:spTgt spid="1981"/>
                                        </p:tgtEl>
                                        <p:attrNameLst>
                                          <p:attrName>ppt_w</p:attrName>
                                        </p:attrNameLst>
                                      </p:cBhvr>
                                      <p:tavLst>
                                        <p:tav tm="0">
                                          <p:val>
                                            <p:strVal val="0"/>
                                          </p:val>
                                        </p:tav>
                                        <p:tav tm="100000">
                                          <p:val>
                                            <p:strVal val="#ppt_w"/>
                                          </p:val>
                                        </p:tav>
                                      </p:tavLst>
                                    </p:anim>
                                    <p:anim calcmode="lin" valueType="num">
                                      <p:cBhvr additive="base">
                                        <p:cTn id="46" dur="200"/>
                                        <p:tgtEl>
                                          <p:spTgt spid="1981"/>
                                        </p:tgtEl>
                                        <p:attrNameLst>
                                          <p:attrName>ppt_h</p:attrName>
                                        </p:attrNameLst>
                                      </p:cBhvr>
                                      <p:tavLst>
                                        <p:tav tm="0">
                                          <p:val>
                                            <p:strVal val="0"/>
                                          </p:val>
                                        </p:tav>
                                        <p:tav tm="100000">
                                          <p:val>
                                            <p:strVal val="#ppt_h"/>
                                          </p:val>
                                        </p:tav>
                                      </p:tavLst>
                                    </p:anim>
                                  </p:childTnLst>
                                </p:cTn>
                              </p:par>
                            </p:childTnLst>
                          </p:cTn>
                        </p:par>
                        <p:par>
                          <p:cTn id="47" fill="hold">
                            <p:stCondLst>
                              <p:cond delay="1700"/>
                            </p:stCondLst>
                            <p:childTnLst>
                              <p:par>
                                <p:cTn id="48" presetID="23" presetClass="entr" presetSubtype="16" fill="hold" nodeType="afterEffect">
                                  <p:stCondLst>
                                    <p:cond delay="0"/>
                                  </p:stCondLst>
                                  <p:childTnLst>
                                    <p:set>
                                      <p:cBhvr>
                                        <p:cTn id="49" dur="1" fill="hold">
                                          <p:stCondLst>
                                            <p:cond delay="0"/>
                                          </p:stCondLst>
                                        </p:cTn>
                                        <p:tgtEl>
                                          <p:spTgt spid="1972"/>
                                        </p:tgtEl>
                                        <p:attrNameLst>
                                          <p:attrName>style.visibility</p:attrName>
                                        </p:attrNameLst>
                                      </p:cBhvr>
                                      <p:to>
                                        <p:strVal val="visible"/>
                                      </p:to>
                                    </p:set>
                                    <p:anim calcmode="lin" valueType="num">
                                      <p:cBhvr additive="base">
                                        <p:cTn id="50" dur="200"/>
                                        <p:tgtEl>
                                          <p:spTgt spid="1972"/>
                                        </p:tgtEl>
                                        <p:attrNameLst>
                                          <p:attrName>ppt_w</p:attrName>
                                        </p:attrNameLst>
                                      </p:cBhvr>
                                      <p:tavLst>
                                        <p:tav tm="0">
                                          <p:val>
                                            <p:strVal val="0"/>
                                          </p:val>
                                        </p:tav>
                                        <p:tav tm="100000">
                                          <p:val>
                                            <p:strVal val="#ppt_w"/>
                                          </p:val>
                                        </p:tav>
                                      </p:tavLst>
                                    </p:anim>
                                    <p:anim calcmode="lin" valueType="num">
                                      <p:cBhvr additive="base">
                                        <p:cTn id="51" dur="200"/>
                                        <p:tgtEl>
                                          <p:spTgt spid="1972"/>
                                        </p:tgtEl>
                                        <p:attrNameLst>
                                          <p:attrName>ppt_h</p:attrName>
                                        </p:attrNameLst>
                                      </p:cBhvr>
                                      <p:tavLst>
                                        <p:tav tm="0">
                                          <p:val>
                                            <p:strVal val="0"/>
                                          </p:val>
                                        </p:tav>
                                        <p:tav tm="100000">
                                          <p:val>
                                            <p:strVal val="#ppt_h"/>
                                          </p:val>
                                        </p:tav>
                                      </p:tavLst>
                                    </p:anim>
                                  </p:childTnLst>
                                </p:cTn>
                              </p:par>
                            </p:childTnLst>
                          </p:cTn>
                        </p:par>
                        <p:par>
                          <p:cTn id="52" fill="hold">
                            <p:stCondLst>
                              <p:cond delay="1900"/>
                            </p:stCondLst>
                            <p:childTnLst>
                              <p:par>
                                <p:cTn id="53" presetID="23" presetClass="entr" presetSubtype="16" fill="hold" nodeType="afterEffect">
                                  <p:stCondLst>
                                    <p:cond delay="0"/>
                                  </p:stCondLst>
                                  <p:childTnLst>
                                    <p:set>
                                      <p:cBhvr>
                                        <p:cTn id="54" dur="1" fill="hold">
                                          <p:stCondLst>
                                            <p:cond delay="0"/>
                                          </p:stCondLst>
                                        </p:cTn>
                                        <p:tgtEl>
                                          <p:spTgt spid="1975"/>
                                        </p:tgtEl>
                                        <p:attrNameLst>
                                          <p:attrName>style.visibility</p:attrName>
                                        </p:attrNameLst>
                                      </p:cBhvr>
                                      <p:to>
                                        <p:strVal val="visible"/>
                                      </p:to>
                                    </p:set>
                                    <p:anim calcmode="lin" valueType="num">
                                      <p:cBhvr additive="base">
                                        <p:cTn id="55" dur="200"/>
                                        <p:tgtEl>
                                          <p:spTgt spid="1975"/>
                                        </p:tgtEl>
                                        <p:attrNameLst>
                                          <p:attrName>ppt_w</p:attrName>
                                        </p:attrNameLst>
                                      </p:cBhvr>
                                      <p:tavLst>
                                        <p:tav tm="0">
                                          <p:val>
                                            <p:strVal val="0"/>
                                          </p:val>
                                        </p:tav>
                                        <p:tav tm="100000">
                                          <p:val>
                                            <p:strVal val="#ppt_w"/>
                                          </p:val>
                                        </p:tav>
                                      </p:tavLst>
                                    </p:anim>
                                    <p:anim calcmode="lin" valueType="num">
                                      <p:cBhvr additive="base">
                                        <p:cTn id="56" dur="200"/>
                                        <p:tgtEl>
                                          <p:spTgt spid="1975"/>
                                        </p:tgtEl>
                                        <p:attrNameLst>
                                          <p:attrName>ppt_h</p:attrName>
                                        </p:attrNameLst>
                                      </p:cBhvr>
                                      <p:tavLst>
                                        <p:tav tm="0">
                                          <p:val>
                                            <p:strVal val="0"/>
                                          </p:val>
                                        </p:tav>
                                        <p:tav tm="100000">
                                          <p:val>
                                            <p:strVal val="#ppt_h"/>
                                          </p:val>
                                        </p:tav>
                                      </p:tavLst>
                                    </p:anim>
                                  </p:childTnLst>
                                </p:cTn>
                              </p:par>
                            </p:childTnLst>
                          </p:cTn>
                        </p:par>
                        <p:par>
                          <p:cTn id="57" fill="hold">
                            <p:stCondLst>
                              <p:cond delay="2100"/>
                            </p:stCondLst>
                            <p:childTnLst>
                              <p:par>
                                <p:cTn id="58" presetID="23" presetClass="entr" presetSubtype="16" fill="hold" nodeType="afterEffect">
                                  <p:stCondLst>
                                    <p:cond delay="0"/>
                                  </p:stCondLst>
                                  <p:childTnLst>
                                    <p:set>
                                      <p:cBhvr>
                                        <p:cTn id="59" dur="1" fill="hold">
                                          <p:stCondLst>
                                            <p:cond delay="0"/>
                                          </p:stCondLst>
                                        </p:cTn>
                                        <p:tgtEl>
                                          <p:spTgt spid="1992"/>
                                        </p:tgtEl>
                                        <p:attrNameLst>
                                          <p:attrName>style.visibility</p:attrName>
                                        </p:attrNameLst>
                                      </p:cBhvr>
                                      <p:to>
                                        <p:strVal val="visible"/>
                                      </p:to>
                                    </p:set>
                                    <p:anim calcmode="lin" valueType="num">
                                      <p:cBhvr additive="base">
                                        <p:cTn id="60" dur="200"/>
                                        <p:tgtEl>
                                          <p:spTgt spid="1992"/>
                                        </p:tgtEl>
                                        <p:attrNameLst>
                                          <p:attrName>ppt_w</p:attrName>
                                        </p:attrNameLst>
                                      </p:cBhvr>
                                      <p:tavLst>
                                        <p:tav tm="0">
                                          <p:val>
                                            <p:strVal val="0"/>
                                          </p:val>
                                        </p:tav>
                                        <p:tav tm="100000">
                                          <p:val>
                                            <p:strVal val="#ppt_w"/>
                                          </p:val>
                                        </p:tav>
                                      </p:tavLst>
                                    </p:anim>
                                    <p:anim calcmode="lin" valueType="num">
                                      <p:cBhvr additive="base">
                                        <p:cTn id="61" dur="200"/>
                                        <p:tgtEl>
                                          <p:spTgt spid="1992"/>
                                        </p:tgtEl>
                                        <p:attrNameLst>
                                          <p:attrName>ppt_h</p:attrName>
                                        </p:attrNameLst>
                                      </p:cBhvr>
                                      <p:tavLst>
                                        <p:tav tm="0">
                                          <p:val>
                                            <p:strVal val="0"/>
                                          </p:val>
                                        </p:tav>
                                        <p:tav tm="100000">
                                          <p:val>
                                            <p:strVal val="#ppt_h"/>
                                          </p:val>
                                        </p:tav>
                                      </p:tavLst>
                                    </p:anim>
                                  </p:childTnLst>
                                </p:cTn>
                              </p:par>
                            </p:childTnLst>
                          </p:cTn>
                        </p:par>
                        <p:par>
                          <p:cTn id="62" fill="hold">
                            <p:stCondLst>
                              <p:cond delay="2300"/>
                            </p:stCondLst>
                            <p:childTnLst>
                              <p:par>
                                <p:cTn id="63" presetID="23" presetClass="entr" presetSubtype="16" fill="hold" nodeType="afterEffect">
                                  <p:stCondLst>
                                    <p:cond delay="0"/>
                                  </p:stCondLst>
                                  <p:childTnLst>
                                    <p:set>
                                      <p:cBhvr>
                                        <p:cTn id="64" dur="1" fill="hold">
                                          <p:stCondLst>
                                            <p:cond delay="0"/>
                                          </p:stCondLst>
                                        </p:cTn>
                                        <p:tgtEl>
                                          <p:spTgt spid="1977"/>
                                        </p:tgtEl>
                                        <p:attrNameLst>
                                          <p:attrName>style.visibility</p:attrName>
                                        </p:attrNameLst>
                                      </p:cBhvr>
                                      <p:to>
                                        <p:strVal val="visible"/>
                                      </p:to>
                                    </p:set>
                                    <p:anim calcmode="lin" valueType="num">
                                      <p:cBhvr additive="base">
                                        <p:cTn id="65" dur="200"/>
                                        <p:tgtEl>
                                          <p:spTgt spid="1977"/>
                                        </p:tgtEl>
                                        <p:attrNameLst>
                                          <p:attrName>ppt_w</p:attrName>
                                        </p:attrNameLst>
                                      </p:cBhvr>
                                      <p:tavLst>
                                        <p:tav tm="0">
                                          <p:val>
                                            <p:strVal val="0"/>
                                          </p:val>
                                        </p:tav>
                                        <p:tav tm="100000">
                                          <p:val>
                                            <p:strVal val="#ppt_w"/>
                                          </p:val>
                                        </p:tav>
                                      </p:tavLst>
                                    </p:anim>
                                    <p:anim calcmode="lin" valueType="num">
                                      <p:cBhvr additive="base">
                                        <p:cTn id="66" dur="200"/>
                                        <p:tgtEl>
                                          <p:spTgt spid="1977"/>
                                        </p:tgtEl>
                                        <p:attrNameLst>
                                          <p:attrName>ppt_h</p:attrName>
                                        </p:attrNameLst>
                                      </p:cBhvr>
                                      <p:tavLst>
                                        <p:tav tm="0">
                                          <p:val>
                                            <p:strVal val="0"/>
                                          </p:val>
                                        </p:tav>
                                        <p:tav tm="100000">
                                          <p:val>
                                            <p:strVal val="#ppt_h"/>
                                          </p:val>
                                        </p:tav>
                                      </p:tavLst>
                                    </p:anim>
                                  </p:childTnLst>
                                </p:cTn>
                              </p:par>
                            </p:childTnLst>
                          </p:cTn>
                        </p:par>
                        <p:par>
                          <p:cTn id="67" fill="hold">
                            <p:stCondLst>
                              <p:cond delay="2500"/>
                            </p:stCondLst>
                            <p:childTnLst>
                              <p:par>
                                <p:cTn id="68" presetID="23" presetClass="entr" presetSubtype="16" fill="hold" nodeType="afterEffect">
                                  <p:stCondLst>
                                    <p:cond delay="0"/>
                                  </p:stCondLst>
                                  <p:childTnLst>
                                    <p:set>
                                      <p:cBhvr>
                                        <p:cTn id="69" dur="1" fill="hold">
                                          <p:stCondLst>
                                            <p:cond delay="0"/>
                                          </p:stCondLst>
                                        </p:cTn>
                                        <p:tgtEl>
                                          <p:spTgt spid="1969"/>
                                        </p:tgtEl>
                                        <p:attrNameLst>
                                          <p:attrName>style.visibility</p:attrName>
                                        </p:attrNameLst>
                                      </p:cBhvr>
                                      <p:to>
                                        <p:strVal val="visible"/>
                                      </p:to>
                                    </p:set>
                                    <p:anim calcmode="lin" valueType="num">
                                      <p:cBhvr additive="base">
                                        <p:cTn id="70" dur="200"/>
                                        <p:tgtEl>
                                          <p:spTgt spid="1969"/>
                                        </p:tgtEl>
                                        <p:attrNameLst>
                                          <p:attrName>ppt_w</p:attrName>
                                        </p:attrNameLst>
                                      </p:cBhvr>
                                      <p:tavLst>
                                        <p:tav tm="0">
                                          <p:val>
                                            <p:strVal val="0"/>
                                          </p:val>
                                        </p:tav>
                                        <p:tav tm="100000">
                                          <p:val>
                                            <p:strVal val="#ppt_w"/>
                                          </p:val>
                                        </p:tav>
                                      </p:tavLst>
                                    </p:anim>
                                    <p:anim calcmode="lin" valueType="num">
                                      <p:cBhvr additive="base">
                                        <p:cTn id="71" dur="200"/>
                                        <p:tgtEl>
                                          <p:spTgt spid="1969"/>
                                        </p:tgtEl>
                                        <p:attrNameLst>
                                          <p:attrName>ppt_h</p:attrName>
                                        </p:attrNameLst>
                                      </p:cBhvr>
                                      <p:tavLst>
                                        <p:tav tm="0">
                                          <p:val>
                                            <p:strVal val="0"/>
                                          </p:val>
                                        </p:tav>
                                        <p:tav tm="100000">
                                          <p:val>
                                            <p:strVal val="#ppt_h"/>
                                          </p:val>
                                        </p:tav>
                                      </p:tavLst>
                                    </p:anim>
                                  </p:childTnLst>
                                </p:cTn>
                              </p:par>
                            </p:childTnLst>
                          </p:cTn>
                        </p:par>
                        <p:par>
                          <p:cTn id="72" fill="hold">
                            <p:stCondLst>
                              <p:cond delay="2700"/>
                            </p:stCondLst>
                            <p:childTnLst>
                              <p:par>
                                <p:cTn id="73" presetID="23" presetClass="entr" presetSubtype="16" fill="hold" nodeType="afterEffect">
                                  <p:stCondLst>
                                    <p:cond delay="0"/>
                                  </p:stCondLst>
                                  <p:childTnLst>
                                    <p:set>
                                      <p:cBhvr>
                                        <p:cTn id="74" dur="1" fill="hold">
                                          <p:stCondLst>
                                            <p:cond delay="0"/>
                                          </p:stCondLst>
                                        </p:cTn>
                                        <p:tgtEl>
                                          <p:spTgt spid="1967"/>
                                        </p:tgtEl>
                                        <p:attrNameLst>
                                          <p:attrName>style.visibility</p:attrName>
                                        </p:attrNameLst>
                                      </p:cBhvr>
                                      <p:to>
                                        <p:strVal val="visible"/>
                                      </p:to>
                                    </p:set>
                                    <p:anim calcmode="lin" valueType="num">
                                      <p:cBhvr additive="base">
                                        <p:cTn id="75" dur="200"/>
                                        <p:tgtEl>
                                          <p:spTgt spid="1967"/>
                                        </p:tgtEl>
                                        <p:attrNameLst>
                                          <p:attrName>ppt_w</p:attrName>
                                        </p:attrNameLst>
                                      </p:cBhvr>
                                      <p:tavLst>
                                        <p:tav tm="0">
                                          <p:val>
                                            <p:strVal val="0"/>
                                          </p:val>
                                        </p:tav>
                                        <p:tav tm="100000">
                                          <p:val>
                                            <p:strVal val="#ppt_w"/>
                                          </p:val>
                                        </p:tav>
                                      </p:tavLst>
                                    </p:anim>
                                    <p:anim calcmode="lin" valueType="num">
                                      <p:cBhvr additive="base">
                                        <p:cTn id="76" dur="200"/>
                                        <p:tgtEl>
                                          <p:spTgt spid="1967"/>
                                        </p:tgtEl>
                                        <p:attrNameLst>
                                          <p:attrName>ppt_h</p:attrName>
                                        </p:attrNameLst>
                                      </p:cBhvr>
                                      <p:tavLst>
                                        <p:tav tm="0">
                                          <p:val>
                                            <p:strVal val="0"/>
                                          </p:val>
                                        </p:tav>
                                        <p:tav tm="100000">
                                          <p:val>
                                            <p:strVal val="#ppt_h"/>
                                          </p:val>
                                        </p:tav>
                                      </p:tavLst>
                                    </p:anim>
                                  </p:childTnLst>
                                </p:cTn>
                              </p:par>
                            </p:childTnLst>
                          </p:cTn>
                        </p:par>
                        <p:par>
                          <p:cTn id="77" fill="hold">
                            <p:stCondLst>
                              <p:cond delay="2900"/>
                            </p:stCondLst>
                            <p:childTnLst>
                              <p:par>
                                <p:cTn id="78" presetID="23" presetClass="entr" presetSubtype="16" fill="hold" nodeType="afterEffect">
                                  <p:stCondLst>
                                    <p:cond delay="0"/>
                                  </p:stCondLst>
                                  <p:childTnLst>
                                    <p:set>
                                      <p:cBhvr>
                                        <p:cTn id="79" dur="1" fill="hold">
                                          <p:stCondLst>
                                            <p:cond delay="0"/>
                                          </p:stCondLst>
                                        </p:cTn>
                                        <p:tgtEl>
                                          <p:spTgt spid="1971"/>
                                        </p:tgtEl>
                                        <p:attrNameLst>
                                          <p:attrName>style.visibility</p:attrName>
                                        </p:attrNameLst>
                                      </p:cBhvr>
                                      <p:to>
                                        <p:strVal val="visible"/>
                                      </p:to>
                                    </p:set>
                                    <p:anim calcmode="lin" valueType="num">
                                      <p:cBhvr additive="base">
                                        <p:cTn id="80" dur="200"/>
                                        <p:tgtEl>
                                          <p:spTgt spid="1971"/>
                                        </p:tgtEl>
                                        <p:attrNameLst>
                                          <p:attrName>ppt_w</p:attrName>
                                        </p:attrNameLst>
                                      </p:cBhvr>
                                      <p:tavLst>
                                        <p:tav tm="0">
                                          <p:val>
                                            <p:strVal val="0"/>
                                          </p:val>
                                        </p:tav>
                                        <p:tav tm="100000">
                                          <p:val>
                                            <p:strVal val="#ppt_w"/>
                                          </p:val>
                                        </p:tav>
                                      </p:tavLst>
                                    </p:anim>
                                    <p:anim calcmode="lin" valueType="num">
                                      <p:cBhvr additive="base">
                                        <p:cTn id="81" dur="200"/>
                                        <p:tgtEl>
                                          <p:spTgt spid="1971"/>
                                        </p:tgtEl>
                                        <p:attrNameLst>
                                          <p:attrName>ppt_h</p:attrName>
                                        </p:attrNameLst>
                                      </p:cBhvr>
                                      <p:tavLst>
                                        <p:tav tm="0">
                                          <p:val>
                                            <p:strVal val="0"/>
                                          </p:val>
                                        </p:tav>
                                        <p:tav tm="100000">
                                          <p:val>
                                            <p:strVal val="#ppt_h"/>
                                          </p:val>
                                        </p:tav>
                                      </p:tavLst>
                                    </p:anim>
                                  </p:childTnLst>
                                </p:cTn>
                              </p:par>
                            </p:childTnLst>
                          </p:cTn>
                        </p:par>
                        <p:par>
                          <p:cTn id="82" fill="hold">
                            <p:stCondLst>
                              <p:cond delay="3100"/>
                            </p:stCondLst>
                            <p:childTnLst>
                              <p:par>
                                <p:cTn id="83" presetID="23" presetClass="entr" presetSubtype="16" fill="hold" nodeType="afterEffect">
                                  <p:stCondLst>
                                    <p:cond delay="0"/>
                                  </p:stCondLst>
                                  <p:childTnLst>
                                    <p:set>
                                      <p:cBhvr>
                                        <p:cTn id="84" dur="1" fill="hold">
                                          <p:stCondLst>
                                            <p:cond delay="0"/>
                                          </p:stCondLst>
                                        </p:cTn>
                                        <p:tgtEl>
                                          <p:spTgt spid="1984"/>
                                        </p:tgtEl>
                                        <p:attrNameLst>
                                          <p:attrName>style.visibility</p:attrName>
                                        </p:attrNameLst>
                                      </p:cBhvr>
                                      <p:to>
                                        <p:strVal val="visible"/>
                                      </p:to>
                                    </p:set>
                                    <p:anim calcmode="lin" valueType="num">
                                      <p:cBhvr additive="base">
                                        <p:cTn id="85" dur="200"/>
                                        <p:tgtEl>
                                          <p:spTgt spid="1984"/>
                                        </p:tgtEl>
                                        <p:attrNameLst>
                                          <p:attrName>ppt_w</p:attrName>
                                        </p:attrNameLst>
                                      </p:cBhvr>
                                      <p:tavLst>
                                        <p:tav tm="0">
                                          <p:val>
                                            <p:strVal val="0"/>
                                          </p:val>
                                        </p:tav>
                                        <p:tav tm="100000">
                                          <p:val>
                                            <p:strVal val="#ppt_w"/>
                                          </p:val>
                                        </p:tav>
                                      </p:tavLst>
                                    </p:anim>
                                    <p:anim calcmode="lin" valueType="num">
                                      <p:cBhvr additive="base">
                                        <p:cTn id="86" dur="200"/>
                                        <p:tgtEl>
                                          <p:spTgt spid="1984"/>
                                        </p:tgtEl>
                                        <p:attrNameLst>
                                          <p:attrName>ppt_h</p:attrName>
                                        </p:attrNameLst>
                                      </p:cBhvr>
                                      <p:tavLst>
                                        <p:tav tm="0">
                                          <p:val>
                                            <p:strVal val="0"/>
                                          </p:val>
                                        </p:tav>
                                        <p:tav tm="100000">
                                          <p:val>
                                            <p:strVal val="#ppt_h"/>
                                          </p:val>
                                        </p:tav>
                                      </p:tavLst>
                                    </p:anim>
                                  </p:childTnLst>
                                </p:cTn>
                              </p:par>
                            </p:childTnLst>
                          </p:cTn>
                        </p:par>
                        <p:par>
                          <p:cTn id="87" fill="hold">
                            <p:stCondLst>
                              <p:cond delay="3300"/>
                            </p:stCondLst>
                            <p:childTnLst>
                              <p:par>
                                <p:cTn id="88" presetID="23" presetClass="entr" presetSubtype="16" fill="hold" nodeType="afterEffect">
                                  <p:stCondLst>
                                    <p:cond delay="0"/>
                                  </p:stCondLst>
                                  <p:childTnLst>
                                    <p:set>
                                      <p:cBhvr>
                                        <p:cTn id="89" dur="1" fill="hold">
                                          <p:stCondLst>
                                            <p:cond delay="0"/>
                                          </p:stCondLst>
                                        </p:cTn>
                                        <p:tgtEl>
                                          <p:spTgt spid="1993"/>
                                        </p:tgtEl>
                                        <p:attrNameLst>
                                          <p:attrName>style.visibility</p:attrName>
                                        </p:attrNameLst>
                                      </p:cBhvr>
                                      <p:to>
                                        <p:strVal val="visible"/>
                                      </p:to>
                                    </p:set>
                                    <p:anim calcmode="lin" valueType="num">
                                      <p:cBhvr additive="base">
                                        <p:cTn id="90" dur="200"/>
                                        <p:tgtEl>
                                          <p:spTgt spid="1993"/>
                                        </p:tgtEl>
                                        <p:attrNameLst>
                                          <p:attrName>ppt_w</p:attrName>
                                        </p:attrNameLst>
                                      </p:cBhvr>
                                      <p:tavLst>
                                        <p:tav tm="0">
                                          <p:val>
                                            <p:strVal val="0"/>
                                          </p:val>
                                        </p:tav>
                                        <p:tav tm="100000">
                                          <p:val>
                                            <p:strVal val="#ppt_w"/>
                                          </p:val>
                                        </p:tav>
                                      </p:tavLst>
                                    </p:anim>
                                    <p:anim calcmode="lin" valueType="num">
                                      <p:cBhvr additive="base">
                                        <p:cTn id="91" dur="200"/>
                                        <p:tgtEl>
                                          <p:spTgt spid="1993"/>
                                        </p:tgtEl>
                                        <p:attrNameLst>
                                          <p:attrName>ppt_h</p:attrName>
                                        </p:attrNameLst>
                                      </p:cBhvr>
                                      <p:tavLst>
                                        <p:tav tm="0">
                                          <p:val>
                                            <p:strVal val="0"/>
                                          </p:val>
                                        </p:tav>
                                        <p:tav tm="100000">
                                          <p:val>
                                            <p:strVal val="#ppt_h"/>
                                          </p:val>
                                        </p:tav>
                                      </p:tavLst>
                                    </p:anim>
                                  </p:childTnLst>
                                </p:cTn>
                              </p:par>
                            </p:childTnLst>
                          </p:cTn>
                        </p:par>
                        <p:par>
                          <p:cTn id="92" fill="hold">
                            <p:stCondLst>
                              <p:cond delay="3500"/>
                            </p:stCondLst>
                            <p:childTnLst>
                              <p:par>
                                <p:cTn id="93" presetID="23" presetClass="entr" presetSubtype="16" fill="hold" nodeType="afterEffect">
                                  <p:stCondLst>
                                    <p:cond delay="0"/>
                                  </p:stCondLst>
                                  <p:childTnLst>
                                    <p:set>
                                      <p:cBhvr>
                                        <p:cTn id="94" dur="1" fill="hold">
                                          <p:stCondLst>
                                            <p:cond delay="0"/>
                                          </p:stCondLst>
                                        </p:cTn>
                                        <p:tgtEl>
                                          <p:spTgt spid="1974"/>
                                        </p:tgtEl>
                                        <p:attrNameLst>
                                          <p:attrName>style.visibility</p:attrName>
                                        </p:attrNameLst>
                                      </p:cBhvr>
                                      <p:to>
                                        <p:strVal val="visible"/>
                                      </p:to>
                                    </p:set>
                                    <p:anim calcmode="lin" valueType="num">
                                      <p:cBhvr additive="base">
                                        <p:cTn id="95" dur="200"/>
                                        <p:tgtEl>
                                          <p:spTgt spid="1974"/>
                                        </p:tgtEl>
                                        <p:attrNameLst>
                                          <p:attrName>ppt_w</p:attrName>
                                        </p:attrNameLst>
                                      </p:cBhvr>
                                      <p:tavLst>
                                        <p:tav tm="0">
                                          <p:val>
                                            <p:strVal val="0"/>
                                          </p:val>
                                        </p:tav>
                                        <p:tav tm="100000">
                                          <p:val>
                                            <p:strVal val="#ppt_w"/>
                                          </p:val>
                                        </p:tav>
                                      </p:tavLst>
                                    </p:anim>
                                    <p:anim calcmode="lin" valueType="num">
                                      <p:cBhvr additive="base">
                                        <p:cTn id="96" dur="200"/>
                                        <p:tgtEl>
                                          <p:spTgt spid="1974"/>
                                        </p:tgtEl>
                                        <p:attrNameLst>
                                          <p:attrName>ppt_h</p:attrName>
                                        </p:attrNameLst>
                                      </p:cBhvr>
                                      <p:tavLst>
                                        <p:tav tm="0">
                                          <p:val>
                                            <p:strVal val="0"/>
                                          </p:val>
                                        </p:tav>
                                        <p:tav tm="100000">
                                          <p:val>
                                            <p:strVal val="#ppt_h"/>
                                          </p:val>
                                        </p:tav>
                                      </p:tavLst>
                                    </p:anim>
                                  </p:childTnLst>
                                </p:cTn>
                              </p:par>
                            </p:childTnLst>
                          </p:cTn>
                        </p:par>
                        <p:par>
                          <p:cTn id="97" fill="hold">
                            <p:stCondLst>
                              <p:cond delay="3700"/>
                            </p:stCondLst>
                            <p:childTnLst>
                              <p:par>
                                <p:cTn id="98" presetID="23" presetClass="entr" presetSubtype="16" fill="hold" nodeType="afterEffect">
                                  <p:stCondLst>
                                    <p:cond delay="0"/>
                                  </p:stCondLst>
                                  <p:childTnLst>
                                    <p:set>
                                      <p:cBhvr>
                                        <p:cTn id="99" dur="1" fill="hold">
                                          <p:stCondLst>
                                            <p:cond delay="0"/>
                                          </p:stCondLst>
                                        </p:cTn>
                                        <p:tgtEl>
                                          <p:spTgt spid="1976"/>
                                        </p:tgtEl>
                                        <p:attrNameLst>
                                          <p:attrName>style.visibility</p:attrName>
                                        </p:attrNameLst>
                                      </p:cBhvr>
                                      <p:to>
                                        <p:strVal val="visible"/>
                                      </p:to>
                                    </p:set>
                                    <p:anim calcmode="lin" valueType="num">
                                      <p:cBhvr additive="base">
                                        <p:cTn id="100" dur="200"/>
                                        <p:tgtEl>
                                          <p:spTgt spid="1976"/>
                                        </p:tgtEl>
                                        <p:attrNameLst>
                                          <p:attrName>ppt_w</p:attrName>
                                        </p:attrNameLst>
                                      </p:cBhvr>
                                      <p:tavLst>
                                        <p:tav tm="0">
                                          <p:val>
                                            <p:strVal val="0"/>
                                          </p:val>
                                        </p:tav>
                                        <p:tav tm="100000">
                                          <p:val>
                                            <p:strVal val="#ppt_w"/>
                                          </p:val>
                                        </p:tav>
                                      </p:tavLst>
                                    </p:anim>
                                    <p:anim calcmode="lin" valueType="num">
                                      <p:cBhvr additive="base">
                                        <p:cTn id="101" dur="200"/>
                                        <p:tgtEl>
                                          <p:spTgt spid="1976"/>
                                        </p:tgtEl>
                                        <p:attrNameLst>
                                          <p:attrName>ppt_h</p:attrName>
                                        </p:attrNameLst>
                                      </p:cBhvr>
                                      <p:tavLst>
                                        <p:tav tm="0">
                                          <p:val>
                                            <p:strVal val="0"/>
                                          </p:val>
                                        </p:tav>
                                        <p:tav tm="100000">
                                          <p:val>
                                            <p:strVal val="#ppt_h"/>
                                          </p:val>
                                        </p:tav>
                                      </p:tavLst>
                                    </p:anim>
                                  </p:childTnLst>
                                </p:cTn>
                              </p:par>
                            </p:childTnLst>
                          </p:cTn>
                        </p:par>
                        <p:par>
                          <p:cTn id="102" fill="hold">
                            <p:stCondLst>
                              <p:cond delay="3900"/>
                            </p:stCondLst>
                            <p:childTnLst>
                              <p:par>
                                <p:cTn id="103" presetID="23" presetClass="entr" presetSubtype="16" fill="hold" nodeType="afterEffect">
                                  <p:stCondLst>
                                    <p:cond delay="0"/>
                                  </p:stCondLst>
                                  <p:childTnLst>
                                    <p:set>
                                      <p:cBhvr>
                                        <p:cTn id="104" dur="1" fill="hold">
                                          <p:stCondLst>
                                            <p:cond delay="0"/>
                                          </p:stCondLst>
                                        </p:cTn>
                                        <p:tgtEl>
                                          <p:spTgt spid="1985"/>
                                        </p:tgtEl>
                                        <p:attrNameLst>
                                          <p:attrName>style.visibility</p:attrName>
                                        </p:attrNameLst>
                                      </p:cBhvr>
                                      <p:to>
                                        <p:strVal val="visible"/>
                                      </p:to>
                                    </p:set>
                                    <p:anim calcmode="lin" valueType="num">
                                      <p:cBhvr additive="base">
                                        <p:cTn id="105" dur="200"/>
                                        <p:tgtEl>
                                          <p:spTgt spid="1985"/>
                                        </p:tgtEl>
                                        <p:attrNameLst>
                                          <p:attrName>ppt_w</p:attrName>
                                        </p:attrNameLst>
                                      </p:cBhvr>
                                      <p:tavLst>
                                        <p:tav tm="0">
                                          <p:val>
                                            <p:strVal val="0"/>
                                          </p:val>
                                        </p:tav>
                                        <p:tav tm="100000">
                                          <p:val>
                                            <p:strVal val="#ppt_w"/>
                                          </p:val>
                                        </p:tav>
                                      </p:tavLst>
                                    </p:anim>
                                    <p:anim calcmode="lin" valueType="num">
                                      <p:cBhvr additive="base">
                                        <p:cTn id="106" dur="200"/>
                                        <p:tgtEl>
                                          <p:spTgt spid="1985"/>
                                        </p:tgtEl>
                                        <p:attrNameLst>
                                          <p:attrName>ppt_h</p:attrName>
                                        </p:attrNameLst>
                                      </p:cBhvr>
                                      <p:tavLst>
                                        <p:tav tm="0">
                                          <p:val>
                                            <p:strVal val="0"/>
                                          </p:val>
                                        </p:tav>
                                        <p:tav tm="100000">
                                          <p:val>
                                            <p:strVal val="#ppt_h"/>
                                          </p:val>
                                        </p:tav>
                                      </p:tavLst>
                                    </p:anim>
                                  </p:childTnLst>
                                </p:cTn>
                              </p:par>
                            </p:childTnLst>
                          </p:cTn>
                        </p:par>
                        <p:par>
                          <p:cTn id="107" fill="hold">
                            <p:stCondLst>
                              <p:cond delay="4100"/>
                            </p:stCondLst>
                            <p:childTnLst>
                              <p:par>
                                <p:cTn id="108" presetID="23" presetClass="entr" presetSubtype="16" fill="hold" nodeType="afterEffect">
                                  <p:stCondLst>
                                    <p:cond delay="0"/>
                                  </p:stCondLst>
                                  <p:childTnLst>
                                    <p:set>
                                      <p:cBhvr>
                                        <p:cTn id="109" dur="1" fill="hold">
                                          <p:stCondLst>
                                            <p:cond delay="0"/>
                                          </p:stCondLst>
                                        </p:cTn>
                                        <p:tgtEl>
                                          <p:spTgt spid="1973"/>
                                        </p:tgtEl>
                                        <p:attrNameLst>
                                          <p:attrName>style.visibility</p:attrName>
                                        </p:attrNameLst>
                                      </p:cBhvr>
                                      <p:to>
                                        <p:strVal val="visible"/>
                                      </p:to>
                                    </p:set>
                                    <p:anim calcmode="lin" valueType="num">
                                      <p:cBhvr additive="base">
                                        <p:cTn id="110" dur="200"/>
                                        <p:tgtEl>
                                          <p:spTgt spid="1973"/>
                                        </p:tgtEl>
                                        <p:attrNameLst>
                                          <p:attrName>ppt_w</p:attrName>
                                        </p:attrNameLst>
                                      </p:cBhvr>
                                      <p:tavLst>
                                        <p:tav tm="0">
                                          <p:val>
                                            <p:strVal val="0"/>
                                          </p:val>
                                        </p:tav>
                                        <p:tav tm="100000">
                                          <p:val>
                                            <p:strVal val="#ppt_w"/>
                                          </p:val>
                                        </p:tav>
                                      </p:tavLst>
                                    </p:anim>
                                    <p:anim calcmode="lin" valueType="num">
                                      <p:cBhvr additive="base">
                                        <p:cTn id="111" dur="200"/>
                                        <p:tgtEl>
                                          <p:spTgt spid="1973"/>
                                        </p:tgtEl>
                                        <p:attrNameLst>
                                          <p:attrName>ppt_h</p:attrName>
                                        </p:attrNameLst>
                                      </p:cBhvr>
                                      <p:tavLst>
                                        <p:tav tm="0">
                                          <p:val>
                                            <p:strVal val="0"/>
                                          </p:val>
                                        </p:tav>
                                        <p:tav tm="100000">
                                          <p:val>
                                            <p:strVal val="#ppt_h"/>
                                          </p:val>
                                        </p:tav>
                                      </p:tavLst>
                                    </p:anim>
                                  </p:childTnLst>
                                </p:cTn>
                              </p:par>
                              <p:par>
                                <p:cTn id="112" presetID="10" presetClass="entr" presetSubtype="0" fill="hold" nodeType="withEffect">
                                  <p:stCondLst>
                                    <p:cond delay="0"/>
                                  </p:stCondLst>
                                  <p:childTnLst>
                                    <p:set>
                                      <p:cBhvr>
                                        <p:cTn id="113" dur="1" fill="hold">
                                          <p:stCondLst>
                                            <p:cond delay="0"/>
                                          </p:stCondLst>
                                        </p:cTn>
                                        <p:tgtEl>
                                          <p:spTgt spid="1966"/>
                                        </p:tgtEl>
                                        <p:attrNameLst>
                                          <p:attrName>style.visibility</p:attrName>
                                        </p:attrNameLst>
                                      </p:cBhvr>
                                      <p:to>
                                        <p:strVal val="visible"/>
                                      </p:to>
                                    </p:set>
                                    <p:animEffect transition="in" filter="fade">
                                      <p:cBhvr>
                                        <p:cTn id="114" dur="300"/>
                                        <p:tgtEl>
                                          <p:spTgt spid="1966"/>
                                        </p:tgtEl>
                                      </p:cBhvr>
                                    </p:animEffect>
                                  </p:childTnLst>
                                </p:cTn>
                              </p:par>
                            </p:childTnLst>
                          </p:cTn>
                        </p:par>
                        <p:par>
                          <p:cTn id="115" fill="hold">
                            <p:stCondLst>
                              <p:cond delay="4400"/>
                            </p:stCondLst>
                            <p:childTnLst>
                              <p:par>
                                <p:cTn id="116" presetID="23" presetClass="entr" presetSubtype="16" fill="hold" nodeType="afterEffect">
                                  <p:stCondLst>
                                    <p:cond delay="0"/>
                                  </p:stCondLst>
                                  <p:childTnLst>
                                    <p:set>
                                      <p:cBhvr>
                                        <p:cTn id="117" dur="1" fill="hold">
                                          <p:stCondLst>
                                            <p:cond delay="0"/>
                                          </p:stCondLst>
                                        </p:cTn>
                                        <p:tgtEl>
                                          <p:spTgt spid="1986"/>
                                        </p:tgtEl>
                                        <p:attrNameLst>
                                          <p:attrName>style.visibility</p:attrName>
                                        </p:attrNameLst>
                                      </p:cBhvr>
                                      <p:to>
                                        <p:strVal val="visible"/>
                                      </p:to>
                                    </p:set>
                                    <p:anim calcmode="lin" valueType="num">
                                      <p:cBhvr additive="base">
                                        <p:cTn id="118" dur="200"/>
                                        <p:tgtEl>
                                          <p:spTgt spid="1986"/>
                                        </p:tgtEl>
                                        <p:attrNameLst>
                                          <p:attrName>ppt_w</p:attrName>
                                        </p:attrNameLst>
                                      </p:cBhvr>
                                      <p:tavLst>
                                        <p:tav tm="0">
                                          <p:val>
                                            <p:strVal val="0"/>
                                          </p:val>
                                        </p:tav>
                                        <p:tav tm="100000">
                                          <p:val>
                                            <p:strVal val="#ppt_w"/>
                                          </p:val>
                                        </p:tav>
                                      </p:tavLst>
                                    </p:anim>
                                    <p:anim calcmode="lin" valueType="num">
                                      <p:cBhvr additive="base">
                                        <p:cTn id="119" dur="200"/>
                                        <p:tgtEl>
                                          <p:spTgt spid="1986"/>
                                        </p:tgtEl>
                                        <p:attrNameLst>
                                          <p:attrName>ppt_h</p:attrName>
                                        </p:attrNameLst>
                                      </p:cBhvr>
                                      <p:tavLst>
                                        <p:tav tm="0">
                                          <p:val>
                                            <p:strVal val="0"/>
                                          </p:val>
                                        </p:tav>
                                        <p:tav tm="100000">
                                          <p:val>
                                            <p:strVal val="#ppt_h"/>
                                          </p:val>
                                        </p:tav>
                                      </p:tavLst>
                                    </p:anim>
                                  </p:childTnLst>
                                </p:cTn>
                              </p:par>
                            </p:childTnLst>
                          </p:cTn>
                        </p:par>
                        <p:par>
                          <p:cTn id="120" fill="hold">
                            <p:stCondLst>
                              <p:cond delay="4600"/>
                            </p:stCondLst>
                            <p:childTnLst>
                              <p:par>
                                <p:cTn id="121" presetID="23" presetClass="entr" presetSubtype="16" fill="hold" nodeType="afterEffect">
                                  <p:stCondLst>
                                    <p:cond delay="0"/>
                                  </p:stCondLst>
                                  <p:childTnLst>
                                    <p:set>
                                      <p:cBhvr>
                                        <p:cTn id="122" dur="1" fill="hold">
                                          <p:stCondLst>
                                            <p:cond delay="0"/>
                                          </p:stCondLst>
                                        </p:cTn>
                                        <p:tgtEl>
                                          <p:spTgt spid="1991"/>
                                        </p:tgtEl>
                                        <p:attrNameLst>
                                          <p:attrName>style.visibility</p:attrName>
                                        </p:attrNameLst>
                                      </p:cBhvr>
                                      <p:to>
                                        <p:strVal val="visible"/>
                                      </p:to>
                                    </p:set>
                                    <p:anim calcmode="lin" valueType="num">
                                      <p:cBhvr additive="base">
                                        <p:cTn id="123" dur="200"/>
                                        <p:tgtEl>
                                          <p:spTgt spid="1991"/>
                                        </p:tgtEl>
                                        <p:attrNameLst>
                                          <p:attrName>ppt_w</p:attrName>
                                        </p:attrNameLst>
                                      </p:cBhvr>
                                      <p:tavLst>
                                        <p:tav tm="0">
                                          <p:val>
                                            <p:strVal val="0"/>
                                          </p:val>
                                        </p:tav>
                                        <p:tav tm="100000">
                                          <p:val>
                                            <p:strVal val="#ppt_w"/>
                                          </p:val>
                                        </p:tav>
                                      </p:tavLst>
                                    </p:anim>
                                    <p:anim calcmode="lin" valueType="num">
                                      <p:cBhvr additive="base">
                                        <p:cTn id="124" dur="200"/>
                                        <p:tgtEl>
                                          <p:spTgt spid="1991"/>
                                        </p:tgtEl>
                                        <p:attrNameLst>
                                          <p:attrName>ppt_h</p:attrName>
                                        </p:attrNameLst>
                                      </p:cBhvr>
                                      <p:tavLst>
                                        <p:tav tm="0">
                                          <p:val>
                                            <p:strVal val="0"/>
                                          </p:val>
                                        </p:tav>
                                        <p:tav tm="100000">
                                          <p:val>
                                            <p:strVal val="#ppt_h"/>
                                          </p:val>
                                        </p:tav>
                                      </p:tavLst>
                                    </p:anim>
                                  </p:childTnLst>
                                </p:cTn>
                              </p:par>
                            </p:childTnLst>
                          </p:cTn>
                        </p:par>
                        <p:par>
                          <p:cTn id="125" fill="hold">
                            <p:stCondLst>
                              <p:cond delay="4800"/>
                            </p:stCondLst>
                            <p:childTnLst>
                              <p:par>
                                <p:cTn id="126" presetID="23" presetClass="entr" presetSubtype="16" fill="hold" nodeType="afterEffect">
                                  <p:stCondLst>
                                    <p:cond delay="0"/>
                                  </p:stCondLst>
                                  <p:childTnLst>
                                    <p:set>
                                      <p:cBhvr>
                                        <p:cTn id="127" dur="1" fill="hold">
                                          <p:stCondLst>
                                            <p:cond delay="0"/>
                                          </p:stCondLst>
                                        </p:cTn>
                                        <p:tgtEl>
                                          <p:spTgt spid="1988"/>
                                        </p:tgtEl>
                                        <p:attrNameLst>
                                          <p:attrName>style.visibility</p:attrName>
                                        </p:attrNameLst>
                                      </p:cBhvr>
                                      <p:to>
                                        <p:strVal val="visible"/>
                                      </p:to>
                                    </p:set>
                                    <p:anim calcmode="lin" valueType="num">
                                      <p:cBhvr additive="base">
                                        <p:cTn id="128" dur="200"/>
                                        <p:tgtEl>
                                          <p:spTgt spid="1988"/>
                                        </p:tgtEl>
                                        <p:attrNameLst>
                                          <p:attrName>ppt_w</p:attrName>
                                        </p:attrNameLst>
                                      </p:cBhvr>
                                      <p:tavLst>
                                        <p:tav tm="0">
                                          <p:val>
                                            <p:strVal val="0"/>
                                          </p:val>
                                        </p:tav>
                                        <p:tav tm="100000">
                                          <p:val>
                                            <p:strVal val="#ppt_w"/>
                                          </p:val>
                                        </p:tav>
                                      </p:tavLst>
                                    </p:anim>
                                    <p:anim calcmode="lin" valueType="num">
                                      <p:cBhvr additive="base">
                                        <p:cTn id="129" dur="200"/>
                                        <p:tgtEl>
                                          <p:spTgt spid="1988"/>
                                        </p:tgtEl>
                                        <p:attrNameLst>
                                          <p:attrName>ppt_h</p:attrName>
                                        </p:attrNameLst>
                                      </p:cBhvr>
                                      <p:tavLst>
                                        <p:tav tm="0">
                                          <p:val>
                                            <p:strVal val="0"/>
                                          </p:val>
                                        </p:tav>
                                        <p:tav tm="100000">
                                          <p:val>
                                            <p:strVal val="#ppt_h"/>
                                          </p:val>
                                        </p:tav>
                                      </p:tavLst>
                                    </p:anim>
                                  </p:childTnLst>
                                </p:cTn>
                              </p:par>
                            </p:childTnLst>
                          </p:cTn>
                        </p:par>
                        <p:par>
                          <p:cTn id="130" fill="hold">
                            <p:stCondLst>
                              <p:cond delay="5000"/>
                            </p:stCondLst>
                            <p:childTnLst>
                              <p:par>
                                <p:cTn id="131" presetID="23" presetClass="entr" presetSubtype="16" fill="hold" nodeType="afterEffect">
                                  <p:stCondLst>
                                    <p:cond delay="0"/>
                                  </p:stCondLst>
                                  <p:childTnLst>
                                    <p:set>
                                      <p:cBhvr>
                                        <p:cTn id="132" dur="1" fill="hold">
                                          <p:stCondLst>
                                            <p:cond delay="0"/>
                                          </p:stCondLst>
                                        </p:cTn>
                                        <p:tgtEl>
                                          <p:spTgt spid="1987"/>
                                        </p:tgtEl>
                                        <p:attrNameLst>
                                          <p:attrName>style.visibility</p:attrName>
                                        </p:attrNameLst>
                                      </p:cBhvr>
                                      <p:to>
                                        <p:strVal val="visible"/>
                                      </p:to>
                                    </p:set>
                                    <p:anim calcmode="lin" valueType="num">
                                      <p:cBhvr additive="base">
                                        <p:cTn id="133" dur="200"/>
                                        <p:tgtEl>
                                          <p:spTgt spid="1987"/>
                                        </p:tgtEl>
                                        <p:attrNameLst>
                                          <p:attrName>ppt_w</p:attrName>
                                        </p:attrNameLst>
                                      </p:cBhvr>
                                      <p:tavLst>
                                        <p:tav tm="0">
                                          <p:val>
                                            <p:strVal val="0"/>
                                          </p:val>
                                        </p:tav>
                                        <p:tav tm="100000">
                                          <p:val>
                                            <p:strVal val="#ppt_w"/>
                                          </p:val>
                                        </p:tav>
                                      </p:tavLst>
                                    </p:anim>
                                    <p:anim calcmode="lin" valueType="num">
                                      <p:cBhvr additive="base">
                                        <p:cTn id="134" dur="200"/>
                                        <p:tgtEl>
                                          <p:spTgt spid="1987"/>
                                        </p:tgtEl>
                                        <p:attrNameLst>
                                          <p:attrName>ppt_h</p:attrName>
                                        </p:attrNameLst>
                                      </p:cBhvr>
                                      <p:tavLst>
                                        <p:tav tm="0">
                                          <p:val>
                                            <p:strVal val="0"/>
                                          </p:val>
                                        </p:tav>
                                        <p:tav tm="100000">
                                          <p:val>
                                            <p:strVal val="#ppt_h"/>
                                          </p:val>
                                        </p:tav>
                                      </p:tavLst>
                                    </p:anim>
                                  </p:childTnLst>
                                </p:cTn>
                              </p:par>
                            </p:childTnLst>
                          </p:cTn>
                        </p:par>
                        <p:par>
                          <p:cTn id="135" fill="hold">
                            <p:stCondLst>
                              <p:cond delay="5200"/>
                            </p:stCondLst>
                            <p:childTnLst>
                              <p:par>
                                <p:cTn id="136" presetID="23" presetClass="entr" presetSubtype="16" fill="hold" nodeType="afterEffect">
                                  <p:stCondLst>
                                    <p:cond delay="0"/>
                                  </p:stCondLst>
                                  <p:childTnLst>
                                    <p:set>
                                      <p:cBhvr>
                                        <p:cTn id="137" dur="1" fill="hold">
                                          <p:stCondLst>
                                            <p:cond delay="0"/>
                                          </p:stCondLst>
                                        </p:cTn>
                                        <p:tgtEl>
                                          <p:spTgt spid="1979"/>
                                        </p:tgtEl>
                                        <p:attrNameLst>
                                          <p:attrName>style.visibility</p:attrName>
                                        </p:attrNameLst>
                                      </p:cBhvr>
                                      <p:to>
                                        <p:strVal val="visible"/>
                                      </p:to>
                                    </p:set>
                                    <p:anim calcmode="lin" valueType="num">
                                      <p:cBhvr additive="base">
                                        <p:cTn id="138" dur="200"/>
                                        <p:tgtEl>
                                          <p:spTgt spid="1979"/>
                                        </p:tgtEl>
                                        <p:attrNameLst>
                                          <p:attrName>ppt_w</p:attrName>
                                        </p:attrNameLst>
                                      </p:cBhvr>
                                      <p:tavLst>
                                        <p:tav tm="0">
                                          <p:val>
                                            <p:strVal val="0"/>
                                          </p:val>
                                        </p:tav>
                                        <p:tav tm="100000">
                                          <p:val>
                                            <p:strVal val="#ppt_w"/>
                                          </p:val>
                                        </p:tav>
                                      </p:tavLst>
                                    </p:anim>
                                    <p:anim calcmode="lin" valueType="num">
                                      <p:cBhvr additive="base">
                                        <p:cTn id="139" dur="200"/>
                                        <p:tgtEl>
                                          <p:spTgt spid="1979"/>
                                        </p:tgtEl>
                                        <p:attrNameLst>
                                          <p:attrName>ppt_h</p:attrName>
                                        </p:attrNameLst>
                                      </p:cBhvr>
                                      <p:tavLst>
                                        <p:tav tm="0">
                                          <p:val>
                                            <p:strVal val="0"/>
                                          </p:val>
                                        </p:tav>
                                        <p:tav tm="100000">
                                          <p:val>
                                            <p:strVal val="#ppt_h"/>
                                          </p:val>
                                        </p:tav>
                                      </p:tavLst>
                                    </p:anim>
                                  </p:childTnLst>
                                </p:cTn>
                              </p:par>
                            </p:childTnLst>
                          </p:cTn>
                        </p:par>
                        <p:par>
                          <p:cTn id="140" fill="hold">
                            <p:stCondLst>
                              <p:cond delay="5400"/>
                            </p:stCondLst>
                            <p:childTnLst>
                              <p:par>
                                <p:cTn id="141" presetID="23" presetClass="entr" presetSubtype="16" fill="hold" nodeType="afterEffect">
                                  <p:stCondLst>
                                    <p:cond delay="0"/>
                                  </p:stCondLst>
                                  <p:childTnLst>
                                    <p:set>
                                      <p:cBhvr>
                                        <p:cTn id="142" dur="1" fill="hold">
                                          <p:stCondLst>
                                            <p:cond delay="0"/>
                                          </p:stCondLst>
                                        </p:cTn>
                                        <p:tgtEl>
                                          <p:spTgt spid="1980"/>
                                        </p:tgtEl>
                                        <p:attrNameLst>
                                          <p:attrName>style.visibility</p:attrName>
                                        </p:attrNameLst>
                                      </p:cBhvr>
                                      <p:to>
                                        <p:strVal val="visible"/>
                                      </p:to>
                                    </p:set>
                                    <p:anim calcmode="lin" valueType="num">
                                      <p:cBhvr additive="base">
                                        <p:cTn id="143" dur="200"/>
                                        <p:tgtEl>
                                          <p:spTgt spid="1980"/>
                                        </p:tgtEl>
                                        <p:attrNameLst>
                                          <p:attrName>ppt_w</p:attrName>
                                        </p:attrNameLst>
                                      </p:cBhvr>
                                      <p:tavLst>
                                        <p:tav tm="0">
                                          <p:val>
                                            <p:strVal val="0"/>
                                          </p:val>
                                        </p:tav>
                                        <p:tav tm="100000">
                                          <p:val>
                                            <p:strVal val="#ppt_w"/>
                                          </p:val>
                                        </p:tav>
                                      </p:tavLst>
                                    </p:anim>
                                    <p:anim calcmode="lin" valueType="num">
                                      <p:cBhvr additive="base">
                                        <p:cTn id="144" dur="200"/>
                                        <p:tgtEl>
                                          <p:spTgt spid="1980"/>
                                        </p:tgtEl>
                                        <p:attrNameLst>
                                          <p:attrName>ppt_h</p:attrName>
                                        </p:attrNameLst>
                                      </p:cBhvr>
                                      <p:tavLst>
                                        <p:tav tm="0">
                                          <p:val>
                                            <p:strVal val="0"/>
                                          </p:val>
                                        </p:tav>
                                        <p:tav tm="100000">
                                          <p:val>
                                            <p:strVal val="#ppt_h"/>
                                          </p:val>
                                        </p:tav>
                                      </p:tavLst>
                                    </p:anim>
                                  </p:childTnLst>
                                </p:cTn>
                              </p:par>
                            </p:childTnLst>
                          </p:cTn>
                        </p:par>
                        <p:par>
                          <p:cTn id="145" fill="hold">
                            <p:stCondLst>
                              <p:cond delay="5600"/>
                            </p:stCondLst>
                            <p:childTnLst>
                              <p:par>
                                <p:cTn id="146" presetID="23" presetClass="entr" presetSubtype="16" fill="hold" nodeType="afterEffect">
                                  <p:stCondLst>
                                    <p:cond delay="0"/>
                                  </p:stCondLst>
                                  <p:childTnLst>
                                    <p:set>
                                      <p:cBhvr>
                                        <p:cTn id="147" dur="1" fill="hold">
                                          <p:stCondLst>
                                            <p:cond delay="0"/>
                                          </p:stCondLst>
                                        </p:cTn>
                                        <p:tgtEl>
                                          <p:spTgt spid="1971"/>
                                        </p:tgtEl>
                                        <p:attrNameLst>
                                          <p:attrName>style.visibility</p:attrName>
                                        </p:attrNameLst>
                                      </p:cBhvr>
                                      <p:to>
                                        <p:strVal val="visible"/>
                                      </p:to>
                                    </p:set>
                                    <p:anim calcmode="lin" valueType="num">
                                      <p:cBhvr additive="base">
                                        <p:cTn id="148" dur="200"/>
                                        <p:tgtEl>
                                          <p:spTgt spid="1971"/>
                                        </p:tgtEl>
                                        <p:attrNameLst>
                                          <p:attrName>ppt_w</p:attrName>
                                        </p:attrNameLst>
                                      </p:cBhvr>
                                      <p:tavLst>
                                        <p:tav tm="0">
                                          <p:val>
                                            <p:strVal val="0"/>
                                          </p:val>
                                        </p:tav>
                                        <p:tav tm="100000">
                                          <p:val>
                                            <p:strVal val="#ppt_w"/>
                                          </p:val>
                                        </p:tav>
                                      </p:tavLst>
                                    </p:anim>
                                    <p:anim calcmode="lin" valueType="num">
                                      <p:cBhvr additive="base">
                                        <p:cTn id="149" dur="200"/>
                                        <p:tgtEl>
                                          <p:spTgt spid="1971"/>
                                        </p:tgtEl>
                                        <p:attrNameLst>
                                          <p:attrName>ppt_h</p:attrName>
                                        </p:attrNameLst>
                                      </p:cBhvr>
                                      <p:tavLst>
                                        <p:tav tm="0">
                                          <p:val>
                                            <p:strVal val="0"/>
                                          </p:val>
                                        </p:tav>
                                        <p:tav tm="100000">
                                          <p:val>
                                            <p:strVal val="#ppt_h"/>
                                          </p:val>
                                        </p:tav>
                                      </p:tavLst>
                                    </p:anim>
                                  </p:childTnLst>
                                </p:cTn>
                              </p:par>
                            </p:childTnLst>
                          </p:cTn>
                        </p:par>
                        <p:par>
                          <p:cTn id="150" fill="hold">
                            <p:stCondLst>
                              <p:cond delay="5800"/>
                            </p:stCondLst>
                            <p:childTnLst>
                              <p:par>
                                <p:cTn id="151" presetID="23" presetClass="entr" presetSubtype="16" fill="hold" nodeType="afterEffect">
                                  <p:stCondLst>
                                    <p:cond delay="0"/>
                                  </p:stCondLst>
                                  <p:childTnLst>
                                    <p:set>
                                      <p:cBhvr>
                                        <p:cTn id="152" dur="1" fill="hold">
                                          <p:stCondLst>
                                            <p:cond delay="0"/>
                                          </p:stCondLst>
                                        </p:cTn>
                                        <p:tgtEl>
                                          <p:spTgt spid="1997"/>
                                        </p:tgtEl>
                                        <p:attrNameLst>
                                          <p:attrName>style.visibility</p:attrName>
                                        </p:attrNameLst>
                                      </p:cBhvr>
                                      <p:to>
                                        <p:strVal val="visible"/>
                                      </p:to>
                                    </p:set>
                                    <p:anim calcmode="lin" valueType="num">
                                      <p:cBhvr additive="base">
                                        <p:cTn id="153" dur="200"/>
                                        <p:tgtEl>
                                          <p:spTgt spid="1997"/>
                                        </p:tgtEl>
                                        <p:attrNameLst>
                                          <p:attrName>ppt_w</p:attrName>
                                        </p:attrNameLst>
                                      </p:cBhvr>
                                      <p:tavLst>
                                        <p:tav tm="0">
                                          <p:val>
                                            <p:strVal val="0"/>
                                          </p:val>
                                        </p:tav>
                                        <p:tav tm="100000">
                                          <p:val>
                                            <p:strVal val="#ppt_w"/>
                                          </p:val>
                                        </p:tav>
                                      </p:tavLst>
                                    </p:anim>
                                    <p:anim calcmode="lin" valueType="num">
                                      <p:cBhvr additive="base">
                                        <p:cTn id="154" dur="200"/>
                                        <p:tgtEl>
                                          <p:spTgt spid="1997"/>
                                        </p:tgtEl>
                                        <p:attrNameLst>
                                          <p:attrName>ppt_h</p:attrName>
                                        </p:attrNameLst>
                                      </p:cBhvr>
                                      <p:tavLst>
                                        <p:tav tm="0">
                                          <p:val>
                                            <p:strVal val="0"/>
                                          </p:val>
                                        </p:tav>
                                        <p:tav tm="100000">
                                          <p:val>
                                            <p:strVal val="#ppt_h"/>
                                          </p:val>
                                        </p:tav>
                                      </p:tavLst>
                                    </p:anim>
                                  </p:childTnLst>
                                </p:cTn>
                              </p:par>
                            </p:childTnLst>
                          </p:cTn>
                        </p:par>
                        <p:par>
                          <p:cTn id="155" fill="hold">
                            <p:stCondLst>
                              <p:cond delay="6000"/>
                            </p:stCondLst>
                            <p:childTnLst>
                              <p:par>
                                <p:cTn id="156" presetID="23" presetClass="entr" presetSubtype="16" fill="hold" nodeType="afterEffect">
                                  <p:stCondLst>
                                    <p:cond delay="0"/>
                                  </p:stCondLst>
                                  <p:childTnLst>
                                    <p:set>
                                      <p:cBhvr>
                                        <p:cTn id="157" dur="1" fill="hold">
                                          <p:stCondLst>
                                            <p:cond delay="0"/>
                                          </p:stCondLst>
                                        </p:cTn>
                                        <p:tgtEl>
                                          <p:spTgt spid="1994"/>
                                        </p:tgtEl>
                                        <p:attrNameLst>
                                          <p:attrName>style.visibility</p:attrName>
                                        </p:attrNameLst>
                                      </p:cBhvr>
                                      <p:to>
                                        <p:strVal val="visible"/>
                                      </p:to>
                                    </p:set>
                                    <p:anim calcmode="lin" valueType="num">
                                      <p:cBhvr additive="base">
                                        <p:cTn id="158" dur="200"/>
                                        <p:tgtEl>
                                          <p:spTgt spid="1994"/>
                                        </p:tgtEl>
                                        <p:attrNameLst>
                                          <p:attrName>ppt_w</p:attrName>
                                        </p:attrNameLst>
                                      </p:cBhvr>
                                      <p:tavLst>
                                        <p:tav tm="0">
                                          <p:val>
                                            <p:strVal val="0"/>
                                          </p:val>
                                        </p:tav>
                                        <p:tav tm="100000">
                                          <p:val>
                                            <p:strVal val="#ppt_w"/>
                                          </p:val>
                                        </p:tav>
                                      </p:tavLst>
                                    </p:anim>
                                    <p:anim calcmode="lin" valueType="num">
                                      <p:cBhvr additive="base">
                                        <p:cTn id="159" dur="200"/>
                                        <p:tgtEl>
                                          <p:spTgt spid="1994"/>
                                        </p:tgtEl>
                                        <p:attrNameLst>
                                          <p:attrName>ppt_h</p:attrName>
                                        </p:attrNameLst>
                                      </p:cBhvr>
                                      <p:tavLst>
                                        <p:tav tm="0">
                                          <p:val>
                                            <p:strVal val="0"/>
                                          </p:val>
                                        </p:tav>
                                        <p:tav tm="100000">
                                          <p:val>
                                            <p:strVal val="#ppt_h"/>
                                          </p:val>
                                        </p:tav>
                                      </p:tavLst>
                                    </p:anim>
                                  </p:childTnLst>
                                </p:cTn>
                              </p:par>
                            </p:childTnLst>
                          </p:cTn>
                        </p:par>
                        <p:par>
                          <p:cTn id="160" fill="hold">
                            <p:stCondLst>
                              <p:cond delay="6200"/>
                            </p:stCondLst>
                            <p:childTnLst>
                              <p:par>
                                <p:cTn id="161" presetID="23" presetClass="entr" presetSubtype="16" fill="hold" nodeType="afterEffect">
                                  <p:stCondLst>
                                    <p:cond delay="0"/>
                                  </p:stCondLst>
                                  <p:childTnLst>
                                    <p:set>
                                      <p:cBhvr>
                                        <p:cTn id="162" dur="1" fill="hold">
                                          <p:stCondLst>
                                            <p:cond delay="0"/>
                                          </p:stCondLst>
                                        </p:cTn>
                                        <p:tgtEl>
                                          <p:spTgt spid="1999"/>
                                        </p:tgtEl>
                                        <p:attrNameLst>
                                          <p:attrName>style.visibility</p:attrName>
                                        </p:attrNameLst>
                                      </p:cBhvr>
                                      <p:to>
                                        <p:strVal val="visible"/>
                                      </p:to>
                                    </p:set>
                                    <p:anim calcmode="lin" valueType="num">
                                      <p:cBhvr additive="base">
                                        <p:cTn id="163" dur="200"/>
                                        <p:tgtEl>
                                          <p:spTgt spid="1999"/>
                                        </p:tgtEl>
                                        <p:attrNameLst>
                                          <p:attrName>ppt_w</p:attrName>
                                        </p:attrNameLst>
                                      </p:cBhvr>
                                      <p:tavLst>
                                        <p:tav tm="0">
                                          <p:val>
                                            <p:strVal val="0"/>
                                          </p:val>
                                        </p:tav>
                                        <p:tav tm="100000">
                                          <p:val>
                                            <p:strVal val="#ppt_w"/>
                                          </p:val>
                                        </p:tav>
                                      </p:tavLst>
                                    </p:anim>
                                    <p:anim calcmode="lin" valueType="num">
                                      <p:cBhvr additive="base">
                                        <p:cTn id="164" dur="200"/>
                                        <p:tgtEl>
                                          <p:spTgt spid="1999"/>
                                        </p:tgtEl>
                                        <p:attrNameLst>
                                          <p:attrName>ppt_h</p:attrName>
                                        </p:attrNameLst>
                                      </p:cBhvr>
                                      <p:tavLst>
                                        <p:tav tm="0">
                                          <p:val>
                                            <p:strVal val="0"/>
                                          </p:val>
                                        </p:tav>
                                        <p:tav tm="100000">
                                          <p:val>
                                            <p:strVal val="#ppt_h"/>
                                          </p:val>
                                        </p:tav>
                                      </p:tavLst>
                                    </p:anim>
                                  </p:childTnLst>
                                </p:cTn>
                              </p:par>
                            </p:childTnLst>
                          </p:cTn>
                        </p:par>
                        <p:par>
                          <p:cTn id="165" fill="hold">
                            <p:stCondLst>
                              <p:cond delay="6400"/>
                            </p:stCondLst>
                            <p:childTnLst>
                              <p:par>
                                <p:cTn id="166" presetID="23" presetClass="entr" presetSubtype="16" fill="hold" nodeType="afterEffect">
                                  <p:stCondLst>
                                    <p:cond delay="0"/>
                                  </p:stCondLst>
                                  <p:childTnLst>
                                    <p:set>
                                      <p:cBhvr>
                                        <p:cTn id="167" dur="1" fill="hold">
                                          <p:stCondLst>
                                            <p:cond delay="0"/>
                                          </p:stCondLst>
                                        </p:cTn>
                                        <p:tgtEl>
                                          <p:spTgt spid="1996"/>
                                        </p:tgtEl>
                                        <p:attrNameLst>
                                          <p:attrName>style.visibility</p:attrName>
                                        </p:attrNameLst>
                                      </p:cBhvr>
                                      <p:to>
                                        <p:strVal val="visible"/>
                                      </p:to>
                                    </p:set>
                                    <p:anim calcmode="lin" valueType="num">
                                      <p:cBhvr additive="base">
                                        <p:cTn id="168" dur="200"/>
                                        <p:tgtEl>
                                          <p:spTgt spid="1996"/>
                                        </p:tgtEl>
                                        <p:attrNameLst>
                                          <p:attrName>ppt_w</p:attrName>
                                        </p:attrNameLst>
                                      </p:cBhvr>
                                      <p:tavLst>
                                        <p:tav tm="0">
                                          <p:val>
                                            <p:strVal val="0"/>
                                          </p:val>
                                        </p:tav>
                                        <p:tav tm="100000">
                                          <p:val>
                                            <p:strVal val="#ppt_w"/>
                                          </p:val>
                                        </p:tav>
                                      </p:tavLst>
                                    </p:anim>
                                    <p:anim calcmode="lin" valueType="num">
                                      <p:cBhvr additive="base">
                                        <p:cTn id="169" dur="200"/>
                                        <p:tgtEl>
                                          <p:spTgt spid="1996"/>
                                        </p:tgtEl>
                                        <p:attrNameLst>
                                          <p:attrName>ppt_h</p:attrName>
                                        </p:attrNameLst>
                                      </p:cBhvr>
                                      <p:tavLst>
                                        <p:tav tm="0">
                                          <p:val>
                                            <p:strVal val="0"/>
                                          </p:val>
                                        </p:tav>
                                        <p:tav tm="100000">
                                          <p:val>
                                            <p:strVal val="#ppt_h"/>
                                          </p:val>
                                        </p:tav>
                                      </p:tavLst>
                                    </p:anim>
                                  </p:childTnLst>
                                </p:cTn>
                              </p:par>
                            </p:childTnLst>
                          </p:cTn>
                        </p:par>
                        <p:par>
                          <p:cTn id="170" fill="hold">
                            <p:stCondLst>
                              <p:cond delay="6600"/>
                            </p:stCondLst>
                            <p:childTnLst>
                              <p:par>
                                <p:cTn id="171" presetID="23" presetClass="entr" presetSubtype="16" fill="hold" nodeType="afterEffect">
                                  <p:stCondLst>
                                    <p:cond delay="0"/>
                                  </p:stCondLst>
                                  <p:childTnLst>
                                    <p:set>
                                      <p:cBhvr>
                                        <p:cTn id="172" dur="1" fill="hold">
                                          <p:stCondLst>
                                            <p:cond delay="0"/>
                                          </p:stCondLst>
                                        </p:cTn>
                                        <p:tgtEl>
                                          <p:spTgt spid="2000"/>
                                        </p:tgtEl>
                                        <p:attrNameLst>
                                          <p:attrName>style.visibility</p:attrName>
                                        </p:attrNameLst>
                                      </p:cBhvr>
                                      <p:to>
                                        <p:strVal val="visible"/>
                                      </p:to>
                                    </p:set>
                                    <p:anim calcmode="lin" valueType="num">
                                      <p:cBhvr additive="base">
                                        <p:cTn id="173" dur="200"/>
                                        <p:tgtEl>
                                          <p:spTgt spid="2000"/>
                                        </p:tgtEl>
                                        <p:attrNameLst>
                                          <p:attrName>ppt_w</p:attrName>
                                        </p:attrNameLst>
                                      </p:cBhvr>
                                      <p:tavLst>
                                        <p:tav tm="0">
                                          <p:val>
                                            <p:strVal val="0"/>
                                          </p:val>
                                        </p:tav>
                                        <p:tav tm="100000">
                                          <p:val>
                                            <p:strVal val="#ppt_w"/>
                                          </p:val>
                                        </p:tav>
                                      </p:tavLst>
                                    </p:anim>
                                    <p:anim calcmode="lin" valueType="num">
                                      <p:cBhvr additive="base">
                                        <p:cTn id="174" dur="200"/>
                                        <p:tgtEl>
                                          <p:spTgt spid="2000"/>
                                        </p:tgtEl>
                                        <p:attrNameLst>
                                          <p:attrName>ppt_h</p:attrName>
                                        </p:attrNameLst>
                                      </p:cBhvr>
                                      <p:tavLst>
                                        <p:tav tm="0">
                                          <p:val>
                                            <p:strVal val="0"/>
                                          </p:val>
                                        </p:tav>
                                        <p:tav tm="100000">
                                          <p:val>
                                            <p:strVal val="#ppt_h"/>
                                          </p:val>
                                        </p:tav>
                                      </p:tavLst>
                                    </p:anim>
                                  </p:childTnLst>
                                </p:cTn>
                              </p:par>
                            </p:childTnLst>
                          </p:cTn>
                        </p:par>
                        <p:par>
                          <p:cTn id="175" fill="hold">
                            <p:stCondLst>
                              <p:cond delay="6800"/>
                            </p:stCondLst>
                            <p:childTnLst>
                              <p:par>
                                <p:cTn id="176" presetID="23" presetClass="entr" presetSubtype="16" fill="hold" nodeType="afterEffect">
                                  <p:stCondLst>
                                    <p:cond delay="0"/>
                                  </p:stCondLst>
                                  <p:childTnLst>
                                    <p:set>
                                      <p:cBhvr>
                                        <p:cTn id="177" dur="1" fill="hold">
                                          <p:stCondLst>
                                            <p:cond delay="0"/>
                                          </p:stCondLst>
                                        </p:cTn>
                                        <p:tgtEl>
                                          <p:spTgt spid="2001"/>
                                        </p:tgtEl>
                                        <p:attrNameLst>
                                          <p:attrName>style.visibility</p:attrName>
                                        </p:attrNameLst>
                                      </p:cBhvr>
                                      <p:to>
                                        <p:strVal val="visible"/>
                                      </p:to>
                                    </p:set>
                                    <p:anim calcmode="lin" valueType="num">
                                      <p:cBhvr additive="base">
                                        <p:cTn id="178" dur="200"/>
                                        <p:tgtEl>
                                          <p:spTgt spid="2001"/>
                                        </p:tgtEl>
                                        <p:attrNameLst>
                                          <p:attrName>ppt_w</p:attrName>
                                        </p:attrNameLst>
                                      </p:cBhvr>
                                      <p:tavLst>
                                        <p:tav tm="0">
                                          <p:val>
                                            <p:strVal val="0"/>
                                          </p:val>
                                        </p:tav>
                                        <p:tav tm="100000">
                                          <p:val>
                                            <p:strVal val="#ppt_w"/>
                                          </p:val>
                                        </p:tav>
                                      </p:tavLst>
                                    </p:anim>
                                    <p:anim calcmode="lin" valueType="num">
                                      <p:cBhvr additive="base">
                                        <p:cTn id="179" dur="200"/>
                                        <p:tgtEl>
                                          <p:spTgt spid="2001"/>
                                        </p:tgtEl>
                                        <p:attrNameLst>
                                          <p:attrName>ppt_h</p:attrName>
                                        </p:attrNameLst>
                                      </p:cBhvr>
                                      <p:tavLst>
                                        <p:tav tm="0">
                                          <p:val>
                                            <p:strVal val="0"/>
                                          </p:val>
                                        </p:tav>
                                        <p:tav tm="100000">
                                          <p:val>
                                            <p:strVal val="#ppt_h"/>
                                          </p:val>
                                        </p:tav>
                                      </p:tavLst>
                                    </p:anim>
                                  </p:childTnLst>
                                </p:cTn>
                              </p:par>
                            </p:childTnLst>
                          </p:cTn>
                        </p:par>
                        <p:par>
                          <p:cTn id="180" fill="hold">
                            <p:stCondLst>
                              <p:cond delay="7000"/>
                            </p:stCondLst>
                            <p:childTnLst>
                              <p:par>
                                <p:cTn id="181" presetID="23" presetClass="entr" presetSubtype="16" fill="hold" nodeType="afterEffect">
                                  <p:stCondLst>
                                    <p:cond delay="0"/>
                                  </p:stCondLst>
                                  <p:childTnLst>
                                    <p:set>
                                      <p:cBhvr>
                                        <p:cTn id="182" dur="1" fill="hold">
                                          <p:stCondLst>
                                            <p:cond delay="0"/>
                                          </p:stCondLst>
                                        </p:cTn>
                                        <p:tgtEl>
                                          <p:spTgt spid="1998"/>
                                        </p:tgtEl>
                                        <p:attrNameLst>
                                          <p:attrName>style.visibility</p:attrName>
                                        </p:attrNameLst>
                                      </p:cBhvr>
                                      <p:to>
                                        <p:strVal val="visible"/>
                                      </p:to>
                                    </p:set>
                                    <p:anim calcmode="lin" valueType="num">
                                      <p:cBhvr additive="base">
                                        <p:cTn id="183" dur="200"/>
                                        <p:tgtEl>
                                          <p:spTgt spid="1998"/>
                                        </p:tgtEl>
                                        <p:attrNameLst>
                                          <p:attrName>ppt_w</p:attrName>
                                        </p:attrNameLst>
                                      </p:cBhvr>
                                      <p:tavLst>
                                        <p:tav tm="0">
                                          <p:val>
                                            <p:strVal val="0"/>
                                          </p:val>
                                        </p:tav>
                                        <p:tav tm="100000">
                                          <p:val>
                                            <p:strVal val="#ppt_w"/>
                                          </p:val>
                                        </p:tav>
                                      </p:tavLst>
                                    </p:anim>
                                    <p:anim calcmode="lin" valueType="num">
                                      <p:cBhvr additive="base">
                                        <p:cTn id="184" dur="200"/>
                                        <p:tgtEl>
                                          <p:spTgt spid="1998"/>
                                        </p:tgtEl>
                                        <p:attrNameLst>
                                          <p:attrName>ppt_h</p:attrName>
                                        </p:attrNameLst>
                                      </p:cBhvr>
                                      <p:tavLst>
                                        <p:tav tm="0">
                                          <p:val>
                                            <p:strVal val="0"/>
                                          </p:val>
                                        </p:tav>
                                        <p:tav tm="100000">
                                          <p:val>
                                            <p:strVal val="#ppt_h"/>
                                          </p:val>
                                        </p:tav>
                                      </p:tavLst>
                                    </p:anim>
                                  </p:childTnLst>
                                </p:cTn>
                              </p:par>
                            </p:childTnLst>
                          </p:cTn>
                        </p:par>
                        <p:par>
                          <p:cTn id="185" fill="hold">
                            <p:stCondLst>
                              <p:cond delay="7200"/>
                            </p:stCondLst>
                            <p:childTnLst>
                              <p:par>
                                <p:cTn id="186" presetID="23" presetClass="entr" presetSubtype="16" fill="hold" nodeType="afterEffect">
                                  <p:stCondLst>
                                    <p:cond delay="0"/>
                                  </p:stCondLst>
                                  <p:childTnLst>
                                    <p:set>
                                      <p:cBhvr>
                                        <p:cTn id="187" dur="1" fill="hold">
                                          <p:stCondLst>
                                            <p:cond delay="0"/>
                                          </p:stCondLst>
                                        </p:cTn>
                                        <p:tgtEl>
                                          <p:spTgt spid="1995"/>
                                        </p:tgtEl>
                                        <p:attrNameLst>
                                          <p:attrName>style.visibility</p:attrName>
                                        </p:attrNameLst>
                                      </p:cBhvr>
                                      <p:to>
                                        <p:strVal val="visible"/>
                                      </p:to>
                                    </p:set>
                                    <p:anim calcmode="lin" valueType="num">
                                      <p:cBhvr additive="base">
                                        <p:cTn id="188" dur="200"/>
                                        <p:tgtEl>
                                          <p:spTgt spid="1995"/>
                                        </p:tgtEl>
                                        <p:attrNameLst>
                                          <p:attrName>ppt_w</p:attrName>
                                        </p:attrNameLst>
                                      </p:cBhvr>
                                      <p:tavLst>
                                        <p:tav tm="0">
                                          <p:val>
                                            <p:strVal val="0"/>
                                          </p:val>
                                        </p:tav>
                                        <p:tav tm="100000">
                                          <p:val>
                                            <p:strVal val="#ppt_w"/>
                                          </p:val>
                                        </p:tav>
                                      </p:tavLst>
                                    </p:anim>
                                    <p:anim calcmode="lin" valueType="num">
                                      <p:cBhvr additive="base">
                                        <p:cTn id="189" dur="200"/>
                                        <p:tgtEl>
                                          <p:spTgt spid="199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0251-5550-4C79-8192-D230985CD28E}"/>
              </a:ext>
            </a:extLst>
          </p:cNvPr>
          <p:cNvSpPr>
            <a:spLocks noGrp="1"/>
          </p:cNvSpPr>
          <p:nvPr>
            <p:ph type="ctrTitle"/>
          </p:nvPr>
        </p:nvSpPr>
        <p:spPr>
          <a:xfrm>
            <a:off x="4749618" y="27696"/>
            <a:ext cx="3789900" cy="577800"/>
          </a:xfrm>
        </p:spPr>
        <p:txBody>
          <a:bodyPr/>
          <a:lstStyle/>
          <a:p>
            <a:r>
              <a:rPr lang="en-US" dirty="0"/>
              <a:t>Certifications</a:t>
            </a:r>
          </a:p>
        </p:txBody>
      </p:sp>
      <p:pic>
        <p:nvPicPr>
          <p:cNvPr id="5" name="Picture 4">
            <a:extLst>
              <a:ext uri="{FF2B5EF4-FFF2-40B4-BE49-F238E27FC236}">
                <a16:creationId xmlns:a16="http://schemas.microsoft.com/office/drawing/2014/main" id="{7B937CBC-D758-46C5-A1A6-3BF43D1511F9}"/>
              </a:ext>
            </a:extLst>
          </p:cNvPr>
          <p:cNvPicPr>
            <a:picLocks noChangeAspect="1"/>
          </p:cNvPicPr>
          <p:nvPr/>
        </p:nvPicPr>
        <p:blipFill>
          <a:blip r:embed="rId2"/>
          <a:stretch>
            <a:fillRect/>
          </a:stretch>
        </p:blipFill>
        <p:spPr>
          <a:xfrm>
            <a:off x="1814821" y="618748"/>
            <a:ext cx="5514358" cy="3906004"/>
          </a:xfrm>
          <a:prstGeom prst="rect">
            <a:avLst/>
          </a:prstGeom>
        </p:spPr>
      </p:pic>
    </p:spTree>
    <p:extLst>
      <p:ext uri="{BB962C8B-B14F-4D97-AF65-F5344CB8AC3E}">
        <p14:creationId xmlns:p14="http://schemas.microsoft.com/office/powerpoint/2010/main" val="101371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3" name="Google Shape;2133;p64"/>
          <p:cNvSpPr txBox="1">
            <a:spLocks noGrp="1"/>
          </p:cNvSpPr>
          <p:nvPr>
            <p:ph type="title"/>
          </p:nvPr>
        </p:nvSpPr>
        <p:spPr>
          <a:xfrm>
            <a:off x="2382750" y="2141769"/>
            <a:ext cx="4378500" cy="713700"/>
          </a:xfrm>
          <a:prstGeom prst="rect">
            <a:avLst/>
          </a:prstGeom>
        </p:spPr>
        <p:txBody>
          <a:bodyPr spcFirstLastPara="1" wrap="square" lIns="91425" tIns="91425" rIns="91425" bIns="91425" anchor="t" anchorCtr="0">
            <a:noAutofit/>
          </a:bodyPr>
          <a:lstStyle/>
          <a:p>
            <a:pPr lvl="0"/>
            <a:r>
              <a:rPr lang="en-US" dirty="0" err="1"/>
              <a:t>Compétences</a:t>
            </a:r>
            <a:endParaRPr lang="en-US" dirty="0"/>
          </a:p>
        </p:txBody>
      </p:sp>
    </p:spTree>
    <p:extLst>
      <p:ext uri="{BB962C8B-B14F-4D97-AF65-F5344CB8AC3E}">
        <p14:creationId xmlns:p14="http://schemas.microsoft.com/office/powerpoint/2010/main" val="258131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Google Shape;3308;p93"/>
          <p:cNvSpPr txBox="1">
            <a:spLocks noGrp="1"/>
          </p:cNvSpPr>
          <p:nvPr>
            <p:ph type="ctrTitle"/>
          </p:nvPr>
        </p:nvSpPr>
        <p:spPr>
          <a:xfrm>
            <a:off x="394705" y="411455"/>
            <a:ext cx="8605302" cy="577800"/>
          </a:xfrm>
          <a:prstGeom prst="rect">
            <a:avLst/>
          </a:prstGeom>
        </p:spPr>
        <p:txBody>
          <a:bodyPr spcFirstLastPara="1" wrap="square" lIns="91425" tIns="91425" rIns="91425" bIns="91425" anchor="b" anchorCtr="0">
            <a:noAutofit/>
          </a:bodyPr>
          <a:lstStyle/>
          <a:p>
            <a:pPr lvl="0" algn="l"/>
            <a:r>
              <a:rPr lang="fr-FR" dirty="0"/>
              <a:t>Les compétences que je peux mettre </a:t>
            </a:r>
            <a:br>
              <a:rPr lang="fr-FR" dirty="0"/>
            </a:br>
            <a:r>
              <a:rPr lang="fr-FR" dirty="0"/>
              <a:t>en pratique lors de mon stage</a:t>
            </a:r>
            <a:endParaRPr dirty="0"/>
          </a:p>
        </p:txBody>
      </p:sp>
      <p:grpSp>
        <p:nvGrpSpPr>
          <p:cNvPr id="3309" name="Google Shape;3309;p93"/>
          <p:cNvGrpSpPr/>
          <p:nvPr/>
        </p:nvGrpSpPr>
        <p:grpSpPr>
          <a:xfrm>
            <a:off x="1150115" y="2188612"/>
            <a:ext cx="1724026" cy="887862"/>
            <a:chOff x="3535960" y="1932108"/>
            <a:chExt cx="1724026" cy="887862"/>
          </a:xfrm>
        </p:grpSpPr>
        <p:grpSp>
          <p:nvGrpSpPr>
            <p:cNvPr id="3310" name="Google Shape;3310;p93"/>
            <p:cNvGrpSpPr/>
            <p:nvPr/>
          </p:nvGrpSpPr>
          <p:grpSpPr>
            <a:xfrm>
              <a:off x="3535960" y="2118525"/>
              <a:ext cx="695802" cy="701445"/>
              <a:chOff x="3535960" y="2019725"/>
              <a:chExt cx="695802" cy="701445"/>
            </a:xfrm>
          </p:grpSpPr>
          <p:sp>
            <p:nvSpPr>
              <p:cNvPr id="3311" name="Google Shape;3311;p93"/>
              <p:cNvSpPr/>
              <p:nvPr/>
            </p:nvSpPr>
            <p:spPr>
              <a:xfrm>
                <a:off x="3535960" y="2019725"/>
                <a:ext cx="695802" cy="701445"/>
              </a:xfrm>
              <a:custGeom>
                <a:avLst/>
                <a:gdLst/>
                <a:ahLst/>
                <a:cxnLst/>
                <a:rect l="l" t="t" r="r" b="b"/>
                <a:pathLst>
                  <a:path w="12332" h="12432" extrusionOk="0">
                    <a:moveTo>
                      <a:pt x="6166" y="0"/>
                    </a:moveTo>
                    <a:cubicBezTo>
                      <a:pt x="2732" y="0"/>
                      <a:pt x="1" y="2732"/>
                      <a:pt x="1" y="6166"/>
                    </a:cubicBezTo>
                    <a:cubicBezTo>
                      <a:pt x="1" y="9624"/>
                      <a:pt x="2732" y="12431"/>
                      <a:pt x="6166" y="12431"/>
                    </a:cubicBezTo>
                    <a:cubicBezTo>
                      <a:pt x="9625" y="12431"/>
                      <a:pt x="12331" y="9624"/>
                      <a:pt x="12331" y="6166"/>
                    </a:cubicBezTo>
                    <a:cubicBezTo>
                      <a:pt x="12331" y="2732"/>
                      <a:pt x="9625" y="0"/>
                      <a:pt x="6166"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93"/>
              <p:cNvSpPr/>
              <p:nvPr/>
            </p:nvSpPr>
            <p:spPr>
              <a:xfrm>
                <a:off x="3616572" y="2098429"/>
                <a:ext cx="545097" cy="545097"/>
              </a:xfrm>
              <a:custGeom>
                <a:avLst/>
                <a:gdLst/>
                <a:ahLst/>
                <a:cxnLst/>
                <a:rect l="l" t="t" r="r" b="b"/>
                <a:pathLst>
                  <a:path w="10878" h="10878" extrusionOk="0">
                    <a:moveTo>
                      <a:pt x="5439" y="0"/>
                    </a:moveTo>
                    <a:cubicBezTo>
                      <a:pt x="2406" y="0"/>
                      <a:pt x="0" y="2406"/>
                      <a:pt x="0" y="5439"/>
                    </a:cubicBezTo>
                    <a:cubicBezTo>
                      <a:pt x="0" y="8471"/>
                      <a:pt x="2406" y="10877"/>
                      <a:pt x="5439" y="10877"/>
                    </a:cubicBezTo>
                    <a:cubicBezTo>
                      <a:pt x="8472" y="10877"/>
                      <a:pt x="10878" y="8471"/>
                      <a:pt x="10878" y="5439"/>
                    </a:cubicBezTo>
                    <a:cubicBezTo>
                      <a:pt x="10878" y="2406"/>
                      <a:pt x="8472" y="0"/>
                      <a:pt x="5439"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13" name="Google Shape;3313;p93"/>
            <p:cNvGrpSpPr/>
            <p:nvPr/>
          </p:nvGrpSpPr>
          <p:grpSpPr>
            <a:xfrm>
              <a:off x="4949404" y="1932108"/>
              <a:ext cx="310582" cy="155738"/>
              <a:chOff x="5421475" y="1945825"/>
              <a:chExt cx="278050" cy="139425"/>
            </a:xfrm>
          </p:grpSpPr>
          <p:sp>
            <p:nvSpPr>
              <p:cNvPr id="3315" name="Google Shape;3315;p93"/>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93"/>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93"/>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93"/>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93"/>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93"/>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22" name="Google Shape;3322;p93"/>
          <p:cNvGrpSpPr/>
          <p:nvPr/>
        </p:nvGrpSpPr>
        <p:grpSpPr>
          <a:xfrm>
            <a:off x="4906329" y="1344646"/>
            <a:ext cx="695802" cy="695746"/>
            <a:chOff x="4754401" y="2766197"/>
            <a:chExt cx="695802" cy="695746"/>
          </a:xfrm>
        </p:grpSpPr>
        <p:sp>
          <p:nvSpPr>
            <p:cNvPr id="3323" name="Google Shape;3323;p93"/>
            <p:cNvSpPr/>
            <p:nvPr/>
          </p:nvSpPr>
          <p:spPr>
            <a:xfrm>
              <a:off x="4754401" y="2766197"/>
              <a:ext cx="695802" cy="695746"/>
            </a:xfrm>
            <a:custGeom>
              <a:avLst/>
              <a:gdLst/>
              <a:ahLst/>
              <a:cxnLst/>
              <a:rect l="l" t="t" r="r" b="b"/>
              <a:pathLst>
                <a:path w="12332" h="12331" extrusionOk="0">
                  <a:moveTo>
                    <a:pt x="6166" y="0"/>
                  </a:moveTo>
                  <a:cubicBezTo>
                    <a:pt x="2732" y="0"/>
                    <a:pt x="1" y="2707"/>
                    <a:pt x="1" y="6166"/>
                  </a:cubicBezTo>
                  <a:cubicBezTo>
                    <a:pt x="1" y="9599"/>
                    <a:pt x="2732" y="12331"/>
                    <a:pt x="6166" y="12331"/>
                  </a:cubicBezTo>
                  <a:cubicBezTo>
                    <a:pt x="9625" y="12331"/>
                    <a:pt x="12331" y="9599"/>
                    <a:pt x="12331" y="6166"/>
                  </a:cubicBezTo>
                  <a:cubicBezTo>
                    <a:pt x="12331" y="2707"/>
                    <a:pt x="9625" y="0"/>
                    <a:pt x="6166" y="0"/>
                  </a:cubicBez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93"/>
            <p:cNvSpPr/>
            <p:nvPr/>
          </p:nvSpPr>
          <p:spPr>
            <a:xfrm>
              <a:off x="4827875" y="2839542"/>
              <a:ext cx="548849" cy="547666"/>
            </a:xfrm>
            <a:custGeom>
              <a:avLst/>
              <a:gdLst/>
              <a:ahLst/>
              <a:cxnLst/>
              <a:rect l="l" t="t" r="r" b="b"/>
              <a:pathLst>
                <a:path w="10878" h="10854" extrusionOk="0">
                  <a:moveTo>
                    <a:pt x="5439" y="1"/>
                  </a:moveTo>
                  <a:cubicBezTo>
                    <a:pt x="2406" y="1"/>
                    <a:pt x="0" y="2407"/>
                    <a:pt x="0" y="5440"/>
                  </a:cubicBezTo>
                  <a:cubicBezTo>
                    <a:pt x="0" y="8472"/>
                    <a:pt x="2406" y="10853"/>
                    <a:pt x="5439" y="10853"/>
                  </a:cubicBezTo>
                  <a:cubicBezTo>
                    <a:pt x="8472" y="10853"/>
                    <a:pt x="10878" y="8472"/>
                    <a:pt x="10878" y="5440"/>
                  </a:cubicBezTo>
                  <a:cubicBezTo>
                    <a:pt x="10878" y="2407"/>
                    <a:pt x="8472" y="1"/>
                    <a:pt x="5439" y="1"/>
                  </a:cubicBez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5" name="Google Shape;3325;p93"/>
          <p:cNvGrpSpPr/>
          <p:nvPr/>
        </p:nvGrpSpPr>
        <p:grpSpPr>
          <a:xfrm>
            <a:off x="1167905" y="1360208"/>
            <a:ext cx="701445" cy="701445"/>
            <a:chOff x="3676826" y="1646194"/>
            <a:chExt cx="701445" cy="701445"/>
          </a:xfrm>
        </p:grpSpPr>
        <p:sp>
          <p:nvSpPr>
            <p:cNvPr id="3326" name="Google Shape;3326;p93"/>
            <p:cNvSpPr/>
            <p:nvPr/>
          </p:nvSpPr>
          <p:spPr>
            <a:xfrm>
              <a:off x="3676826" y="1646194"/>
              <a:ext cx="701445" cy="701445"/>
            </a:xfrm>
            <a:custGeom>
              <a:avLst/>
              <a:gdLst/>
              <a:ahLst/>
              <a:cxnLst/>
              <a:rect l="l" t="t" r="r" b="b"/>
              <a:pathLst>
                <a:path w="12432" h="12432" extrusionOk="0">
                  <a:moveTo>
                    <a:pt x="6266" y="0"/>
                  </a:moveTo>
                  <a:cubicBezTo>
                    <a:pt x="2808" y="0"/>
                    <a:pt x="1" y="2732"/>
                    <a:pt x="1" y="6166"/>
                  </a:cubicBezTo>
                  <a:cubicBezTo>
                    <a:pt x="1" y="9624"/>
                    <a:pt x="2808" y="12431"/>
                    <a:pt x="6266" y="12431"/>
                  </a:cubicBezTo>
                  <a:cubicBezTo>
                    <a:pt x="9600" y="12431"/>
                    <a:pt x="12432" y="9624"/>
                    <a:pt x="12432" y="6166"/>
                  </a:cubicBezTo>
                  <a:cubicBezTo>
                    <a:pt x="12432" y="2732"/>
                    <a:pt x="9600" y="0"/>
                    <a:pt x="6266"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93"/>
            <p:cNvSpPr/>
            <p:nvPr/>
          </p:nvSpPr>
          <p:spPr>
            <a:xfrm>
              <a:off x="3764103" y="1724367"/>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E9E6E1"/>
                  </a:solidFill>
                  <a:latin typeface="Barlow Condensed SemiBold" panose="020B0604020202020204" charset="0"/>
                </a:rPr>
                <a:t>1</a:t>
              </a:r>
              <a:endParaRPr sz="1800" b="1" dirty="0">
                <a:solidFill>
                  <a:srgbClr val="E9E6E1"/>
                </a:solidFill>
                <a:latin typeface="Barlow Condensed SemiBold" panose="020B0604020202020204" charset="0"/>
              </a:endParaRPr>
            </a:p>
          </p:txBody>
        </p:sp>
      </p:grpSp>
      <p:grpSp>
        <p:nvGrpSpPr>
          <p:cNvPr id="3328" name="Google Shape;3328;p93"/>
          <p:cNvGrpSpPr/>
          <p:nvPr/>
        </p:nvGrpSpPr>
        <p:grpSpPr>
          <a:xfrm>
            <a:off x="1102592" y="3623692"/>
            <a:ext cx="701445" cy="695746"/>
            <a:chOff x="3676826" y="2766197"/>
            <a:chExt cx="701445" cy="695746"/>
          </a:xfrm>
        </p:grpSpPr>
        <p:sp>
          <p:nvSpPr>
            <p:cNvPr id="3329" name="Google Shape;3329;p93"/>
            <p:cNvSpPr/>
            <p:nvPr/>
          </p:nvSpPr>
          <p:spPr>
            <a:xfrm>
              <a:off x="3676826" y="2766197"/>
              <a:ext cx="701445" cy="695746"/>
            </a:xfrm>
            <a:custGeom>
              <a:avLst/>
              <a:gdLst/>
              <a:ahLst/>
              <a:cxnLst/>
              <a:rect l="l" t="t" r="r" b="b"/>
              <a:pathLst>
                <a:path w="12432" h="12331" extrusionOk="0">
                  <a:moveTo>
                    <a:pt x="6266" y="0"/>
                  </a:moveTo>
                  <a:cubicBezTo>
                    <a:pt x="2808" y="0"/>
                    <a:pt x="1" y="2707"/>
                    <a:pt x="1" y="6166"/>
                  </a:cubicBezTo>
                  <a:cubicBezTo>
                    <a:pt x="1" y="9599"/>
                    <a:pt x="2808" y="12331"/>
                    <a:pt x="6266" y="12331"/>
                  </a:cubicBezTo>
                  <a:cubicBezTo>
                    <a:pt x="9600" y="12331"/>
                    <a:pt x="12432" y="9599"/>
                    <a:pt x="12432" y="6166"/>
                  </a:cubicBezTo>
                  <a:cubicBezTo>
                    <a:pt x="12432" y="2707"/>
                    <a:pt x="9600" y="0"/>
                    <a:pt x="6266"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93"/>
            <p:cNvSpPr/>
            <p:nvPr/>
          </p:nvSpPr>
          <p:spPr>
            <a:xfrm>
              <a:off x="3752413" y="2841425"/>
              <a:ext cx="548855" cy="543894"/>
            </a:xfrm>
            <a:custGeom>
              <a:avLst/>
              <a:gdLst/>
              <a:ahLst/>
              <a:cxnLst/>
              <a:rect l="l" t="t" r="r" b="b"/>
              <a:pathLst>
                <a:path w="10953" h="10854" extrusionOk="0">
                  <a:moveTo>
                    <a:pt x="5539" y="1"/>
                  </a:moveTo>
                  <a:cubicBezTo>
                    <a:pt x="2507" y="1"/>
                    <a:pt x="0" y="2407"/>
                    <a:pt x="0" y="5440"/>
                  </a:cubicBezTo>
                  <a:cubicBezTo>
                    <a:pt x="0" y="8472"/>
                    <a:pt x="2507" y="10853"/>
                    <a:pt x="5539" y="10853"/>
                  </a:cubicBezTo>
                  <a:cubicBezTo>
                    <a:pt x="8447" y="10853"/>
                    <a:pt x="10953" y="8472"/>
                    <a:pt x="10953" y="5440"/>
                  </a:cubicBezTo>
                  <a:cubicBezTo>
                    <a:pt x="10953" y="2407"/>
                    <a:pt x="8447" y="1"/>
                    <a:pt x="553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1" name="Google Shape;3331;p93"/>
          <p:cNvGrpSpPr/>
          <p:nvPr/>
        </p:nvGrpSpPr>
        <p:grpSpPr>
          <a:xfrm>
            <a:off x="4903516" y="2434755"/>
            <a:ext cx="701445" cy="701445"/>
            <a:chOff x="3676826" y="1646194"/>
            <a:chExt cx="701445" cy="701445"/>
          </a:xfrm>
        </p:grpSpPr>
        <p:sp>
          <p:nvSpPr>
            <p:cNvPr id="3332" name="Google Shape;3332;p93"/>
            <p:cNvSpPr/>
            <p:nvPr/>
          </p:nvSpPr>
          <p:spPr>
            <a:xfrm>
              <a:off x="3676826" y="1646194"/>
              <a:ext cx="701445" cy="701445"/>
            </a:xfrm>
            <a:custGeom>
              <a:avLst/>
              <a:gdLst/>
              <a:ahLst/>
              <a:cxnLst/>
              <a:rect l="l" t="t" r="r" b="b"/>
              <a:pathLst>
                <a:path w="12432" h="12432" extrusionOk="0">
                  <a:moveTo>
                    <a:pt x="6266" y="0"/>
                  </a:moveTo>
                  <a:cubicBezTo>
                    <a:pt x="2808" y="0"/>
                    <a:pt x="1" y="2732"/>
                    <a:pt x="1" y="6166"/>
                  </a:cubicBezTo>
                  <a:cubicBezTo>
                    <a:pt x="1" y="9624"/>
                    <a:pt x="2808" y="12431"/>
                    <a:pt x="6266" y="12431"/>
                  </a:cubicBezTo>
                  <a:cubicBezTo>
                    <a:pt x="9600" y="12431"/>
                    <a:pt x="12432" y="9624"/>
                    <a:pt x="12432" y="6166"/>
                  </a:cubicBezTo>
                  <a:cubicBezTo>
                    <a:pt x="12432" y="2732"/>
                    <a:pt x="9600" y="0"/>
                    <a:pt x="6266" y="0"/>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93"/>
            <p:cNvSpPr/>
            <p:nvPr/>
          </p:nvSpPr>
          <p:spPr>
            <a:xfrm>
              <a:off x="3756026" y="1727259"/>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93"/>
          <p:cNvGrpSpPr/>
          <p:nvPr/>
        </p:nvGrpSpPr>
        <p:grpSpPr>
          <a:xfrm>
            <a:off x="4903516" y="3530730"/>
            <a:ext cx="701445" cy="695746"/>
            <a:chOff x="3676826" y="2766197"/>
            <a:chExt cx="701445" cy="695746"/>
          </a:xfrm>
        </p:grpSpPr>
        <p:sp>
          <p:nvSpPr>
            <p:cNvPr id="3336" name="Google Shape;3336;p93"/>
            <p:cNvSpPr/>
            <p:nvPr/>
          </p:nvSpPr>
          <p:spPr>
            <a:xfrm>
              <a:off x="3676826" y="2766197"/>
              <a:ext cx="701445" cy="695746"/>
            </a:xfrm>
            <a:custGeom>
              <a:avLst/>
              <a:gdLst/>
              <a:ahLst/>
              <a:cxnLst/>
              <a:rect l="l" t="t" r="r" b="b"/>
              <a:pathLst>
                <a:path w="12432" h="12331" extrusionOk="0">
                  <a:moveTo>
                    <a:pt x="6266" y="0"/>
                  </a:moveTo>
                  <a:cubicBezTo>
                    <a:pt x="2808" y="0"/>
                    <a:pt x="1" y="2707"/>
                    <a:pt x="1" y="6166"/>
                  </a:cubicBezTo>
                  <a:cubicBezTo>
                    <a:pt x="1" y="9599"/>
                    <a:pt x="2808" y="12331"/>
                    <a:pt x="6266" y="12331"/>
                  </a:cubicBezTo>
                  <a:cubicBezTo>
                    <a:pt x="9600" y="12331"/>
                    <a:pt x="12432" y="9599"/>
                    <a:pt x="12432" y="6166"/>
                  </a:cubicBezTo>
                  <a:cubicBezTo>
                    <a:pt x="12432" y="2707"/>
                    <a:pt x="9600" y="0"/>
                    <a:pt x="6266" y="0"/>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93"/>
            <p:cNvSpPr/>
            <p:nvPr/>
          </p:nvSpPr>
          <p:spPr>
            <a:xfrm>
              <a:off x="3752413" y="2841425"/>
              <a:ext cx="548855" cy="543894"/>
            </a:xfrm>
            <a:custGeom>
              <a:avLst/>
              <a:gdLst/>
              <a:ahLst/>
              <a:cxnLst/>
              <a:rect l="l" t="t" r="r" b="b"/>
              <a:pathLst>
                <a:path w="10953" h="10854" extrusionOk="0">
                  <a:moveTo>
                    <a:pt x="5539" y="1"/>
                  </a:moveTo>
                  <a:cubicBezTo>
                    <a:pt x="2507" y="1"/>
                    <a:pt x="0" y="2407"/>
                    <a:pt x="0" y="5440"/>
                  </a:cubicBezTo>
                  <a:cubicBezTo>
                    <a:pt x="0" y="8472"/>
                    <a:pt x="2507" y="10853"/>
                    <a:pt x="5539" y="10853"/>
                  </a:cubicBezTo>
                  <a:cubicBezTo>
                    <a:pt x="8447" y="10853"/>
                    <a:pt x="10953" y="8472"/>
                    <a:pt x="10953" y="5440"/>
                  </a:cubicBezTo>
                  <a:cubicBezTo>
                    <a:pt x="10953" y="2407"/>
                    <a:pt x="8447" y="1"/>
                    <a:pt x="5539" y="1"/>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1" name="Google Shape;3351;p93"/>
          <p:cNvSpPr txBox="1">
            <a:spLocks noGrp="1"/>
          </p:cNvSpPr>
          <p:nvPr>
            <p:ph type="subTitle" idx="1"/>
          </p:nvPr>
        </p:nvSpPr>
        <p:spPr>
          <a:xfrm>
            <a:off x="2064284" y="1271016"/>
            <a:ext cx="12528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FrontEnd</a:t>
            </a:r>
            <a:r>
              <a:rPr lang="en-US" dirty="0"/>
              <a:t> </a:t>
            </a:r>
            <a:endParaRPr dirty="0"/>
          </a:p>
        </p:txBody>
      </p:sp>
      <p:sp>
        <p:nvSpPr>
          <p:cNvPr id="3352" name="Google Shape;3352;p93"/>
          <p:cNvSpPr txBox="1">
            <a:spLocks noGrp="1"/>
          </p:cNvSpPr>
          <p:nvPr>
            <p:ph type="subTitle" idx="2"/>
          </p:nvPr>
        </p:nvSpPr>
        <p:spPr>
          <a:xfrm>
            <a:off x="2064283" y="1591056"/>
            <a:ext cx="2765053" cy="631140"/>
          </a:xfrm>
          <a:prstGeom prst="rect">
            <a:avLst/>
          </a:prstGeom>
        </p:spPr>
        <p:txBody>
          <a:bodyPr spcFirstLastPara="1" wrap="square" lIns="91425" tIns="91425" rIns="91425" bIns="91425" anchor="t" anchorCtr="0">
            <a:noAutofit/>
          </a:bodyPr>
          <a:lstStyle/>
          <a:p>
            <a:pPr marL="0" lvl="0" indent="0">
              <a:spcAft>
                <a:spcPts val="1600"/>
              </a:spcAft>
            </a:pPr>
            <a:r>
              <a:rPr lang="en-US" sz="1200" dirty="0"/>
              <a:t>HTML –CSS-BOOTSTRAP JAVASCRIPT</a:t>
            </a:r>
            <a:endParaRPr sz="1200" dirty="0"/>
          </a:p>
        </p:txBody>
      </p:sp>
      <p:sp>
        <p:nvSpPr>
          <p:cNvPr id="3353" name="Google Shape;3353;p93"/>
          <p:cNvSpPr txBox="1">
            <a:spLocks noGrp="1"/>
          </p:cNvSpPr>
          <p:nvPr>
            <p:ph type="subTitle" idx="3"/>
          </p:nvPr>
        </p:nvSpPr>
        <p:spPr>
          <a:xfrm>
            <a:off x="2089121" y="2259823"/>
            <a:ext cx="2106711" cy="474947"/>
          </a:xfrm>
          <a:prstGeom prst="rect">
            <a:avLst/>
          </a:prstGeom>
        </p:spPr>
        <p:txBody>
          <a:bodyPr spcFirstLastPara="1" wrap="square" lIns="91425" tIns="91425" rIns="91425" bIns="91425" anchor="b" anchorCtr="0">
            <a:noAutofit/>
          </a:bodyPr>
          <a:lstStyle/>
          <a:p>
            <a:pPr marL="0" lvl="0" indent="0"/>
            <a:r>
              <a:rPr lang="en-US" dirty="0"/>
              <a:t>Bases de </a:t>
            </a:r>
            <a:r>
              <a:rPr lang="en-US" dirty="0" err="1"/>
              <a:t>données</a:t>
            </a:r>
            <a:endParaRPr dirty="0"/>
          </a:p>
        </p:txBody>
      </p:sp>
      <p:sp>
        <p:nvSpPr>
          <p:cNvPr id="3354" name="Google Shape;3354;p93"/>
          <p:cNvSpPr txBox="1">
            <a:spLocks noGrp="1"/>
          </p:cNvSpPr>
          <p:nvPr>
            <p:ph type="subTitle" idx="4"/>
          </p:nvPr>
        </p:nvSpPr>
        <p:spPr>
          <a:xfrm>
            <a:off x="2044870" y="2605912"/>
            <a:ext cx="3278435" cy="968672"/>
          </a:xfrm>
          <a:prstGeom prst="rect">
            <a:avLst/>
          </a:prstGeom>
        </p:spPr>
        <p:txBody>
          <a:bodyPr spcFirstLastPara="1" wrap="square" lIns="91425" tIns="91425" rIns="91425" bIns="91425" anchor="t" anchorCtr="0">
            <a:noAutofit/>
          </a:bodyPr>
          <a:lstStyle/>
          <a:p>
            <a:pPr marL="0" lvl="0" indent="0">
              <a:spcAft>
                <a:spcPts val="1600"/>
              </a:spcAft>
            </a:pPr>
            <a:r>
              <a:rPr lang="fr-FR" dirty="0"/>
              <a:t> </a:t>
            </a:r>
            <a:r>
              <a:rPr lang="fr-FR" sz="1200" dirty="0"/>
              <a:t>écriture de modèles de données et requêtes SQL pour la gestion et l’interrogation des bases de données.</a:t>
            </a:r>
            <a:endParaRPr dirty="0"/>
          </a:p>
        </p:txBody>
      </p:sp>
      <p:sp>
        <p:nvSpPr>
          <p:cNvPr id="3355" name="Google Shape;3355;p93"/>
          <p:cNvSpPr txBox="1">
            <a:spLocks noGrp="1"/>
          </p:cNvSpPr>
          <p:nvPr>
            <p:ph type="subTitle" idx="5"/>
          </p:nvPr>
        </p:nvSpPr>
        <p:spPr>
          <a:xfrm>
            <a:off x="5833573" y="1271016"/>
            <a:ext cx="1252800" cy="42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a:t>
            </a:r>
            <a:r>
              <a:rPr lang="en-US" dirty="0"/>
              <a:t>k</a:t>
            </a:r>
            <a:r>
              <a:rPr lang="en" dirty="0"/>
              <a:t>End </a:t>
            </a:r>
            <a:endParaRPr dirty="0"/>
          </a:p>
        </p:txBody>
      </p:sp>
      <p:sp>
        <p:nvSpPr>
          <p:cNvPr id="3356" name="Google Shape;3356;p93"/>
          <p:cNvSpPr txBox="1">
            <a:spLocks noGrp="1"/>
          </p:cNvSpPr>
          <p:nvPr>
            <p:ph type="subTitle" idx="6"/>
          </p:nvPr>
        </p:nvSpPr>
        <p:spPr>
          <a:xfrm>
            <a:off x="5798413" y="1542500"/>
            <a:ext cx="3527516" cy="1464157"/>
          </a:xfrm>
          <a:prstGeom prst="rect">
            <a:avLst/>
          </a:prstGeom>
        </p:spPr>
        <p:txBody>
          <a:bodyPr spcFirstLastPara="1" wrap="square" lIns="91425" tIns="91425" rIns="91425" bIns="91425" anchor="t" anchorCtr="0">
            <a:noAutofit/>
          </a:bodyPr>
          <a:lstStyle/>
          <a:p>
            <a:pPr marL="0" lvl="0" indent="0"/>
            <a:r>
              <a:rPr lang="fr-FR" sz="1200" dirty="0"/>
              <a:t>PHP étant une matière enseignée à l'université, je peux l'apprendre et le mettre en pratique dans le cadre de mon stage.</a:t>
            </a:r>
            <a:endParaRPr sz="1200" dirty="0"/>
          </a:p>
        </p:txBody>
      </p:sp>
      <p:sp>
        <p:nvSpPr>
          <p:cNvPr id="3357" name="Google Shape;3357;p93"/>
          <p:cNvSpPr txBox="1">
            <a:spLocks noGrp="1"/>
          </p:cNvSpPr>
          <p:nvPr>
            <p:ph type="subTitle" idx="7"/>
          </p:nvPr>
        </p:nvSpPr>
        <p:spPr>
          <a:xfrm>
            <a:off x="5833572" y="3447288"/>
            <a:ext cx="1981195" cy="429900"/>
          </a:xfrm>
          <a:prstGeom prst="rect">
            <a:avLst/>
          </a:prstGeom>
        </p:spPr>
        <p:txBody>
          <a:bodyPr spcFirstLastPara="1" wrap="square" lIns="91425" tIns="91425" rIns="91425" bIns="91425" anchor="b" anchorCtr="0">
            <a:noAutofit/>
          </a:bodyPr>
          <a:lstStyle/>
          <a:p>
            <a:pPr marL="0" lvl="0" indent="0"/>
            <a:r>
              <a:rPr lang="en-US" dirty="0"/>
              <a:t>Travail </a:t>
            </a:r>
            <a:r>
              <a:rPr lang="en-US" dirty="0" err="1"/>
              <a:t>autonome</a:t>
            </a:r>
            <a:endParaRPr dirty="0"/>
          </a:p>
        </p:txBody>
      </p:sp>
      <p:sp>
        <p:nvSpPr>
          <p:cNvPr id="3358" name="Google Shape;3358;p93"/>
          <p:cNvSpPr txBox="1">
            <a:spLocks noGrp="1"/>
          </p:cNvSpPr>
          <p:nvPr>
            <p:ph type="subTitle" idx="8"/>
          </p:nvPr>
        </p:nvSpPr>
        <p:spPr>
          <a:xfrm>
            <a:off x="5833572" y="3758175"/>
            <a:ext cx="2176200" cy="576000"/>
          </a:xfrm>
          <a:prstGeom prst="rect">
            <a:avLst/>
          </a:prstGeom>
        </p:spPr>
        <p:txBody>
          <a:bodyPr spcFirstLastPara="1" wrap="square" lIns="91425" tIns="91425" rIns="91425" bIns="91425" anchor="t" anchorCtr="0">
            <a:noAutofit/>
          </a:bodyPr>
          <a:lstStyle/>
          <a:p>
            <a:pPr marL="0" lvl="0" indent="0">
              <a:spcAft>
                <a:spcPts val="1600"/>
              </a:spcAft>
            </a:pPr>
            <a:r>
              <a:rPr lang="fr-FR" sz="1200" dirty="0"/>
              <a:t>Capacité à travailler de manière indépendante en gérant efficacement les tâches et les délais.</a:t>
            </a:r>
            <a:endParaRPr sz="1200" dirty="0"/>
          </a:p>
        </p:txBody>
      </p:sp>
      <p:sp>
        <p:nvSpPr>
          <p:cNvPr id="3359" name="Google Shape;3359;p93"/>
          <p:cNvSpPr txBox="1">
            <a:spLocks noGrp="1"/>
          </p:cNvSpPr>
          <p:nvPr>
            <p:ph type="subTitle" idx="9"/>
          </p:nvPr>
        </p:nvSpPr>
        <p:spPr>
          <a:xfrm>
            <a:off x="2032648" y="3545248"/>
            <a:ext cx="1863372" cy="337539"/>
          </a:xfrm>
          <a:prstGeom prst="rect">
            <a:avLst/>
          </a:prstGeom>
        </p:spPr>
        <p:txBody>
          <a:bodyPr spcFirstLastPara="1" wrap="square" lIns="91425" tIns="91425" rIns="91425" bIns="91425" anchor="b" anchorCtr="0">
            <a:noAutofit/>
          </a:bodyPr>
          <a:lstStyle/>
          <a:p>
            <a:pPr marL="0" lvl="0" indent="0"/>
            <a:r>
              <a:rPr lang="en-US" dirty="0"/>
              <a:t>Travail </a:t>
            </a:r>
            <a:r>
              <a:rPr lang="en-US" dirty="0" err="1"/>
              <a:t>en</a:t>
            </a:r>
            <a:r>
              <a:rPr lang="en-US" dirty="0"/>
              <a:t> </a:t>
            </a:r>
            <a:r>
              <a:rPr lang="en-US" dirty="0" err="1"/>
              <a:t>équipe</a:t>
            </a:r>
            <a:endParaRPr dirty="0"/>
          </a:p>
        </p:txBody>
      </p:sp>
      <p:sp>
        <p:nvSpPr>
          <p:cNvPr id="3360" name="Google Shape;3360;p93"/>
          <p:cNvSpPr txBox="1">
            <a:spLocks noGrp="1"/>
          </p:cNvSpPr>
          <p:nvPr>
            <p:ph type="subTitle" idx="13"/>
          </p:nvPr>
        </p:nvSpPr>
        <p:spPr>
          <a:xfrm>
            <a:off x="2032636" y="3847000"/>
            <a:ext cx="3152074" cy="515188"/>
          </a:xfrm>
          <a:prstGeom prst="rect">
            <a:avLst/>
          </a:prstGeom>
        </p:spPr>
        <p:txBody>
          <a:bodyPr spcFirstLastPara="1" wrap="square" lIns="91425" tIns="91425" rIns="91425" bIns="91425" anchor="t" anchorCtr="0">
            <a:noAutofit/>
          </a:bodyPr>
          <a:lstStyle/>
          <a:p>
            <a:pPr marL="0" lvl="0" indent="0">
              <a:spcAft>
                <a:spcPts val="1600"/>
              </a:spcAft>
            </a:pPr>
            <a:r>
              <a:rPr lang="fr-FR" sz="1200" dirty="0"/>
              <a:t>Expérience de collaboration au sein d’équipes en utilisant les méthodologies Agile, Scrum et Kanban</a:t>
            </a:r>
            <a:endParaRPr sz="1200" dirty="0"/>
          </a:p>
        </p:txBody>
      </p:sp>
      <p:sp>
        <p:nvSpPr>
          <p:cNvPr id="3361" name="Google Shape;3361;p93"/>
          <p:cNvSpPr txBox="1">
            <a:spLocks noGrp="1"/>
          </p:cNvSpPr>
          <p:nvPr>
            <p:ph type="subTitle" idx="14"/>
          </p:nvPr>
        </p:nvSpPr>
        <p:spPr>
          <a:xfrm>
            <a:off x="5833572" y="2359152"/>
            <a:ext cx="2222017" cy="375618"/>
          </a:xfrm>
          <a:prstGeom prst="rect">
            <a:avLst/>
          </a:prstGeom>
        </p:spPr>
        <p:txBody>
          <a:bodyPr spcFirstLastPara="1" wrap="square" lIns="91425" tIns="91425" rIns="91425" bIns="91425" anchor="b" anchorCtr="0">
            <a:noAutofit/>
          </a:bodyPr>
          <a:lstStyle/>
          <a:p>
            <a:pPr marL="0" lvl="0" indent="0"/>
            <a:r>
              <a:rPr lang="en-US" dirty="0"/>
              <a:t>Gestion du code</a:t>
            </a:r>
            <a:endParaRPr dirty="0"/>
          </a:p>
        </p:txBody>
      </p:sp>
      <p:sp>
        <p:nvSpPr>
          <p:cNvPr id="3362" name="Google Shape;3362;p93"/>
          <p:cNvSpPr txBox="1">
            <a:spLocks noGrp="1"/>
          </p:cNvSpPr>
          <p:nvPr>
            <p:ph type="subTitle" idx="15"/>
          </p:nvPr>
        </p:nvSpPr>
        <p:spPr>
          <a:xfrm>
            <a:off x="5833572" y="2660901"/>
            <a:ext cx="3152074" cy="514500"/>
          </a:xfrm>
          <a:prstGeom prst="rect">
            <a:avLst/>
          </a:prstGeom>
        </p:spPr>
        <p:txBody>
          <a:bodyPr spcFirstLastPara="1" wrap="square" lIns="91425" tIns="91425" rIns="91425" bIns="91425" anchor="t" anchorCtr="0">
            <a:noAutofit/>
          </a:bodyPr>
          <a:lstStyle/>
          <a:p>
            <a:pPr marL="0" lvl="0" indent="0">
              <a:spcAft>
                <a:spcPts val="1600"/>
              </a:spcAft>
            </a:pPr>
            <a:r>
              <a:rPr lang="fr-FR" sz="1200" dirty="0"/>
              <a:t>Utilisation de Git et GitHub pour la gestion de versions et la collaboration sur le code</a:t>
            </a:r>
            <a:endParaRPr sz="1200" dirty="0"/>
          </a:p>
        </p:txBody>
      </p:sp>
      <p:sp>
        <p:nvSpPr>
          <p:cNvPr id="57" name="Google Shape;3327;p93">
            <a:extLst>
              <a:ext uri="{FF2B5EF4-FFF2-40B4-BE49-F238E27FC236}">
                <a16:creationId xmlns:a16="http://schemas.microsoft.com/office/drawing/2014/main" id="{EE29391B-A59F-4789-B1DF-2553C570F3B3}"/>
              </a:ext>
            </a:extLst>
          </p:cNvPr>
          <p:cNvSpPr/>
          <p:nvPr/>
        </p:nvSpPr>
        <p:spPr>
          <a:xfrm>
            <a:off x="1223588" y="2448078"/>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rgbClr val="1DCCC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E9E6E1"/>
                </a:solidFill>
                <a:latin typeface="Barlow Condensed SemiBold" panose="020B0604020202020204" charset="0"/>
              </a:rPr>
              <a:t>2</a:t>
            </a:r>
            <a:endParaRPr sz="1800" b="1" dirty="0">
              <a:solidFill>
                <a:srgbClr val="E9E6E1"/>
              </a:solidFill>
              <a:latin typeface="Barlow Condensed SemiBold" panose="020B0604020202020204" charset="0"/>
            </a:endParaRPr>
          </a:p>
        </p:txBody>
      </p:sp>
      <p:sp>
        <p:nvSpPr>
          <p:cNvPr id="58" name="Google Shape;3327;p93">
            <a:extLst>
              <a:ext uri="{FF2B5EF4-FFF2-40B4-BE49-F238E27FC236}">
                <a16:creationId xmlns:a16="http://schemas.microsoft.com/office/drawing/2014/main" id="{B016F01C-EBF0-4D60-9FDF-459B37EB79A7}"/>
              </a:ext>
            </a:extLst>
          </p:cNvPr>
          <p:cNvSpPr/>
          <p:nvPr/>
        </p:nvSpPr>
        <p:spPr>
          <a:xfrm>
            <a:off x="1167905" y="3706963"/>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rgbClr val="ED33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E9E6E1"/>
                </a:solidFill>
                <a:latin typeface="Barlow Condensed SemiBold" panose="020B0604020202020204" charset="0"/>
              </a:rPr>
              <a:t>3</a:t>
            </a:r>
            <a:endParaRPr sz="1800" b="1" dirty="0">
              <a:solidFill>
                <a:srgbClr val="E9E6E1"/>
              </a:solidFill>
              <a:latin typeface="Barlow Condensed SemiBold" panose="020B0604020202020204" charset="0"/>
            </a:endParaRPr>
          </a:p>
        </p:txBody>
      </p:sp>
      <p:sp>
        <p:nvSpPr>
          <p:cNvPr id="59" name="Google Shape;3327;p93">
            <a:extLst>
              <a:ext uri="{FF2B5EF4-FFF2-40B4-BE49-F238E27FC236}">
                <a16:creationId xmlns:a16="http://schemas.microsoft.com/office/drawing/2014/main" id="{E7112CF7-FF64-49E5-BD73-63ACA470F213}"/>
              </a:ext>
            </a:extLst>
          </p:cNvPr>
          <p:cNvSpPr/>
          <p:nvPr/>
        </p:nvSpPr>
        <p:spPr>
          <a:xfrm>
            <a:off x="4979103" y="1426061"/>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rgbClr val="3D969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E9E6E1"/>
                </a:solidFill>
                <a:latin typeface="Barlow Condensed SemiBold" panose="020B0604020202020204" charset="0"/>
              </a:rPr>
              <a:t>4</a:t>
            </a:r>
            <a:endParaRPr sz="1800" b="1" dirty="0">
              <a:solidFill>
                <a:srgbClr val="E9E6E1"/>
              </a:solidFill>
              <a:latin typeface="Barlow Condensed SemiBold" panose="020B0604020202020204" charset="0"/>
            </a:endParaRPr>
          </a:p>
        </p:txBody>
      </p:sp>
      <p:sp>
        <p:nvSpPr>
          <p:cNvPr id="60" name="Google Shape;3327;p93">
            <a:extLst>
              <a:ext uri="{FF2B5EF4-FFF2-40B4-BE49-F238E27FC236}">
                <a16:creationId xmlns:a16="http://schemas.microsoft.com/office/drawing/2014/main" id="{9DE82C37-D887-434E-B08A-DC7D872A45C2}"/>
              </a:ext>
            </a:extLst>
          </p:cNvPr>
          <p:cNvSpPr/>
          <p:nvPr/>
        </p:nvSpPr>
        <p:spPr>
          <a:xfrm>
            <a:off x="4984318" y="2515820"/>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E9E6E1"/>
                </a:solidFill>
                <a:latin typeface="Barlow Condensed SemiBold" panose="020B0604020202020204" charset="0"/>
              </a:rPr>
              <a:t>5</a:t>
            </a:r>
            <a:endParaRPr sz="1800" b="1" dirty="0">
              <a:solidFill>
                <a:srgbClr val="E9E6E1"/>
              </a:solidFill>
              <a:latin typeface="Barlow Condensed SemiBold" panose="020B0604020202020204" charset="0"/>
            </a:endParaRPr>
          </a:p>
        </p:txBody>
      </p:sp>
      <p:sp>
        <p:nvSpPr>
          <p:cNvPr id="61" name="Google Shape;3327;p93">
            <a:extLst>
              <a:ext uri="{FF2B5EF4-FFF2-40B4-BE49-F238E27FC236}">
                <a16:creationId xmlns:a16="http://schemas.microsoft.com/office/drawing/2014/main" id="{CDD0BD49-63F0-459A-AB89-D6A394444FEA}"/>
              </a:ext>
            </a:extLst>
          </p:cNvPr>
          <p:cNvSpPr/>
          <p:nvPr/>
        </p:nvSpPr>
        <p:spPr>
          <a:xfrm>
            <a:off x="4979102" y="3595007"/>
            <a:ext cx="548855" cy="545097"/>
          </a:xfrm>
          <a:custGeom>
            <a:avLst/>
            <a:gdLst/>
            <a:ahLst/>
            <a:cxnLst/>
            <a:rect l="l" t="t" r="r" b="b"/>
            <a:pathLst>
              <a:path w="10953" h="10878" extrusionOk="0">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E9E6E1"/>
                </a:solidFill>
                <a:latin typeface="Barlow Condensed SemiBold" panose="020B0604020202020204" charset="0"/>
              </a:rPr>
              <a:t>6</a:t>
            </a:r>
            <a:endParaRPr sz="1800" b="1" dirty="0">
              <a:solidFill>
                <a:srgbClr val="E9E6E1"/>
              </a:solidFill>
              <a:latin typeface="Barlow Condensed SemiBold"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9"/>
        <p:cNvGrpSpPr/>
        <p:nvPr/>
      </p:nvGrpSpPr>
      <p:grpSpPr>
        <a:xfrm>
          <a:off x="0" y="0"/>
          <a:ext cx="0" cy="0"/>
          <a:chOff x="0" y="0"/>
          <a:chExt cx="0" cy="0"/>
        </a:xfrm>
      </p:grpSpPr>
      <p:sp>
        <p:nvSpPr>
          <p:cNvPr id="3200" name="Google Shape;3200;p91"/>
          <p:cNvSpPr txBox="1">
            <a:spLocks noGrp="1"/>
          </p:cNvSpPr>
          <p:nvPr>
            <p:ph type="ctrTitle"/>
          </p:nvPr>
        </p:nvSpPr>
        <p:spPr>
          <a:xfrm flipH="1">
            <a:off x="770699" y="468450"/>
            <a:ext cx="6123481" cy="373002"/>
          </a:xfrm>
          <a:prstGeom prst="rect">
            <a:avLst/>
          </a:prstGeom>
        </p:spPr>
        <p:txBody>
          <a:bodyPr spcFirstLastPara="1" wrap="square" lIns="91425" tIns="91425" rIns="91425" bIns="91425" anchor="b" anchorCtr="0">
            <a:noAutofit/>
          </a:bodyPr>
          <a:lstStyle/>
          <a:p>
            <a:r>
              <a:rPr lang="fr-FR" b="1" dirty="0"/>
              <a:t>Perspectives et Objectifs Professionnels</a:t>
            </a:r>
          </a:p>
        </p:txBody>
      </p:sp>
      <p:sp>
        <p:nvSpPr>
          <p:cNvPr id="3202" name="Google Shape;3202;p91"/>
          <p:cNvSpPr/>
          <p:nvPr/>
        </p:nvSpPr>
        <p:spPr>
          <a:xfrm>
            <a:off x="1205314" y="4050610"/>
            <a:ext cx="609441" cy="61066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91"/>
          <p:cNvSpPr/>
          <p:nvPr/>
        </p:nvSpPr>
        <p:spPr>
          <a:xfrm>
            <a:off x="670300" y="1060028"/>
            <a:ext cx="609441" cy="61066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91"/>
          <p:cNvSpPr/>
          <p:nvPr/>
        </p:nvSpPr>
        <p:spPr>
          <a:xfrm>
            <a:off x="2760798" y="2667488"/>
            <a:ext cx="609441" cy="61066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91"/>
          <p:cNvSpPr txBox="1">
            <a:spLocks noGrp="1"/>
          </p:cNvSpPr>
          <p:nvPr>
            <p:ph type="subTitle" idx="2"/>
          </p:nvPr>
        </p:nvSpPr>
        <p:spPr>
          <a:xfrm>
            <a:off x="1205314" y="1092890"/>
            <a:ext cx="6285654" cy="796624"/>
          </a:xfrm>
          <a:prstGeom prst="rect">
            <a:avLst/>
          </a:prstGeom>
        </p:spPr>
        <p:txBody>
          <a:bodyPr spcFirstLastPara="1" wrap="square" lIns="91425" tIns="91425" rIns="91425" bIns="91425" anchor="t" anchorCtr="0">
            <a:noAutofit/>
          </a:bodyPr>
          <a:lstStyle/>
          <a:p>
            <a:pPr marL="0" lvl="0" indent="0" algn="ctr"/>
            <a:r>
              <a:rPr lang="fr-FR" dirty="0"/>
              <a:t>Poursuivre un </a:t>
            </a:r>
            <a:r>
              <a:rPr lang="fr-FR" b="1" dirty="0"/>
              <a:t>diplôme d’ingénieur en informatique</a:t>
            </a:r>
          </a:p>
          <a:p>
            <a:pPr marL="0" lvl="0" indent="0" algn="ctr"/>
            <a:r>
              <a:rPr lang="fr-FR" b="1" dirty="0"/>
              <a:t>En </a:t>
            </a:r>
            <a:r>
              <a:rPr lang="fr-FR" b="1" dirty="0" err="1"/>
              <a:t>France.</a:t>
            </a:r>
            <a:r>
              <a:rPr lang="fr-FR" dirty="0" err="1"/>
              <a:t>Intégrer</a:t>
            </a:r>
            <a:r>
              <a:rPr lang="fr-FR" dirty="0"/>
              <a:t> l'ENSTA Bretagne, spécialisée en conception de systèmes numériques, ou l'ENIB</a:t>
            </a:r>
            <a:r>
              <a:rPr lang="fr-FR" b="1" dirty="0"/>
              <a:t> </a:t>
            </a:r>
            <a:endParaRPr dirty="0"/>
          </a:p>
        </p:txBody>
      </p:sp>
      <p:sp>
        <p:nvSpPr>
          <p:cNvPr id="3228" name="Google Shape;3228;p91"/>
          <p:cNvSpPr txBox="1">
            <a:spLocks noGrp="1"/>
          </p:cNvSpPr>
          <p:nvPr>
            <p:ph type="subTitle" idx="4"/>
          </p:nvPr>
        </p:nvSpPr>
        <p:spPr>
          <a:xfrm>
            <a:off x="1837266" y="4050610"/>
            <a:ext cx="5469467" cy="834570"/>
          </a:xfrm>
          <a:prstGeom prst="rect">
            <a:avLst/>
          </a:prstGeom>
        </p:spPr>
        <p:txBody>
          <a:bodyPr spcFirstLastPara="1" wrap="square" lIns="91425" tIns="91425" rIns="91425" bIns="91425" anchor="t" anchorCtr="0">
            <a:noAutofit/>
          </a:bodyPr>
          <a:lstStyle/>
          <a:p>
            <a:pPr marL="0" lvl="0" indent="0" algn="ctr"/>
            <a:r>
              <a:rPr lang="fr-FR" dirty="0"/>
              <a:t>Combiner l</a:t>
            </a:r>
            <a:r>
              <a:rPr lang="fr-FR" b="1" dirty="0"/>
              <a:t>'IA</a:t>
            </a:r>
            <a:r>
              <a:rPr lang="fr-FR" dirty="0"/>
              <a:t> avec le </a:t>
            </a:r>
            <a:r>
              <a:rPr lang="fr-FR" b="1" dirty="0"/>
              <a:t>développement web </a:t>
            </a:r>
            <a:r>
              <a:rPr lang="fr-FR" dirty="0"/>
              <a:t>pour créer des solutions plus innovantes</a:t>
            </a:r>
            <a:endParaRPr dirty="0"/>
          </a:p>
        </p:txBody>
      </p:sp>
      <p:sp>
        <p:nvSpPr>
          <p:cNvPr id="3230" name="Google Shape;3230;p91"/>
          <p:cNvSpPr txBox="1">
            <a:spLocks noGrp="1"/>
          </p:cNvSpPr>
          <p:nvPr>
            <p:ph type="subTitle" idx="6"/>
          </p:nvPr>
        </p:nvSpPr>
        <p:spPr>
          <a:xfrm>
            <a:off x="2948639" y="2697640"/>
            <a:ext cx="4969387" cy="580515"/>
          </a:xfrm>
          <a:prstGeom prst="rect">
            <a:avLst/>
          </a:prstGeom>
        </p:spPr>
        <p:txBody>
          <a:bodyPr spcFirstLastPara="1" wrap="square" lIns="91425" tIns="91425" rIns="91425" bIns="91425" anchor="t" anchorCtr="0">
            <a:noAutofit/>
          </a:bodyPr>
          <a:lstStyle/>
          <a:p>
            <a:pPr algn="ctr"/>
            <a:r>
              <a:rPr lang="fr-FR" dirty="0"/>
              <a:t>Travailler dans le développement de solutions informatiques </a:t>
            </a:r>
            <a:r>
              <a:rPr lang="fr-FR" b="1" dirty="0"/>
              <a:t>créatives et avancées</a:t>
            </a:r>
            <a:endParaRPr lang="en-US" b="1" dirty="0"/>
          </a:p>
        </p:txBody>
      </p:sp>
      <p:sp>
        <p:nvSpPr>
          <p:cNvPr id="2" name="Rectangle 1">
            <a:extLst>
              <a:ext uri="{FF2B5EF4-FFF2-40B4-BE49-F238E27FC236}">
                <a16:creationId xmlns:a16="http://schemas.microsoft.com/office/drawing/2014/main" id="{85CBE043-B8BC-4562-8722-A29EDED07482}"/>
              </a:ext>
            </a:extLst>
          </p:cNvPr>
          <p:cNvSpPr/>
          <p:nvPr/>
        </p:nvSpPr>
        <p:spPr>
          <a:xfrm>
            <a:off x="5897457" y="2011425"/>
            <a:ext cx="4572000" cy="307777"/>
          </a:xfrm>
          <a:prstGeom prst="rect">
            <a:avLst/>
          </a:prstGeom>
        </p:spPr>
        <p:txBody>
          <a:bodyPr>
            <a:spAutoFit/>
          </a:bodyPr>
          <a:lstStyle/>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9"/>
        <p:cNvGrpSpPr/>
        <p:nvPr/>
      </p:nvGrpSpPr>
      <p:grpSpPr>
        <a:xfrm>
          <a:off x="0" y="0"/>
          <a:ext cx="0" cy="0"/>
          <a:chOff x="0" y="0"/>
          <a:chExt cx="0" cy="0"/>
        </a:xfrm>
      </p:grpSpPr>
      <p:sp>
        <p:nvSpPr>
          <p:cNvPr id="3650" name="Google Shape;3650;p108"/>
          <p:cNvSpPr txBox="1">
            <a:spLocks noGrp="1"/>
          </p:cNvSpPr>
          <p:nvPr>
            <p:ph type="ctrTitle"/>
          </p:nvPr>
        </p:nvSpPr>
        <p:spPr>
          <a:xfrm>
            <a:off x="4572001" y="468450"/>
            <a:ext cx="37899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CONTACT</a:t>
            </a:r>
            <a:endParaRPr/>
          </a:p>
        </p:txBody>
      </p:sp>
      <p:cxnSp>
        <p:nvCxnSpPr>
          <p:cNvPr id="3651" name="Google Shape;3651;p108"/>
          <p:cNvCxnSpPr/>
          <p:nvPr/>
        </p:nvCxnSpPr>
        <p:spPr>
          <a:xfrm>
            <a:off x="3115138" y="2703650"/>
            <a:ext cx="2844600" cy="0"/>
          </a:xfrm>
          <a:prstGeom prst="straightConnector1">
            <a:avLst/>
          </a:prstGeom>
          <a:noFill/>
          <a:ln w="19050" cap="flat" cmpd="sng">
            <a:solidFill>
              <a:schemeClr val="dk2"/>
            </a:solidFill>
            <a:prstDash val="solid"/>
            <a:round/>
            <a:headEnd type="none" w="med" len="med"/>
            <a:tailEnd type="none" w="med" len="med"/>
          </a:ln>
        </p:spPr>
      </p:cxnSp>
      <p:sp>
        <p:nvSpPr>
          <p:cNvPr id="3652" name="Google Shape;3652;p108"/>
          <p:cNvSpPr txBox="1"/>
          <p:nvPr/>
        </p:nvSpPr>
        <p:spPr>
          <a:xfrm>
            <a:off x="3213663" y="2313950"/>
            <a:ext cx="10521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SemiBold"/>
                <a:ea typeface="Barlow Condensed SemiBold"/>
                <a:cs typeface="Barlow Condensed SemiBold"/>
                <a:sym typeface="Barlow Condensed SemiBold"/>
              </a:rPr>
              <a:t>ADDRESS</a:t>
            </a:r>
            <a:endParaRPr>
              <a:solidFill>
                <a:schemeClr val="dk1"/>
              </a:solidFill>
              <a:latin typeface="Barlow Condensed SemiBold"/>
              <a:ea typeface="Barlow Condensed SemiBold"/>
              <a:cs typeface="Barlow Condensed SemiBold"/>
              <a:sym typeface="Barlow Condensed SemiBold"/>
            </a:endParaRPr>
          </a:p>
        </p:txBody>
      </p:sp>
      <p:sp>
        <p:nvSpPr>
          <p:cNvPr id="3653" name="Google Shape;3653;p108"/>
          <p:cNvSpPr txBox="1"/>
          <p:nvPr/>
        </p:nvSpPr>
        <p:spPr>
          <a:xfrm>
            <a:off x="4265763" y="2313950"/>
            <a:ext cx="1763100" cy="369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100" dirty="0" err="1">
                <a:solidFill>
                  <a:schemeClr val="dk1"/>
                </a:solidFill>
                <a:latin typeface="Arvo"/>
                <a:ea typeface="Arvo"/>
                <a:cs typeface="Arvo"/>
                <a:sym typeface="Arvo"/>
              </a:rPr>
              <a:t>Nabatiye_dwier</a:t>
            </a:r>
            <a:endParaRPr sz="1100" dirty="0">
              <a:solidFill>
                <a:schemeClr val="dk1"/>
              </a:solidFill>
              <a:latin typeface="Arvo"/>
              <a:ea typeface="Arvo"/>
              <a:cs typeface="Arvo"/>
              <a:sym typeface="Arvo"/>
            </a:endParaRPr>
          </a:p>
        </p:txBody>
      </p:sp>
      <p:grpSp>
        <p:nvGrpSpPr>
          <p:cNvPr id="3654" name="Google Shape;3654;p108"/>
          <p:cNvGrpSpPr/>
          <p:nvPr/>
        </p:nvGrpSpPr>
        <p:grpSpPr>
          <a:xfrm>
            <a:off x="4081650" y="1080250"/>
            <a:ext cx="980695" cy="982361"/>
            <a:chOff x="917250" y="2165250"/>
            <a:chExt cx="980695" cy="982361"/>
          </a:xfrm>
        </p:grpSpPr>
        <p:sp>
          <p:nvSpPr>
            <p:cNvPr id="3655" name="Google Shape;3655;p108"/>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08"/>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57" name="Google Shape;3657;p108"/>
          <p:cNvCxnSpPr/>
          <p:nvPr/>
        </p:nvCxnSpPr>
        <p:spPr>
          <a:xfrm>
            <a:off x="3115138" y="3156850"/>
            <a:ext cx="2844600" cy="0"/>
          </a:xfrm>
          <a:prstGeom prst="straightConnector1">
            <a:avLst/>
          </a:prstGeom>
          <a:noFill/>
          <a:ln w="19050" cap="flat" cmpd="sng">
            <a:solidFill>
              <a:schemeClr val="dk2"/>
            </a:solidFill>
            <a:prstDash val="solid"/>
            <a:round/>
            <a:headEnd type="none" w="med" len="med"/>
            <a:tailEnd type="none" w="med" len="med"/>
          </a:ln>
        </p:spPr>
      </p:cxnSp>
      <p:sp>
        <p:nvSpPr>
          <p:cNvPr id="3658" name="Google Shape;3658;p108"/>
          <p:cNvSpPr txBox="1"/>
          <p:nvPr/>
        </p:nvSpPr>
        <p:spPr>
          <a:xfrm>
            <a:off x="3213663" y="2767150"/>
            <a:ext cx="10521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SemiBold"/>
                <a:ea typeface="Barlow Condensed SemiBold"/>
                <a:cs typeface="Barlow Condensed SemiBold"/>
                <a:sym typeface="Barlow Condensed SemiBold"/>
              </a:rPr>
              <a:t>PHONE</a:t>
            </a:r>
            <a:endParaRPr>
              <a:solidFill>
                <a:schemeClr val="dk1"/>
              </a:solidFill>
              <a:latin typeface="Barlow Condensed SemiBold"/>
              <a:ea typeface="Barlow Condensed SemiBold"/>
              <a:cs typeface="Barlow Condensed SemiBold"/>
              <a:sym typeface="Barlow Condensed SemiBold"/>
            </a:endParaRPr>
          </a:p>
        </p:txBody>
      </p:sp>
      <p:sp>
        <p:nvSpPr>
          <p:cNvPr id="3659" name="Google Shape;3659;p108"/>
          <p:cNvSpPr txBox="1"/>
          <p:nvPr/>
        </p:nvSpPr>
        <p:spPr>
          <a:xfrm>
            <a:off x="4265763" y="2767150"/>
            <a:ext cx="1763100" cy="369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100" dirty="0">
                <a:solidFill>
                  <a:schemeClr val="dk1"/>
                </a:solidFill>
                <a:latin typeface="Arvo"/>
                <a:ea typeface="Arvo"/>
                <a:cs typeface="Arvo"/>
                <a:sym typeface="Arvo"/>
              </a:rPr>
              <a:t>76625167</a:t>
            </a:r>
            <a:endParaRPr sz="1100" dirty="0">
              <a:solidFill>
                <a:schemeClr val="dk1"/>
              </a:solidFill>
              <a:latin typeface="Arvo"/>
              <a:ea typeface="Arvo"/>
              <a:cs typeface="Arvo"/>
              <a:sym typeface="Arvo"/>
            </a:endParaRPr>
          </a:p>
        </p:txBody>
      </p:sp>
      <p:cxnSp>
        <p:nvCxnSpPr>
          <p:cNvPr id="3660" name="Google Shape;3660;p108"/>
          <p:cNvCxnSpPr/>
          <p:nvPr/>
        </p:nvCxnSpPr>
        <p:spPr>
          <a:xfrm>
            <a:off x="3115138" y="3610050"/>
            <a:ext cx="2844600" cy="0"/>
          </a:xfrm>
          <a:prstGeom prst="straightConnector1">
            <a:avLst/>
          </a:prstGeom>
          <a:noFill/>
          <a:ln w="19050" cap="flat" cmpd="sng">
            <a:solidFill>
              <a:schemeClr val="dk2"/>
            </a:solidFill>
            <a:prstDash val="solid"/>
            <a:round/>
            <a:headEnd type="none" w="med" len="med"/>
            <a:tailEnd type="none" w="med" len="med"/>
          </a:ln>
        </p:spPr>
      </p:cxnSp>
      <p:sp>
        <p:nvSpPr>
          <p:cNvPr id="3661" name="Google Shape;3661;p108"/>
          <p:cNvSpPr txBox="1"/>
          <p:nvPr/>
        </p:nvSpPr>
        <p:spPr>
          <a:xfrm>
            <a:off x="3213663" y="3220350"/>
            <a:ext cx="10521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Barlow Condensed SemiBold"/>
              <a:ea typeface="Barlow Condensed SemiBold"/>
              <a:cs typeface="Barlow Condensed SemiBold"/>
              <a:sym typeface="Barlow Condensed SemiBold"/>
            </a:endParaRPr>
          </a:p>
        </p:txBody>
      </p:sp>
      <p:sp>
        <p:nvSpPr>
          <p:cNvPr id="3662" name="Google Shape;3662;p108"/>
          <p:cNvSpPr txBox="1"/>
          <p:nvPr/>
        </p:nvSpPr>
        <p:spPr>
          <a:xfrm>
            <a:off x="4265763" y="3220350"/>
            <a:ext cx="1763100" cy="369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100" dirty="0">
              <a:solidFill>
                <a:schemeClr val="dk1"/>
              </a:solidFill>
              <a:latin typeface="Arvo"/>
              <a:ea typeface="Arvo"/>
              <a:cs typeface="Arvo"/>
              <a:sym typeface="Arvo"/>
            </a:endParaRPr>
          </a:p>
        </p:txBody>
      </p:sp>
      <p:cxnSp>
        <p:nvCxnSpPr>
          <p:cNvPr id="3663" name="Google Shape;3663;p108"/>
          <p:cNvCxnSpPr/>
          <p:nvPr/>
        </p:nvCxnSpPr>
        <p:spPr>
          <a:xfrm>
            <a:off x="3115138" y="4063250"/>
            <a:ext cx="2844600" cy="0"/>
          </a:xfrm>
          <a:prstGeom prst="straightConnector1">
            <a:avLst/>
          </a:prstGeom>
          <a:noFill/>
          <a:ln w="19050" cap="flat" cmpd="sng">
            <a:solidFill>
              <a:schemeClr val="dk2"/>
            </a:solidFill>
            <a:prstDash val="solid"/>
            <a:round/>
            <a:headEnd type="none" w="med" len="med"/>
            <a:tailEnd type="none" w="med" len="med"/>
          </a:ln>
        </p:spPr>
      </p:cxnSp>
      <p:sp>
        <p:nvSpPr>
          <p:cNvPr id="3664" name="Google Shape;3664;p108"/>
          <p:cNvSpPr txBox="1"/>
          <p:nvPr/>
        </p:nvSpPr>
        <p:spPr>
          <a:xfrm>
            <a:off x="3213663" y="3179054"/>
            <a:ext cx="10521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Barlow Condensed SemiBold"/>
                <a:ea typeface="Barlow Condensed SemiBold"/>
                <a:cs typeface="Barlow Condensed SemiBold"/>
                <a:sym typeface="Barlow Condensed SemiBold"/>
              </a:rPr>
              <a:t>EMAIL</a:t>
            </a:r>
            <a:endParaRPr dirty="0">
              <a:solidFill>
                <a:schemeClr val="dk1"/>
              </a:solidFill>
              <a:latin typeface="Barlow Condensed SemiBold"/>
              <a:ea typeface="Barlow Condensed SemiBold"/>
              <a:cs typeface="Barlow Condensed SemiBold"/>
              <a:sym typeface="Barlow Condensed SemiBold"/>
            </a:endParaRPr>
          </a:p>
        </p:txBody>
      </p:sp>
      <p:sp>
        <p:nvSpPr>
          <p:cNvPr id="3665" name="Google Shape;3665;p108"/>
          <p:cNvSpPr txBox="1"/>
          <p:nvPr/>
        </p:nvSpPr>
        <p:spPr>
          <a:xfrm>
            <a:off x="3847253" y="3208401"/>
            <a:ext cx="2181610" cy="369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100" dirty="0">
                <a:solidFill>
                  <a:schemeClr val="dk1"/>
                </a:solidFill>
                <a:latin typeface="Arvo"/>
                <a:ea typeface="Arvo"/>
                <a:cs typeface="Arvo"/>
                <a:sym typeface="Arvo"/>
              </a:rPr>
              <a:t>lynrammalccne@gmail.com</a:t>
            </a:r>
            <a:endParaRPr sz="1100" dirty="0">
              <a:solidFill>
                <a:schemeClr val="dk1"/>
              </a:solidFill>
              <a:latin typeface="Arvo"/>
              <a:ea typeface="Arvo"/>
              <a:cs typeface="Arvo"/>
              <a:sym typeface="Arvo"/>
            </a:endParaRPr>
          </a:p>
        </p:txBody>
      </p:sp>
      <p:grpSp>
        <p:nvGrpSpPr>
          <p:cNvPr id="3669" name="Google Shape;3669;p108"/>
          <p:cNvGrpSpPr/>
          <p:nvPr/>
        </p:nvGrpSpPr>
        <p:grpSpPr>
          <a:xfrm>
            <a:off x="4402827" y="1402254"/>
            <a:ext cx="338326" cy="338326"/>
            <a:chOff x="-56010850" y="2294725"/>
            <a:chExt cx="319025" cy="319025"/>
          </a:xfrm>
        </p:grpSpPr>
        <p:sp>
          <p:nvSpPr>
            <p:cNvPr id="3670" name="Google Shape;3670;p108"/>
            <p:cNvSpPr/>
            <p:nvPr/>
          </p:nvSpPr>
          <p:spPr>
            <a:xfrm>
              <a:off x="-55906875" y="2527275"/>
              <a:ext cx="73275" cy="29750"/>
            </a:xfrm>
            <a:custGeom>
              <a:avLst/>
              <a:gdLst/>
              <a:ahLst/>
              <a:cxnLst/>
              <a:rect l="l" t="t" r="r" b="b"/>
              <a:pathLst>
                <a:path w="2931" h="1190" extrusionOk="0">
                  <a:moveTo>
                    <a:pt x="398" y="1"/>
                  </a:moveTo>
                  <a:cubicBezTo>
                    <a:pt x="308" y="1"/>
                    <a:pt x="221" y="40"/>
                    <a:pt x="158" y="119"/>
                  </a:cubicBezTo>
                  <a:cubicBezTo>
                    <a:pt x="0" y="276"/>
                    <a:pt x="0" y="528"/>
                    <a:pt x="158" y="623"/>
                  </a:cubicBezTo>
                  <a:cubicBezTo>
                    <a:pt x="505" y="1001"/>
                    <a:pt x="977" y="1190"/>
                    <a:pt x="1450" y="1190"/>
                  </a:cubicBezTo>
                  <a:cubicBezTo>
                    <a:pt x="1922" y="1190"/>
                    <a:pt x="2458" y="1001"/>
                    <a:pt x="2773" y="623"/>
                  </a:cubicBezTo>
                  <a:cubicBezTo>
                    <a:pt x="2930" y="465"/>
                    <a:pt x="2930" y="245"/>
                    <a:pt x="2773" y="119"/>
                  </a:cubicBezTo>
                  <a:cubicBezTo>
                    <a:pt x="2694" y="40"/>
                    <a:pt x="2592" y="1"/>
                    <a:pt x="2493" y="1"/>
                  </a:cubicBezTo>
                  <a:cubicBezTo>
                    <a:pt x="2395" y="1"/>
                    <a:pt x="2300" y="40"/>
                    <a:pt x="2237" y="119"/>
                  </a:cubicBezTo>
                  <a:cubicBezTo>
                    <a:pt x="2048" y="308"/>
                    <a:pt x="1733" y="434"/>
                    <a:pt x="1450" y="434"/>
                  </a:cubicBezTo>
                  <a:cubicBezTo>
                    <a:pt x="1135" y="434"/>
                    <a:pt x="883" y="308"/>
                    <a:pt x="662" y="119"/>
                  </a:cubicBezTo>
                  <a:cubicBezTo>
                    <a:pt x="583" y="40"/>
                    <a:pt x="489" y="1"/>
                    <a:pt x="3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08"/>
            <p:cNvSpPr/>
            <p:nvPr/>
          </p:nvSpPr>
          <p:spPr>
            <a:xfrm>
              <a:off x="-55916325" y="2463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08"/>
            <p:cNvSpPr/>
            <p:nvPr/>
          </p:nvSpPr>
          <p:spPr>
            <a:xfrm>
              <a:off x="-55842300" y="2463275"/>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08"/>
            <p:cNvSpPr/>
            <p:nvPr/>
          </p:nvSpPr>
          <p:spPr>
            <a:xfrm>
              <a:off x="-56010850" y="2294725"/>
              <a:ext cx="319025" cy="319025"/>
            </a:xfrm>
            <a:custGeom>
              <a:avLst/>
              <a:gdLst/>
              <a:ahLst/>
              <a:cxnLst/>
              <a:rect l="l" t="t" r="r" b="b"/>
              <a:pathLst>
                <a:path w="12761" h="12761" extrusionOk="0">
                  <a:moveTo>
                    <a:pt x="6333" y="4506"/>
                  </a:moveTo>
                  <a:cubicBezTo>
                    <a:pt x="6522" y="4506"/>
                    <a:pt x="6680" y="4664"/>
                    <a:pt x="6680" y="4853"/>
                  </a:cubicBezTo>
                  <a:lnTo>
                    <a:pt x="6680" y="5199"/>
                  </a:lnTo>
                  <a:lnTo>
                    <a:pt x="4475" y="5199"/>
                  </a:lnTo>
                  <a:lnTo>
                    <a:pt x="4475" y="4853"/>
                  </a:lnTo>
                  <a:cubicBezTo>
                    <a:pt x="4475" y="4664"/>
                    <a:pt x="4632" y="4506"/>
                    <a:pt x="4821" y="4506"/>
                  </a:cubicBezTo>
                  <a:close/>
                  <a:moveTo>
                    <a:pt x="5577" y="757"/>
                  </a:moveTo>
                  <a:cubicBezTo>
                    <a:pt x="7814" y="757"/>
                    <a:pt x="9673" y="2616"/>
                    <a:pt x="9673" y="4853"/>
                  </a:cubicBezTo>
                  <a:lnTo>
                    <a:pt x="9673" y="5199"/>
                  </a:lnTo>
                  <a:lnTo>
                    <a:pt x="7436" y="5199"/>
                  </a:lnTo>
                  <a:lnTo>
                    <a:pt x="7436" y="4853"/>
                  </a:lnTo>
                  <a:cubicBezTo>
                    <a:pt x="7436" y="4222"/>
                    <a:pt x="6932" y="3750"/>
                    <a:pt x="6333" y="3750"/>
                  </a:cubicBezTo>
                  <a:lnTo>
                    <a:pt x="4821" y="3750"/>
                  </a:lnTo>
                  <a:cubicBezTo>
                    <a:pt x="4191" y="3750"/>
                    <a:pt x="3718" y="4254"/>
                    <a:pt x="3718" y="4853"/>
                  </a:cubicBezTo>
                  <a:lnTo>
                    <a:pt x="3718" y="5199"/>
                  </a:lnTo>
                  <a:lnTo>
                    <a:pt x="1482" y="5199"/>
                  </a:lnTo>
                  <a:lnTo>
                    <a:pt x="1482" y="4853"/>
                  </a:lnTo>
                  <a:cubicBezTo>
                    <a:pt x="1482" y="2616"/>
                    <a:pt x="3340" y="757"/>
                    <a:pt x="5577" y="757"/>
                  </a:cubicBezTo>
                  <a:close/>
                  <a:moveTo>
                    <a:pt x="1482" y="5955"/>
                  </a:moveTo>
                  <a:lnTo>
                    <a:pt x="1482" y="7467"/>
                  </a:lnTo>
                  <a:cubicBezTo>
                    <a:pt x="1103" y="7467"/>
                    <a:pt x="725" y="7152"/>
                    <a:pt x="725" y="6711"/>
                  </a:cubicBezTo>
                  <a:cubicBezTo>
                    <a:pt x="725" y="6302"/>
                    <a:pt x="1103" y="5955"/>
                    <a:pt x="1482" y="5955"/>
                  </a:cubicBezTo>
                  <a:close/>
                  <a:moveTo>
                    <a:pt x="9704" y="5955"/>
                  </a:moveTo>
                  <a:cubicBezTo>
                    <a:pt x="10114" y="5955"/>
                    <a:pt x="10460" y="6302"/>
                    <a:pt x="10460" y="6711"/>
                  </a:cubicBezTo>
                  <a:cubicBezTo>
                    <a:pt x="10460" y="7089"/>
                    <a:pt x="10145" y="7467"/>
                    <a:pt x="9704" y="7467"/>
                  </a:cubicBezTo>
                  <a:lnTo>
                    <a:pt x="9704" y="5955"/>
                  </a:lnTo>
                  <a:close/>
                  <a:moveTo>
                    <a:pt x="9011" y="5955"/>
                  </a:moveTo>
                  <a:cubicBezTo>
                    <a:pt x="8980" y="6270"/>
                    <a:pt x="8980" y="8318"/>
                    <a:pt x="8980" y="8633"/>
                  </a:cubicBezTo>
                  <a:cubicBezTo>
                    <a:pt x="8980" y="10492"/>
                    <a:pt x="7467" y="11973"/>
                    <a:pt x="5609" y="11973"/>
                  </a:cubicBezTo>
                  <a:cubicBezTo>
                    <a:pt x="3781" y="11973"/>
                    <a:pt x="2269" y="10492"/>
                    <a:pt x="2269" y="8633"/>
                  </a:cubicBezTo>
                  <a:lnTo>
                    <a:pt x="2269" y="5955"/>
                  </a:lnTo>
                  <a:close/>
                  <a:moveTo>
                    <a:pt x="5577" y="1"/>
                  </a:moveTo>
                  <a:cubicBezTo>
                    <a:pt x="2899" y="1"/>
                    <a:pt x="725" y="2175"/>
                    <a:pt x="725" y="4853"/>
                  </a:cubicBezTo>
                  <a:lnTo>
                    <a:pt x="725" y="5451"/>
                  </a:lnTo>
                  <a:cubicBezTo>
                    <a:pt x="316" y="5703"/>
                    <a:pt x="1" y="6207"/>
                    <a:pt x="1" y="6743"/>
                  </a:cubicBezTo>
                  <a:cubicBezTo>
                    <a:pt x="1" y="7562"/>
                    <a:pt x="662" y="8255"/>
                    <a:pt x="1482" y="8255"/>
                  </a:cubicBezTo>
                  <a:lnTo>
                    <a:pt x="1482" y="8665"/>
                  </a:lnTo>
                  <a:cubicBezTo>
                    <a:pt x="1482" y="10933"/>
                    <a:pt x="3340" y="12760"/>
                    <a:pt x="5577" y="12760"/>
                  </a:cubicBezTo>
                  <a:cubicBezTo>
                    <a:pt x="7814" y="12760"/>
                    <a:pt x="9673" y="10933"/>
                    <a:pt x="9673" y="8665"/>
                  </a:cubicBezTo>
                  <a:lnTo>
                    <a:pt x="9673" y="8255"/>
                  </a:lnTo>
                  <a:cubicBezTo>
                    <a:pt x="10492" y="8255"/>
                    <a:pt x="11185" y="7562"/>
                    <a:pt x="11185" y="6743"/>
                  </a:cubicBezTo>
                  <a:cubicBezTo>
                    <a:pt x="11185" y="6459"/>
                    <a:pt x="11091" y="6239"/>
                    <a:pt x="10965" y="5987"/>
                  </a:cubicBezTo>
                  <a:lnTo>
                    <a:pt x="12351" y="5987"/>
                  </a:lnTo>
                  <a:cubicBezTo>
                    <a:pt x="12540" y="5987"/>
                    <a:pt x="12697" y="5829"/>
                    <a:pt x="12697" y="5640"/>
                  </a:cubicBezTo>
                  <a:cubicBezTo>
                    <a:pt x="12760" y="5420"/>
                    <a:pt x="12540" y="5199"/>
                    <a:pt x="12351" y="5199"/>
                  </a:cubicBezTo>
                  <a:lnTo>
                    <a:pt x="10429" y="5199"/>
                  </a:lnTo>
                  <a:lnTo>
                    <a:pt x="10429" y="4853"/>
                  </a:lnTo>
                  <a:cubicBezTo>
                    <a:pt x="10429" y="2175"/>
                    <a:pt x="8255" y="1"/>
                    <a:pt x="5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F12B8C4F-13A7-4DF0-91EC-8BDF3C9D90F7}"/>
              </a:ext>
            </a:extLst>
          </p:cNvPr>
          <p:cNvSpPr/>
          <p:nvPr/>
        </p:nvSpPr>
        <p:spPr>
          <a:xfrm>
            <a:off x="3129518" y="3699874"/>
            <a:ext cx="782587" cy="307777"/>
          </a:xfrm>
          <a:prstGeom prst="rect">
            <a:avLst/>
          </a:prstGeom>
        </p:spPr>
        <p:txBody>
          <a:bodyPr wrap="none">
            <a:spAutoFit/>
          </a:bodyPr>
          <a:lstStyle/>
          <a:p>
            <a:pPr lvl="0"/>
            <a:r>
              <a:rPr lang="en-US" dirty="0">
                <a:solidFill>
                  <a:schemeClr val="dk1"/>
                </a:solidFill>
                <a:latin typeface="Barlow Condensed SemiBold"/>
                <a:ea typeface="Barlow Condensed SemiBold"/>
                <a:cs typeface="Barlow Condensed SemiBold"/>
                <a:sym typeface="Barlow Condensed SemiBold"/>
              </a:rPr>
              <a:t>LINKEDLN</a:t>
            </a:r>
          </a:p>
        </p:txBody>
      </p:sp>
      <p:sp>
        <p:nvSpPr>
          <p:cNvPr id="27" name="Google Shape;3665;p108">
            <a:extLst>
              <a:ext uri="{FF2B5EF4-FFF2-40B4-BE49-F238E27FC236}">
                <a16:creationId xmlns:a16="http://schemas.microsoft.com/office/drawing/2014/main" id="{469D8F50-DE88-4AA9-A626-AB704A26385B}"/>
              </a:ext>
            </a:extLst>
          </p:cNvPr>
          <p:cNvSpPr txBox="1"/>
          <p:nvPr/>
        </p:nvSpPr>
        <p:spPr>
          <a:xfrm>
            <a:off x="3971540" y="3632253"/>
            <a:ext cx="2181610" cy="369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100" dirty="0">
                <a:solidFill>
                  <a:schemeClr val="dk1"/>
                </a:solidFill>
                <a:latin typeface="Arvo"/>
                <a:ea typeface="Arvo"/>
                <a:cs typeface="Arvo"/>
                <a:sym typeface="Arvo"/>
              </a:rPr>
              <a:t>Lyn </a:t>
            </a:r>
            <a:r>
              <a:rPr lang="en-US" sz="1100" dirty="0" err="1">
                <a:solidFill>
                  <a:schemeClr val="dk1"/>
                </a:solidFill>
                <a:latin typeface="Arvo"/>
                <a:ea typeface="Arvo"/>
                <a:cs typeface="Arvo"/>
                <a:sym typeface="Arvo"/>
              </a:rPr>
              <a:t>Rammal</a:t>
            </a:r>
            <a:endParaRPr sz="1100" dirty="0">
              <a:solidFill>
                <a:schemeClr val="dk1"/>
              </a:solidFill>
              <a:latin typeface="Arvo"/>
              <a:ea typeface="Arvo"/>
              <a:cs typeface="Arvo"/>
              <a:sym typeface="Arv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7"/>
        <p:cNvGrpSpPr/>
        <p:nvPr/>
      </p:nvGrpSpPr>
      <p:grpSpPr>
        <a:xfrm>
          <a:off x="0" y="0"/>
          <a:ext cx="0" cy="0"/>
          <a:chOff x="0" y="0"/>
          <a:chExt cx="0" cy="0"/>
        </a:xfrm>
      </p:grpSpPr>
      <p:sp>
        <p:nvSpPr>
          <p:cNvPr id="3748" name="Google Shape;3748;p111"/>
          <p:cNvSpPr txBox="1">
            <a:spLocks noGrp="1"/>
          </p:cNvSpPr>
          <p:nvPr>
            <p:ph type="ctrTitle"/>
          </p:nvPr>
        </p:nvSpPr>
        <p:spPr>
          <a:xfrm>
            <a:off x="2397639" y="755450"/>
            <a:ext cx="4348722" cy="3842863"/>
          </a:xfrm>
          <a:prstGeom prst="rect">
            <a:avLst/>
          </a:prstGeom>
          <a:solidFill>
            <a:schemeClr val="bg1"/>
          </a:solidFill>
        </p:spPr>
        <p:txBody>
          <a:bodyPr spcFirstLastPara="1" wrap="square" lIns="91425" tIns="91425" rIns="91425" bIns="91425" anchor="ctr" anchorCtr="0">
            <a:noAutofit/>
          </a:bodyPr>
          <a:lstStyle/>
          <a:p>
            <a:pPr lvl="0"/>
            <a:r>
              <a:rPr lang="en-US" dirty="0"/>
              <a:t>Merci pour </a:t>
            </a:r>
            <a:r>
              <a:rPr lang="en-US" dirty="0" err="1"/>
              <a:t>votre</a:t>
            </a:r>
            <a:r>
              <a:rPr lang="en-US" dirty="0"/>
              <a:t> attention</a:t>
            </a:r>
            <a:endParaRPr dirty="0">
              <a:latin typeface="Barlow Condensed SemiBold"/>
              <a:ea typeface="Barlow Condensed SemiBold"/>
              <a:cs typeface="Barlow Condensed SemiBold"/>
              <a:sym typeface="Barlow Condense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54"/>
          <p:cNvSpPr txBox="1">
            <a:spLocks noGrp="1"/>
          </p:cNvSpPr>
          <p:nvPr>
            <p:ph type="ctrTitle" idx="7"/>
          </p:nvPr>
        </p:nvSpPr>
        <p:spPr>
          <a:xfrm>
            <a:off x="4208051" y="2808198"/>
            <a:ext cx="4275300" cy="577800"/>
          </a:xfrm>
          <a:prstGeom prst="rect">
            <a:avLst/>
          </a:prstGeom>
        </p:spPr>
        <p:txBody>
          <a:bodyPr spcFirstLastPara="1" wrap="square" lIns="91425" tIns="91425" rIns="91425" bIns="91425" anchor="ctr" anchorCtr="0">
            <a:noAutofit/>
          </a:bodyPr>
          <a:lstStyle/>
          <a:p>
            <a:pPr lvl="0"/>
            <a:r>
              <a:rPr lang="en-US" dirty="0" err="1"/>
              <a:t>Compétences</a:t>
            </a:r>
            <a:endParaRPr dirty="0"/>
          </a:p>
        </p:txBody>
      </p:sp>
      <p:sp>
        <p:nvSpPr>
          <p:cNvPr id="2013" name="Google Shape;2013;p54"/>
          <p:cNvSpPr txBox="1">
            <a:spLocks noGrp="1"/>
          </p:cNvSpPr>
          <p:nvPr>
            <p:ph type="ctrTitle"/>
          </p:nvPr>
        </p:nvSpPr>
        <p:spPr>
          <a:xfrm>
            <a:off x="4208051" y="1572195"/>
            <a:ext cx="4824109" cy="467114"/>
          </a:xfrm>
          <a:prstGeom prst="rect">
            <a:avLst/>
          </a:prstGeom>
        </p:spPr>
        <p:txBody>
          <a:bodyPr spcFirstLastPara="1" wrap="square" lIns="91425" tIns="91425" rIns="91425" bIns="91425" anchor="ctr" anchorCtr="0">
            <a:noAutofit/>
          </a:bodyPr>
          <a:lstStyle/>
          <a:p>
            <a:pPr lvl="0"/>
            <a:r>
              <a:rPr lang="en-US" dirty="0" err="1"/>
              <a:t>Présentation</a:t>
            </a:r>
            <a:r>
              <a:rPr lang="en-US" dirty="0"/>
              <a:t> </a:t>
            </a:r>
            <a:r>
              <a:rPr lang="en-US" dirty="0" err="1"/>
              <a:t>Personnelle</a:t>
            </a:r>
            <a:endParaRPr dirty="0"/>
          </a:p>
        </p:txBody>
      </p:sp>
      <p:sp>
        <p:nvSpPr>
          <p:cNvPr id="2014" name="Google Shape;2014;p54"/>
          <p:cNvSpPr txBox="1">
            <a:spLocks noGrp="1"/>
          </p:cNvSpPr>
          <p:nvPr>
            <p:ph type="title" idx="2"/>
          </p:nvPr>
        </p:nvSpPr>
        <p:spPr>
          <a:xfrm>
            <a:off x="2372354" y="1572183"/>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016" name="Google Shape;2016;p54"/>
          <p:cNvSpPr txBox="1">
            <a:spLocks noGrp="1"/>
          </p:cNvSpPr>
          <p:nvPr>
            <p:ph type="title" idx="4"/>
          </p:nvPr>
        </p:nvSpPr>
        <p:spPr>
          <a:xfrm>
            <a:off x="2372354" y="2237433"/>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17" name="Google Shape;2017;p54"/>
          <p:cNvSpPr txBox="1">
            <a:spLocks noGrp="1"/>
          </p:cNvSpPr>
          <p:nvPr>
            <p:ph type="ctrTitle" idx="5"/>
          </p:nvPr>
        </p:nvSpPr>
        <p:spPr>
          <a:xfrm>
            <a:off x="4208051" y="2231543"/>
            <a:ext cx="5080671" cy="524660"/>
          </a:xfrm>
          <a:prstGeom prst="rect">
            <a:avLst/>
          </a:prstGeom>
        </p:spPr>
        <p:txBody>
          <a:bodyPr spcFirstLastPara="1" wrap="square" lIns="91425" tIns="91425" rIns="91425" bIns="91425" anchor="ctr" anchorCtr="0">
            <a:noAutofit/>
          </a:bodyPr>
          <a:lstStyle/>
          <a:p>
            <a:pPr lvl="0"/>
            <a:r>
              <a:rPr lang="en-US" dirty="0" err="1"/>
              <a:t>Expériences</a:t>
            </a:r>
            <a:r>
              <a:rPr lang="en-US" dirty="0"/>
              <a:t> </a:t>
            </a:r>
            <a:r>
              <a:rPr lang="en-US" dirty="0" err="1"/>
              <a:t>Professionnelles</a:t>
            </a:r>
            <a:endParaRPr dirty="0"/>
          </a:p>
        </p:txBody>
      </p:sp>
      <p:sp>
        <p:nvSpPr>
          <p:cNvPr id="2018" name="Google Shape;2018;p54"/>
          <p:cNvSpPr txBox="1">
            <a:spLocks noGrp="1"/>
          </p:cNvSpPr>
          <p:nvPr>
            <p:ph type="title" idx="6"/>
          </p:nvPr>
        </p:nvSpPr>
        <p:spPr>
          <a:xfrm>
            <a:off x="2372354" y="2902683"/>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019" name="Google Shape;2019;p54"/>
          <p:cNvSpPr txBox="1">
            <a:spLocks noGrp="1"/>
          </p:cNvSpPr>
          <p:nvPr>
            <p:ph type="title" idx="8"/>
          </p:nvPr>
        </p:nvSpPr>
        <p:spPr>
          <a:xfrm>
            <a:off x="2372354" y="3567933"/>
            <a:ext cx="14607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Barlow Condensed SemiBold" panose="020B0604020202020204" charset="0"/>
              </a:rPr>
              <a:t>04</a:t>
            </a:r>
            <a:endParaRPr dirty="0">
              <a:latin typeface="Barlow Condensed SemiBold" panose="020B0604020202020204" charset="0"/>
            </a:endParaRPr>
          </a:p>
        </p:txBody>
      </p:sp>
      <p:sp>
        <p:nvSpPr>
          <p:cNvPr id="2020" name="Google Shape;2020;p54"/>
          <p:cNvSpPr txBox="1">
            <a:spLocks noGrp="1"/>
          </p:cNvSpPr>
          <p:nvPr>
            <p:ph type="ctrTitle" idx="9"/>
          </p:nvPr>
        </p:nvSpPr>
        <p:spPr>
          <a:xfrm>
            <a:off x="4109376" y="918814"/>
            <a:ext cx="3888600" cy="577800"/>
          </a:xfrm>
          <a:prstGeom prst="rect">
            <a:avLst/>
          </a:prstGeom>
        </p:spPr>
        <p:txBody>
          <a:bodyPr spcFirstLastPara="1" wrap="square" lIns="91425" tIns="91425" rIns="91425" bIns="91425" anchor="ctr" anchorCtr="0">
            <a:noAutofit/>
          </a:bodyPr>
          <a:lstStyle/>
          <a:p>
            <a:pPr lvl="0"/>
            <a:r>
              <a:rPr lang="en-US" dirty="0"/>
              <a:t>Table des Matières</a:t>
            </a:r>
            <a:endParaRPr dirty="0"/>
          </a:p>
        </p:txBody>
      </p:sp>
      <p:cxnSp>
        <p:nvCxnSpPr>
          <p:cNvPr id="2021" name="Google Shape;2021;p54"/>
          <p:cNvCxnSpPr/>
          <p:nvPr/>
        </p:nvCxnSpPr>
        <p:spPr>
          <a:xfrm>
            <a:off x="4046031" y="511903"/>
            <a:ext cx="0" cy="4488600"/>
          </a:xfrm>
          <a:prstGeom prst="straightConnector1">
            <a:avLst/>
          </a:prstGeom>
          <a:noFill/>
          <a:ln w="28575" cap="flat" cmpd="sng">
            <a:solidFill>
              <a:schemeClr val="accent4"/>
            </a:solidFill>
            <a:prstDash val="solid"/>
            <a:round/>
            <a:headEnd type="none" w="med" len="med"/>
            <a:tailEnd type="none" w="med" len="med"/>
          </a:ln>
        </p:spPr>
      </p:cxnSp>
      <p:sp>
        <p:nvSpPr>
          <p:cNvPr id="3" name="Rectangle 2">
            <a:extLst>
              <a:ext uri="{FF2B5EF4-FFF2-40B4-BE49-F238E27FC236}">
                <a16:creationId xmlns:a16="http://schemas.microsoft.com/office/drawing/2014/main" id="{8351A136-FB29-47BF-90CA-1D9A73F8BD5E}"/>
              </a:ext>
            </a:extLst>
          </p:cNvPr>
          <p:cNvSpPr/>
          <p:nvPr/>
        </p:nvSpPr>
        <p:spPr>
          <a:xfrm>
            <a:off x="4208051" y="3311902"/>
            <a:ext cx="4467890" cy="646331"/>
          </a:xfrm>
          <a:prstGeom prst="rect">
            <a:avLst/>
          </a:prstGeom>
        </p:spPr>
        <p:txBody>
          <a:bodyPr wrap="none">
            <a:spAutoFit/>
          </a:bodyPr>
          <a:lstStyle/>
          <a:p>
            <a:r>
              <a:rPr lang="en-US" sz="3600" dirty="0">
                <a:solidFill>
                  <a:schemeClr val="bg1">
                    <a:lumMod val="25000"/>
                  </a:schemeClr>
                </a:solidFill>
                <a:latin typeface="Barlow Condensed SemiBold" panose="020B0604020202020204" charset="0"/>
              </a:rPr>
              <a:t>Perspectives et Aspirations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21"/>
                                        </p:tgtEl>
                                        <p:attrNameLst>
                                          <p:attrName>style.visibility</p:attrName>
                                        </p:attrNameLst>
                                      </p:cBhvr>
                                      <p:to>
                                        <p:strVal val="visible"/>
                                      </p:to>
                                    </p:set>
                                    <p:anim calcmode="lin" valueType="num">
                                      <p:cBhvr additive="base">
                                        <p:cTn id="7" dur="1000"/>
                                        <p:tgtEl>
                                          <p:spTgt spid="20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2"/>
        <p:cNvGrpSpPr/>
        <p:nvPr/>
      </p:nvGrpSpPr>
      <p:grpSpPr>
        <a:xfrm>
          <a:off x="0" y="0"/>
          <a:ext cx="0" cy="0"/>
          <a:chOff x="0" y="0"/>
          <a:chExt cx="0" cy="0"/>
        </a:xfrm>
      </p:grpSpPr>
      <p:grpSp>
        <p:nvGrpSpPr>
          <p:cNvPr id="2043" name="Google Shape;2043;p56"/>
          <p:cNvGrpSpPr/>
          <p:nvPr/>
        </p:nvGrpSpPr>
        <p:grpSpPr>
          <a:xfrm>
            <a:off x="3970046" y="1510136"/>
            <a:ext cx="980695" cy="982361"/>
            <a:chOff x="917250" y="2165250"/>
            <a:chExt cx="980695" cy="982361"/>
          </a:xfrm>
        </p:grpSpPr>
        <p:sp>
          <p:nvSpPr>
            <p:cNvPr id="2044" name="Google Shape;2044;p5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6" name="Google Shape;2046;p56"/>
          <p:cNvGrpSpPr/>
          <p:nvPr/>
        </p:nvGrpSpPr>
        <p:grpSpPr>
          <a:xfrm>
            <a:off x="6642639" y="1446128"/>
            <a:ext cx="980695" cy="982361"/>
            <a:chOff x="917250" y="2165250"/>
            <a:chExt cx="980695" cy="982361"/>
          </a:xfrm>
        </p:grpSpPr>
        <p:sp>
          <p:nvSpPr>
            <p:cNvPr id="2047" name="Google Shape;2047;p5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56"/>
          <p:cNvGrpSpPr/>
          <p:nvPr/>
        </p:nvGrpSpPr>
        <p:grpSpPr>
          <a:xfrm>
            <a:off x="1401731" y="1513672"/>
            <a:ext cx="980695" cy="982361"/>
            <a:chOff x="917250" y="2165250"/>
            <a:chExt cx="980695" cy="982361"/>
          </a:xfrm>
        </p:grpSpPr>
        <p:sp>
          <p:nvSpPr>
            <p:cNvPr id="2053" name="Google Shape;2053;p5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6"/>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5" name="Google Shape;2055;p56"/>
          <p:cNvSpPr txBox="1">
            <a:spLocks noGrp="1"/>
          </p:cNvSpPr>
          <p:nvPr>
            <p:ph type="title" idx="6"/>
          </p:nvPr>
        </p:nvSpPr>
        <p:spPr>
          <a:xfrm>
            <a:off x="6219752" y="1648403"/>
            <a:ext cx="1837800" cy="577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a:solidFill>
                  <a:srgbClr val="FFFFFF"/>
                </a:solidFill>
              </a:rPr>
              <a:t>03</a:t>
            </a:r>
            <a:endParaRPr>
              <a:solidFill>
                <a:srgbClr val="FFFFFF"/>
              </a:solidFill>
            </a:endParaRPr>
          </a:p>
        </p:txBody>
      </p:sp>
      <p:sp>
        <p:nvSpPr>
          <p:cNvPr id="2056" name="Google Shape;2056;p56"/>
          <p:cNvSpPr txBox="1">
            <a:spLocks noGrp="1"/>
          </p:cNvSpPr>
          <p:nvPr>
            <p:ph type="ctrTitle"/>
          </p:nvPr>
        </p:nvSpPr>
        <p:spPr>
          <a:xfrm>
            <a:off x="973181" y="2660722"/>
            <a:ext cx="1837800" cy="577800"/>
          </a:xfrm>
          <a:prstGeom prst="rect">
            <a:avLst/>
          </a:prstGeom>
        </p:spPr>
        <p:txBody>
          <a:bodyPr spcFirstLastPara="1" wrap="square" lIns="91425" tIns="91425" rIns="91425" bIns="91425" anchor="t" anchorCtr="0">
            <a:noAutofit/>
          </a:bodyPr>
          <a:lstStyle/>
          <a:p>
            <a:pPr lvl="0"/>
            <a:r>
              <a:rPr lang="en-US" dirty="0" err="1"/>
              <a:t>Université</a:t>
            </a:r>
            <a:endParaRPr dirty="0"/>
          </a:p>
        </p:txBody>
      </p:sp>
      <p:sp>
        <p:nvSpPr>
          <p:cNvPr id="2057" name="Google Shape;2057;p56"/>
          <p:cNvSpPr txBox="1">
            <a:spLocks noGrp="1"/>
          </p:cNvSpPr>
          <p:nvPr>
            <p:ph type="title" idx="2"/>
          </p:nvPr>
        </p:nvSpPr>
        <p:spPr>
          <a:xfrm>
            <a:off x="973181" y="1715947"/>
            <a:ext cx="1837800" cy="577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a:solidFill>
                  <a:srgbClr val="FFFFFF"/>
                </a:solidFill>
              </a:rPr>
              <a:t>01</a:t>
            </a:r>
            <a:endParaRPr>
              <a:solidFill>
                <a:srgbClr val="FFFFFF"/>
              </a:solidFill>
            </a:endParaRPr>
          </a:p>
        </p:txBody>
      </p:sp>
      <p:sp>
        <p:nvSpPr>
          <p:cNvPr id="2058" name="Google Shape;2058;p56"/>
          <p:cNvSpPr txBox="1">
            <a:spLocks noGrp="1"/>
          </p:cNvSpPr>
          <p:nvPr>
            <p:ph type="ctrTitle" idx="3"/>
          </p:nvPr>
        </p:nvSpPr>
        <p:spPr>
          <a:xfrm>
            <a:off x="3543657" y="2657186"/>
            <a:ext cx="1837800" cy="577800"/>
          </a:xfrm>
          <a:prstGeom prst="rect">
            <a:avLst/>
          </a:prstGeom>
        </p:spPr>
        <p:txBody>
          <a:bodyPr spcFirstLastPara="1" wrap="square" lIns="91425" tIns="91425" rIns="91425" bIns="91425" anchor="t" anchorCtr="0">
            <a:noAutofit/>
          </a:bodyPr>
          <a:lstStyle/>
          <a:p>
            <a:pPr lvl="0"/>
            <a:r>
              <a:rPr lang="en-US" dirty="0" err="1"/>
              <a:t>Spécialisation</a:t>
            </a:r>
            <a:endParaRPr dirty="0"/>
          </a:p>
        </p:txBody>
      </p:sp>
      <p:sp>
        <p:nvSpPr>
          <p:cNvPr id="2059" name="Google Shape;2059;p56"/>
          <p:cNvSpPr txBox="1">
            <a:spLocks noGrp="1"/>
          </p:cNvSpPr>
          <p:nvPr>
            <p:ph type="title" idx="4"/>
          </p:nvPr>
        </p:nvSpPr>
        <p:spPr>
          <a:xfrm>
            <a:off x="3544321" y="1712411"/>
            <a:ext cx="1837800" cy="577800"/>
          </a:xfrm>
          <a:prstGeom prst="rect">
            <a:avLst/>
          </a:prstGeom>
        </p:spPr>
        <p:txBody>
          <a:bodyPr spcFirstLastPara="1" wrap="square" lIns="91425" tIns="91425" rIns="91425" bIns="0" anchor="ctr" anchorCtr="0">
            <a:noAutofit/>
          </a:bodyPr>
          <a:lstStyle/>
          <a:p>
            <a:pPr marL="0" lvl="0" indent="0" algn="ctr" rtl="0">
              <a:spcBef>
                <a:spcPts val="0"/>
              </a:spcBef>
              <a:spcAft>
                <a:spcPts val="0"/>
              </a:spcAft>
              <a:buNone/>
            </a:pPr>
            <a:r>
              <a:rPr lang="en">
                <a:solidFill>
                  <a:srgbClr val="FFFFFF"/>
                </a:solidFill>
              </a:rPr>
              <a:t>02</a:t>
            </a:r>
            <a:endParaRPr>
              <a:solidFill>
                <a:srgbClr val="FFFFFF"/>
              </a:solidFill>
            </a:endParaRPr>
          </a:p>
        </p:txBody>
      </p:sp>
      <p:sp>
        <p:nvSpPr>
          <p:cNvPr id="2060" name="Google Shape;2060;p56"/>
          <p:cNvSpPr txBox="1">
            <a:spLocks noGrp="1"/>
          </p:cNvSpPr>
          <p:nvPr>
            <p:ph type="ctrTitle" idx="5"/>
          </p:nvPr>
        </p:nvSpPr>
        <p:spPr>
          <a:xfrm>
            <a:off x="6221653" y="2593178"/>
            <a:ext cx="2262059" cy="527112"/>
          </a:xfrm>
          <a:prstGeom prst="rect">
            <a:avLst/>
          </a:prstGeom>
        </p:spPr>
        <p:txBody>
          <a:bodyPr spcFirstLastPara="1" wrap="square" lIns="91425" tIns="91425" rIns="91425" bIns="91425" anchor="t" anchorCtr="0">
            <a:noAutofit/>
          </a:bodyPr>
          <a:lstStyle/>
          <a:p>
            <a:pPr lvl="0"/>
            <a:r>
              <a:rPr lang="en-US" dirty="0"/>
              <a:t>Centre </a:t>
            </a:r>
            <a:r>
              <a:rPr lang="en-US" dirty="0" err="1"/>
              <a:t>d’Intérêt</a:t>
            </a:r>
            <a:endParaRPr dirty="0"/>
          </a:p>
        </p:txBody>
      </p:sp>
      <p:sp>
        <p:nvSpPr>
          <p:cNvPr id="2063" name="Google Shape;2063;p56"/>
          <p:cNvSpPr txBox="1">
            <a:spLocks noGrp="1"/>
          </p:cNvSpPr>
          <p:nvPr>
            <p:ph type="subTitle" idx="1"/>
          </p:nvPr>
        </p:nvSpPr>
        <p:spPr>
          <a:xfrm>
            <a:off x="764579" y="3105507"/>
            <a:ext cx="2197147" cy="481130"/>
          </a:xfrm>
          <a:prstGeom prst="rect">
            <a:avLst/>
          </a:prstGeom>
        </p:spPr>
        <p:txBody>
          <a:bodyPr spcFirstLastPara="1" wrap="square" lIns="91425" tIns="91425" rIns="91425" bIns="91425" anchor="t" anchorCtr="0">
            <a:noAutofit/>
          </a:bodyPr>
          <a:lstStyle/>
          <a:p>
            <a:pPr marL="0" lvl="0" indent="0"/>
            <a:r>
              <a:rPr lang="fr-FR" dirty="0"/>
              <a:t>Université Libanaise</a:t>
            </a:r>
          </a:p>
          <a:p>
            <a:pPr marL="0" lvl="0" indent="0"/>
            <a:r>
              <a:rPr lang="fr-FR" dirty="0"/>
              <a:t> Faculté de Technologie</a:t>
            </a:r>
            <a:endParaRPr dirty="0"/>
          </a:p>
        </p:txBody>
      </p:sp>
      <p:sp>
        <p:nvSpPr>
          <p:cNvPr id="2065" name="Google Shape;2065;p56"/>
          <p:cNvSpPr txBox="1">
            <a:spLocks noGrp="1"/>
          </p:cNvSpPr>
          <p:nvPr>
            <p:ph type="subTitle" idx="13"/>
          </p:nvPr>
        </p:nvSpPr>
        <p:spPr>
          <a:xfrm>
            <a:off x="6339366" y="3085678"/>
            <a:ext cx="2203979" cy="520787"/>
          </a:xfrm>
          <a:prstGeom prst="rect">
            <a:avLst/>
          </a:prstGeom>
        </p:spPr>
        <p:txBody>
          <a:bodyPr spcFirstLastPara="1" wrap="square" lIns="91425" tIns="91425" rIns="91425" bIns="91425" anchor="t" anchorCtr="0">
            <a:noAutofit/>
          </a:bodyPr>
          <a:lstStyle/>
          <a:p>
            <a:pPr marL="0" lvl="0" indent="0"/>
            <a:r>
              <a:rPr lang="fr-FR" dirty="0"/>
              <a:t>Développement Full Stack Web et Applications</a:t>
            </a:r>
            <a:endParaRPr dirty="0"/>
          </a:p>
        </p:txBody>
      </p:sp>
      <p:sp>
        <p:nvSpPr>
          <p:cNvPr id="2066" name="Google Shape;2066;p56"/>
          <p:cNvSpPr txBox="1">
            <a:spLocks noGrp="1"/>
          </p:cNvSpPr>
          <p:nvPr>
            <p:ph type="subTitle" idx="14"/>
          </p:nvPr>
        </p:nvSpPr>
        <p:spPr>
          <a:xfrm>
            <a:off x="3461036" y="3055989"/>
            <a:ext cx="2038134" cy="527112"/>
          </a:xfrm>
          <a:prstGeom prst="rect">
            <a:avLst/>
          </a:prstGeom>
        </p:spPr>
        <p:txBody>
          <a:bodyPr spcFirstLastPara="1" wrap="square" lIns="91425" tIns="91425" rIns="91425" bIns="91425" anchor="t" anchorCtr="0">
            <a:noAutofit/>
          </a:bodyPr>
          <a:lstStyle/>
          <a:p>
            <a:pPr marL="0" lvl="0" indent="0"/>
            <a:r>
              <a:rPr lang="fr-FR" dirty="0"/>
              <a:t>Génie Réseaux, Informatique </a:t>
            </a:r>
          </a:p>
          <a:p>
            <a:pPr marL="0" lvl="0" indent="0"/>
            <a:r>
              <a:rPr lang="fr-FR" dirty="0"/>
              <a:t>et Télécommunications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2"/>
        <p:cNvGrpSpPr/>
        <p:nvPr/>
      </p:nvGrpSpPr>
      <p:grpSpPr>
        <a:xfrm>
          <a:off x="0" y="0"/>
          <a:ext cx="0" cy="0"/>
          <a:chOff x="0" y="0"/>
          <a:chExt cx="0" cy="0"/>
        </a:xfrm>
      </p:grpSpPr>
      <p:sp>
        <p:nvSpPr>
          <p:cNvPr id="2093" name="Google Shape;2093;p58"/>
          <p:cNvSpPr txBox="1">
            <a:spLocks noGrp="1"/>
          </p:cNvSpPr>
          <p:nvPr>
            <p:ph type="title"/>
          </p:nvPr>
        </p:nvSpPr>
        <p:spPr>
          <a:xfrm>
            <a:off x="4306823" y="1914325"/>
            <a:ext cx="3909619" cy="695076"/>
          </a:xfrm>
          <a:prstGeom prst="rect">
            <a:avLst/>
          </a:prstGeom>
        </p:spPr>
        <p:txBody>
          <a:bodyPr spcFirstLastPara="1" wrap="square" lIns="91425" tIns="91425" rIns="91425" bIns="91425" anchor="b" anchorCtr="0">
            <a:noAutofit/>
          </a:bodyPr>
          <a:lstStyle/>
          <a:p>
            <a:pPr lvl="0"/>
            <a:r>
              <a:rPr lang="en-US" dirty="0"/>
              <a:t>À </a:t>
            </a:r>
            <a:r>
              <a:rPr lang="en-US" dirty="0" err="1"/>
              <a:t>Propos</a:t>
            </a:r>
            <a:r>
              <a:rPr lang="en-US" dirty="0"/>
              <a:t> de Moi</a:t>
            </a:r>
            <a:endParaRPr dirty="0"/>
          </a:p>
        </p:txBody>
      </p:sp>
      <p:sp>
        <p:nvSpPr>
          <p:cNvPr id="2094" name="Google Shape;2094;p58"/>
          <p:cNvSpPr txBox="1">
            <a:spLocks noGrp="1"/>
          </p:cNvSpPr>
          <p:nvPr>
            <p:ph type="subTitle" idx="1"/>
          </p:nvPr>
        </p:nvSpPr>
        <p:spPr>
          <a:xfrm>
            <a:off x="1253581" y="2796896"/>
            <a:ext cx="5259052" cy="1709319"/>
          </a:xfrm>
          <a:prstGeom prst="rect">
            <a:avLst/>
          </a:prstGeom>
        </p:spPr>
        <p:txBody>
          <a:bodyPr spcFirstLastPara="1" wrap="square" lIns="91425" tIns="91425" rIns="91425" bIns="91425" anchor="t" anchorCtr="0">
            <a:noAutofit/>
          </a:bodyPr>
          <a:lstStyle/>
          <a:p>
            <a:pPr marL="0" lvl="0" indent="0"/>
            <a:r>
              <a:rPr lang="fr-FR" b="1" dirty="0"/>
              <a:t>Créativité, Innovation et Ambition </a:t>
            </a:r>
          </a:p>
          <a:p>
            <a:pPr marL="0" lvl="0" indent="0"/>
            <a:r>
              <a:rPr lang="fr-FR" b="1" dirty="0"/>
              <a:t>dans le Développement Web</a:t>
            </a:r>
          </a:p>
          <a:p>
            <a:pPr marL="0" lvl="0" indent="0"/>
            <a:r>
              <a:rPr lang="fr-FR" dirty="0"/>
              <a:t>Je suis convaincu que chaque projet sur lequel je travaille reflète ma créativité et m’apporte de nouvelles idées ainsi que de nouvelles compétences. Mon objectif principal est de créer des applications web innovantes, ayant un impact significatif</a:t>
            </a:r>
            <a:endParaRPr dirty="0"/>
          </a:p>
        </p:txBody>
      </p:sp>
      <p:cxnSp>
        <p:nvCxnSpPr>
          <p:cNvPr id="2095" name="Google Shape;2095;p58"/>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95"/>
                                        </p:tgtEl>
                                        <p:attrNameLst>
                                          <p:attrName>style.visibility</p:attrName>
                                        </p:attrNameLst>
                                      </p:cBhvr>
                                      <p:to>
                                        <p:strVal val="visible"/>
                                      </p:to>
                                    </p:set>
                                    <p:anim calcmode="lin" valueType="num">
                                      <p:cBhvr additive="base">
                                        <p:cTn id="7" dur="1000"/>
                                        <p:tgtEl>
                                          <p:spTgt spid="209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3" name="Google Shape;2133;p64"/>
          <p:cNvSpPr txBox="1">
            <a:spLocks noGrp="1"/>
          </p:cNvSpPr>
          <p:nvPr>
            <p:ph type="title"/>
          </p:nvPr>
        </p:nvSpPr>
        <p:spPr>
          <a:xfrm>
            <a:off x="2382750" y="2141769"/>
            <a:ext cx="4378500" cy="713700"/>
          </a:xfrm>
          <a:prstGeom prst="rect">
            <a:avLst/>
          </a:prstGeom>
        </p:spPr>
        <p:txBody>
          <a:bodyPr spcFirstLastPara="1" wrap="square" lIns="91425" tIns="91425" rIns="91425" bIns="91425" anchor="t" anchorCtr="0">
            <a:noAutofit/>
          </a:bodyPr>
          <a:lstStyle/>
          <a:p>
            <a:pPr lvl="0"/>
            <a:r>
              <a:rPr lang="en-US" dirty="0" err="1"/>
              <a:t>Expériences</a:t>
            </a:r>
            <a:r>
              <a:rPr lang="en-US" dirty="0"/>
              <a:t> </a:t>
            </a:r>
            <a:r>
              <a:rPr lang="en-US" dirty="0" err="1"/>
              <a:t>Professionnelles</a:t>
            </a:r>
            <a:endParaRPr lang="en-US" dirty="0"/>
          </a:p>
        </p:txBody>
      </p:sp>
      <p:sp>
        <p:nvSpPr>
          <p:cNvPr id="2135" name="Google Shape;2135;p64"/>
          <p:cNvSpPr txBox="1">
            <a:spLocks noGrp="1"/>
          </p:cNvSpPr>
          <p:nvPr>
            <p:ph type="subTitle" idx="1"/>
          </p:nvPr>
        </p:nvSpPr>
        <p:spPr>
          <a:xfrm>
            <a:off x="3377400" y="3178892"/>
            <a:ext cx="2389200" cy="582900"/>
          </a:xfrm>
          <a:prstGeom prst="rect">
            <a:avLst/>
          </a:prstGeom>
        </p:spPr>
        <p:txBody>
          <a:bodyPr spcFirstLastPara="1" wrap="square" lIns="91425" tIns="91425" rIns="91425" bIns="91425" anchor="b" anchorCtr="0">
            <a:noAutofit/>
          </a:bodyPr>
          <a:lstStyle/>
          <a:p>
            <a:pPr marL="0" lvl="0" indent="0"/>
            <a:r>
              <a:rPr lang="en-US" b="1" dirty="0"/>
              <a:t>Stage</a:t>
            </a:r>
            <a:r>
              <a:rPr lang="en-US" dirty="0"/>
              <a:t>-</a:t>
            </a:r>
            <a:r>
              <a:rPr lang="en-US" b="1" dirty="0" err="1"/>
              <a:t>Cours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71"/>
          <p:cNvSpPr txBox="1">
            <a:spLocks noGrp="1"/>
          </p:cNvSpPr>
          <p:nvPr>
            <p:ph type="ctrTitle"/>
          </p:nvPr>
        </p:nvSpPr>
        <p:spPr>
          <a:xfrm flipH="1">
            <a:off x="599418" y="415362"/>
            <a:ext cx="4368677" cy="565276"/>
          </a:xfrm>
          <a:prstGeom prst="rect">
            <a:avLst/>
          </a:prstGeom>
        </p:spPr>
        <p:txBody>
          <a:bodyPr spcFirstLastPara="1" wrap="square" lIns="91425" tIns="91425" rIns="91425" bIns="91425" anchor="b" anchorCtr="0">
            <a:noAutofit/>
          </a:bodyPr>
          <a:lstStyle/>
          <a:p>
            <a:r>
              <a:rPr lang="fr-FR" dirty="0"/>
              <a:t>Parcours</a:t>
            </a:r>
            <a:br>
              <a:rPr lang="fr-FR" dirty="0"/>
            </a:br>
            <a:r>
              <a:rPr lang="fr-FR" dirty="0"/>
              <a:t> des Compétences</a:t>
            </a:r>
          </a:p>
        </p:txBody>
      </p:sp>
      <p:cxnSp>
        <p:nvCxnSpPr>
          <p:cNvPr id="2321" name="Google Shape;2321;p71"/>
          <p:cNvCxnSpPr/>
          <p:nvPr/>
        </p:nvCxnSpPr>
        <p:spPr>
          <a:xfrm>
            <a:off x="4572994" y="905550"/>
            <a:ext cx="0" cy="3321600"/>
          </a:xfrm>
          <a:prstGeom prst="straightConnector1">
            <a:avLst/>
          </a:prstGeom>
          <a:noFill/>
          <a:ln w="28575" cap="flat" cmpd="sng">
            <a:solidFill>
              <a:schemeClr val="lt2"/>
            </a:solidFill>
            <a:prstDash val="solid"/>
            <a:round/>
            <a:headEnd type="none" w="med" len="med"/>
            <a:tailEnd type="none" w="med" len="med"/>
          </a:ln>
          <a:effectLst>
            <a:outerShdw blurRad="57150" dist="19050" dir="5400000" algn="bl" rotWithShape="0">
              <a:srgbClr val="000000">
                <a:alpha val="50000"/>
              </a:srgbClr>
            </a:outerShdw>
          </a:effectLst>
        </p:spPr>
      </p:cxnSp>
      <p:grpSp>
        <p:nvGrpSpPr>
          <p:cNvPr id="2322" name="Google Shape;2322;p71"/>
          <p:cNvGrpSpPr/>
          <p:nvPr/>
        </p:nvGrpSpPr>
        <p:grpSpPr>
          <a:xfrm>
            <a:off x="4163255" y="539495"/>
            <a:ext cx="1079415" cy="792400"/>
            <a:chOff x="4139277" y="-248855"/>
            <a:chExt cx="1079415" cy="792400"/>
          </a:xfrm>
        </p:grpSpPr>
        <p:grpSp>
          <p:nvGrpSpPr>
            <p:cNvPr id="2323" name="Google Shape;2323;p71"/>
            <p:cNvGrpSpPr/>
            <p:nvPr/>
          </p:nvGrpSpPr>
          <p:grpSpPr>
            <a:xfrm rot="5400000">
              <a:off x="4282784" y="-392363"/>
              <a:ext cx="792400" cy="1079415"/>
              <a:chOff x="2218050" y="2014360"/>
              <a:chExt cx="665100" cy="905929"/>
            </a:xfrm>
          </p:grpSpPr>
          <p:cxnSp>
            <p:nvCxnSpPr>
              <p:cNvPr id="2324" name="Google Shape;2324;p71"/>
              <p:cNvCxnSpPr>
                <a:stCxn id="2325" idx="0"/>
              </p:cNvCxnSpPr>
              <p:nvPr/>
            </p:nvCxnSpPr>
            <p:spPr>
              <a:xfrm rot="-5400000">
                <a:off x="2387769" y="2177260"/>
                <a:ext cx="325800" cy="0"/>
              </a:xfrm>
              <a:prstGeom prst="straightConnector1">
                <a:avLst/>
              </a:prstGeom>
              <a:noFill/>
              <a:ln w="19050" cap="flat" cmpd="sng">
                <a:solidFill>
                  <a:schemeClr val="l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2326" name="Google Shape;2326;p71"/>
              <p:cNvSpPr/>
              <p:nvPr/>
            </p:nvSpPr>
            <p:spPr>
              <a:xfrm>
                <a:off x="2218050" y="2255189"/>
                <a:ext cx="665100" cy="665100"/>
              </a:xfrm>
              <a:prstGeom prst="ellipse">
                <a:avLst/>
              </a:pr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303019" y="2340160"/>
                <a:ext cx="495300" cy="495300"/>
              </a:xfrm>
              <a:prstGeom prst="ellipse">
                <a:avLst/>
              </a:prstGeom>
              <a:solidFill>
                <a:schemeClr val="accent6"/>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7" name="Google Shape;2327;p71"/>
            <p:cNvSpPr txBox="1"/>
            <p:nvPr/>
          </p:nvSpPr>
          <p:spPr>
            <a:xfrm>
              <a:off x="4178964" y="-73584"/>
              <a:ext cx="713100" cy="45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Barlow Condensed SemiBold"/>
                  <a:ea typeface="Barlow Condensed SemiBold"/>
                  <a:cs typeface="Barlow Condensed SemiBold"/>
                  <a:sym typeface="Barlow Condensed SemiBold"/>
                </a:rPr>
                <a:t>01</a:t>
              </a:r>
              <a:endParaRPr sz="2400" dirty="0">
                <a:solidFill>
                  <a:srgbClr val="FFFFFF"/>
                </a:solidFill>
                <a:latin typeface="Barlow Condensed SemiBold"/>
                <a:ea typeface="Barlow Condensed SemiBold"/>
                <a:cs typeface="Barlow Condensed SemiBold"/>
                <a:sym typeface="Barlow Condensed SemiBold"/>
              </a:endParaRPr>
            </a:p>
          </p:txBody>
        </p:sp>
      </p:grpSp>
      <p:cxnSp>
        <p:nvCxnSpPr>
          <p:cNvPr id="2328" name="Google Shape;2328;p71"/>
          <p:cNvCxnSpPr/>
          <p:nvPr/>
        </p:nvCxnSpPr>
        <p:spPr>
          <a:xfrm rot="10800000">
            <a:off x="3933736" y="2027843"/>
            <a:ext cx="349800" cy="0"/>
          </a:xfrm>
          <a:prstGeom prst="straightConnector1">
            <a:avLst/>
          </a:prstGeom>
          <a:noFill/>
          <a:ln w="19050" cap="flat" cmpd="sng">
            <a:solidFill>
              <a:schemeClr val="l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2329" name="Google Shape;2329;p71"/>
          <p:cNvSpPr/>
          <p:nvPr/>
        </p:nvSpPr>
        <p:spPr>
          <a:xfrm rot="-5400000">
            <a:off x="4182460" y="1631675"/>
            <a:ext cx="792300" cy="792600"/>
          </a:xfrm>
          <a:prstGeom prst="ellipse">
            <a:avLst/>
          </a:pr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rot="-5400000">
            <a:off x="4283536" y="1732793"/>
            <a:ext cx="590100" cy="590100"/>
          </a:xfrm>
          <a:prstGeom prst="ellipse">
            <a:avLst/>
          </a:prstGeom>
          <a:solidFill>
            <a:schemeClr val="accent6"/>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txBox="1"/>
          <p:nvPr/>
        </p:nvSpPr>
        <p:spPr>
          <a:xfrm>
            <a:off x="4222071" y="1801806"/>
            <a:ext cx="713100" cy="45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Barlow Condensed SemiBold"/>
                <a:ea typeface="Barlow Condensed SemiBold"/>
                <a:cs typeface="Barlow Condensed SemiBold"/>
                <a:sym typeface="Barlow Condensed SemiBold"/>
              </a:rPr>
              <a:t>02</a:t>
            </a:r>
            <a:endParaRPr sz="2400">
              <a:solidFill>
                <a:srgbClr val="FFFFFF"/>
              </a:solidFill>
              <a:latin typeface="Barlow Condensed SemiBold"/>
              <a:ea typeface="Barlow Condensed SemiBold"/>
              <a:cs typeface="Barlow Condensed SemiBold"/>
              <a:sym typeface="Barlow Condensed SemiBold"/>
            </a:endParaRPr>
          </a:p>
        </p:txBody>
      </p:sp>
      <p:grpSp>
        <p:nvGrpSpPr>
          <p:cNvPr id="2332" name="Google Shape;2332;p71"/>
          <p:cNvGrpSpPr/>
          <p:nvPr/>
        </p:nvGrpSpPr>
        <p:grpSpPr>
          <a:xfrm>
            <a:off x="4163255" y="2723956"/>
            <a:ext cx="1079415" cy="792400"/>
            <a:chOff x="4139277" y="2962206"/>
            <a:chExt cx="1079415" cy="792400"/>
          </a:xfrm>
        </p:grpSpPr>
        <p:grpSp>
          <p:nvGrpSpPr>
            <p:cNvPr id="2333" name="Google Shape;2333;p71"/>
            <p:cNvGrpSpPr/>
            <p:nvPr/>
          </p:nvGrpSpPr>
          <p:grpSpPr>
            <a:xfrm rot="5400000">
              <a:off x="4282784" y="2818698"/>
              <a:ext cx="792400" cy="1079415"/>
              <a:chOff x="4913250" y="2014360"/>
              <a:chExt cx="665100" cy="905929"/>
            </a:xfrm>
          </p:grpSpPr>
          <p:cxnSp>
            <p:nvCxnSpPr>
              <p:cNvPr id="2334" name="Google Shape;2334;p71"/>
              <p:cNvCxnSpPr>
                <a:stCxn id="2335" idx="0"/>
              </p:cNvCxnSpPr>
              <p:nvPr/>
            </p:nvCxnSpPr>
            <p:spPr>
              <a:xfrm rot="-5400000">
                <a:off x="5082969" y="2177260"/>
                <a:ext cx="325800" cy="0"/>
              </a:xfrm>
              <a:prstGeom prst="straightConnector1">
                <a:avLst/>
              </a:prstGeom>
              <a:noFill/>
              <a:ln w="19050" cap="flat" cmpd="sng">
                <a:solidFill>
                  <a:schemeClr val="l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2336" name="Google Shape;2336;p71"/>
              <p:cNvSpPr/>
              <p:nvPr/>
            </p:nvSpPr>
            <p:spPr>
              <a:xfrm>
                <a:off x="4913250" y="2255189"/>
                <a:ext cx="665100" cy="665100"/>
              </a:xfrm>
              <a:prstGeom prst="ellipse">
                <a:avLst/>
              </a:pr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4998219" y="2340160"/>
                <a:ext cx="495300" cy="495300"/>
              </a:xfrm>
              <a:prstGeom prst="ellipse">
                <a:avLst/>
              </a:prstGeom>
              <a:solidFill>
                <a:schemeClr val="accent6"/>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7" name="Google Shape;2337;p71"/>
            <p:cNvSpPr txBox="1"/>
            <p:nvPr/>
          </p:nvSpPr>
          <p:spPr>
            <a:xfrm>
              <a:off x="4178889" y="3132799"/>
              <a:ext cx="713100" cy="45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Barlow Condensed SemiBold"/>
                  <a:ea typeface="Barlow Condensed SemiBold"/>
                  <a:cs typeface="Barlow Condensed SemiBold"/>
                  <a:sym typeface="Barlow Condensed SemiBold"/>
                </a:rPr>
                <a:t>03</a:t>
              </a:r>
              <a:endParaRPr sz="2400">
                <a:solidFill>
                  <a:srgbClr val="FFFFFF"/>
                </a:solidFill>
                <a:latin typeface="Barlow Condensed SemiBold"/>
                <a:ea typeface="Barlow Condensed SemiBold"/>
                <a:cs typeface="Barlow Condensed SemiBold"/>
                <a:sym typeface="Barlow Condensed SemiBold"/>
              </a:endParaRPr>
            </a:p>
          </p:txBody>
        </p:sp>
      </p:grpSp>
      <p:grpSp>
        <p:nvGrpSpPr>
          <p:cNvPr id="2338" name="Google Shape;2338;p71"/>
          <p:cNvGrpSpPr/>
          <p:nvPr/>
        </p:nvGrpSpPr>
        <p:grpSpPr>
          <a:xfrm rot="10800000">
            <a:off x="3933661" y="3816186"/>
            <a:ext cx="1041099" cy="792400"/>
            <a:chOff x="4139277" y="4567736"/>
            <a:chExt cx="1041099" cy="792400"/>
          </a:xfrm>
        </p:grpSpPr>
        <p:grpSp>
          <p:nvGrpSpPr>
            <p:cNvPr id="2339" name="Google Shape;2339;p71"/>
            <p:cNvGrpSpPr/>
            <p:nvPr/>
          </p:nvGrpSpPr>
          <p:grpSpPr>
            <a:xfrm rot="5400000">
              <a:off x="4263626" y="4443387"/>
              <a:ext cx="792400" cy="1041099"/>
              <a:chOff x="6260850" y="2046517"/>
              <a:chExt cx="665100" cy="873772"/>
            </a:xfrm>
          </p:grpSpPr>
          <p:cxnSp>
            <p:nvCxnSpPr>
              <p:cNvPr id="2340" name="Google Shape;2340;p71"/>
              <p:cNvCxnSpPr/>
              <p:nvPr/>
            </p:nvCxnSpPr>
            <p:spPr>
              <a:xfrm rot="-5400000">
                <a:off x="6446619" y="2193367"/>
                <a:ext cx="293700" cy="0"/>
              </a:xfrm>
              <a:prstGeom prst="straightConnector1">
                <a:avLst/>
              </a:prstGeom>
              <a:noFill/>
              <a:ln w="19050" cap="flat" cmpd="sng">
                <a:solidFill>
                  <a:schemeClr val="lt2"/>
                </a:solidFill>
                <a:prstDash val="solid"/>
                <a:round/>
                <a:headEnd type="none" w="med" len="med"/>
                <a:tailEnd type="oval" w="med" len="med"/>
              </a:ln>
              <a:effectLst>
                <a:outerShdw blurRad="57150" dist="19050" dir="5400000" algn="bl" rotWithShape="0">
                  <a:srgbClr val="000000">
                    <a:alpha val="50000"/>
                  </a:srgbClr>
                </a:outerShdw>
              </a:effectLst>
            </p:spPr>
          </p:cxnSp>
          <p:sp>
            <p:nvSpPr>
              <p:cNvPr id="2341" name="Google Shape;2341;p71"/>
              <p:cNvSpPr/>
              <p:nvPr/>
            </p:nvSpPr>
            <p:spPr>
              <a:xfrm>
                <a:off x="6260850" y="2255189"/>
                <a:ext cx="665100" cy="665100"/>
              </a:xfrm>
              <a:prstGeom prst="ellipse">
                <a:avLst/>
              </a:prstGeom>
              <a:solidFill>
                <a:schemeClr val="lt2"/>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6345819" y="2340160"/>
                <a:ext cx="495300" cy="495300"/>
              </a:xfrm>
              <a:prstGeom prst="ellipse">
                <a:avLst/>
              </a:prstGeom>
              <a:solidFill>
                <a:schemeClr val="accent6"/>
              </a:solidFill>
              <a:ln>
                <a:noFill/>
              </a:ln>
              <a:effectLst>
                <a:outerShdw blurRad="57150" dist="19050" dir="5400000" algn="bl" rotWithShape="0">
                  <a:srgbClr val="0C2E3A">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3" name="Google Shape;2343;p71"/>
            <p:cNvSpPr txBox="1"/>
            <p:nvPr/>
          </p:nvSpPr>
          <p:spPr>
            <a:xfrm rot="10800000">
              <a:off x="4178864" y="4733866"/>
              <a:ext cx="713100" cy="45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Barlow Condensed SemiBold"/>
                  <a:ea typeface="Barlow Condensed SemiBold"/>
                  <a:cs typeface="Barlow Condensed SemiBold"/>
                  <a:sym typeface="Barlow Condensed SemiBold"/>
                </a:rPr>
                <a:t>04</a:t>
              </a:r>
              <a:endParaRPr sz="2400">
                <a:solidFill>
                  <a:srgbClr val="FFFFFF"/>
                </a:solidFill>
                <a:latin typeface="Barlow Condensed SemiBold"/>
                <a:ea typeface="Barlow Condensed SemiBold"/>
                <a:cs typeface="Barlow Condensed SemiBold"/>
                <a:sym typeface="Barlow Condensed SemiBold"/>
              </a:endParaRPr>
            </a:p>
          </p:txBody>
        </p:sp>
      </p:grpSp>
      <p:sp>
        <p:nvSpPr>
          <p:cNvPr id="2344" name="Google Shape;2344;p71"/>
          <p:cNvSpPr txBox="1"/>
          <p:nvPr/>
        </p:nvSpPr>
        <p:spPr>
          <a:xfrm>
            <a:off x="5363200" y="838000"/>
            <a:ext cx="2476800" cy="5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Arvo"/>
              <a:ea typeface="Arvo"/>
              <a:cs typeface="Arvo"/>
              <a:sym typeface="Arvo"/>
            </a:endParaRPr>
          </a:p>
        </p:txBody>
      </p:sp>
      <p:sp>
        <p:nvSpPr>
          <p:cNvPr id="2345" name="Google Shape;2345;p71"/>
          <p:cNvSpPr txBox="1"/>
          <p:nvPr/>
        </p:nvSpPr>
        <p:spPr>
          <a:xfrm>
            <a:off x="5363195" y="502391"/>
            <a:ext cx="2879517" cy="10919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1"/>
                </a:solidFill>
                <a:latin typeface="Barlow Condensed SemiBold"/>
                <a:ea typeface="Barlow Condensed SemiBold"/>
                <a:cs typeface="Barlow Condensed SemiBold"/>
                <a:sym typeface="Barlow Condensed SemiBold"/>
              </a:rPr>
              <a:t>2023</a:t>
            </a:r>
          </a:p>
          <a:p>
            <a:pPr lvl="0"/>
            <a:r>
              <a:rPr lang="fr-FR" sz="1200" dirty="0"/>
              <a:t>Exploitation du web à travers un cours à LU </a:t>
            </a:r>
            <a:r>
              <a:rPr lang="fr-FR" sz="1200" dirty="0" err="1"/>
              <a:t>Hadath,HTML</a:t>
            </a:r>
            <a:r>
              <a:rPr lang="fr-FR" sz="1200" dirty="0"/>
              <a:t> et CSS (Frontend).</a:t>
            </a:r>
            <a:r>
              <a:rPr lang="en" sz="1200" dirty="0">
                <a:solidFill>
                  <a:schemeClr val="dk1"/>
                </a:solidFill>
                <a:latin typeface="Barlow Condensed SemiBold"/>
                <a:ea typeface="Barlow Condensed SemiBold"/>
                <a:cs typeface="Barlow Condensed SemiBold"/>
                <a:sym typeface="Barlow Condensed SemiBold"/>
              </a:rPr>
              <a:t> </a:t>
            </a:r>
            <a:endParaRPr sz="1200" dirty="0">
              <a:solidFill>
                <a:schemeClr val="dk1"/>
              </a:solidFill>
              <a:latin typeface="Barlow Condensed SemiBold"/>
              <a:ea typeface="Barlow Condensed SemiBold"/>
              <a:cs typeface="Barlow Condensed SemiBold"/>
              <a:sym typeface="Barlow Condensed SemiBold"/>
            </a:endParaRPr>
          </a:p>
        </p:txBody>
      </p:sp>
      <p:sp>
        <p:nvSpPr>
          <p:cNvPr id="2346" name="Google Shape;2346;p71"/>
          <p:cNvSpPr txBox="1"/>
          <p:nvPr/>
        </p:nvSpPr>
        <p:spPr>
          <a:xfrm>
            <a:off x="1726067" y="1633892"/>
            <a:ext cx="2476800" cy="531000"/>
          </a:xfrm>
          <a:prstGeom prst="rect">
            <a:avLst/>
          </a:prstGeom>
          <a:noFill/>
          <a:ln>
            <a:noFill/>
          </a:ln>
        </p:spPr>
        <p:txBody>
          <a:bodyPr spcFirstLastPara="1" wrap="square" lIns="91425" tIns="91425" rIns="91425" bIns="91425" anchor="t" anchorCtr="0">
            <a:noAutofit/>
          </a:bodyPr>
          <a:lstStyle/>
          <a:p>
            <a:pPr lvl="0"/>
            <a:r>
              <a:rPr lang="fr-FR" b="1" dirty="0"/>
              <a:t>2023 </a:t>
            </a:r>
          </a:p>
          <a:p>
            <a:pPr lvl="0"/>
            <a:r>
              <a:rPr lang="fr-FR" dirty="0"/>
              <a:t>Étude de la gestion des bases de données</a:t>
            </a:r>
            <a:endParaRPr dirty="0">
              <a:solidFill>
                <a:schemeClr val="dk1"/>
              </a:solidFill>
              <a:latin typeface="Arvo"/>
              <a:ea typeface="Arvo"/>
              <a:cs typeface="Arvo"/>
              <a:sym typeface="Arvo"/>
            </a:endParaRPr>
          </a:p>
        </p:txBody>
      </p:sp>
      <p:sp>
        <p:nvSpPr>
          <p:cNvPr id="2348" name="Google Shape;2348;p71"/>
          <p:cNvSpPr txBox="1"/>
          <p:nvPr/>
        </p:nvSpPr>
        <p:spPr>
          <a:xfrm>
            <a:off x="5363200" y="2723955"/>
            <a:ext cx="2476800" cy="531000"/>
          </a:xfrm>
          <a:prstGeom prst="rect">
            <a:avLst/>
          </a:prstGeom>
          <a:noFill/>
          <a:ln>
            <a:noFill/>
          </a:ln>
        </p:spPr>
        <p:txBody>
          <a:bodyPr spcFirstLastPara="1" wrap="square" lIns="91425" tIns="91425" rIns="91425" bIns="91425" anchor="t" anchorCtr="0">
            <a:noAutofit/>
          </a:bodyPr>
          <a:lstStyle/>
          <a:p>
            <a:r>
              <a:rPr lang="fr-FR" b="1" dirty="0"/>
              <a:t>2024 </a:t>
            </a:r>
          </a:p>
          <a:p>
            <a:r>
              <a:rPr lang="fr-FR" dirty="0"/>
              <a:t>Stage et développement de systèmes Full Stack.</a:t>
            </a:r>
          </a:p>
        </p:txBody>
      </p:sp>
      <p:sp>
        <p:nvSpPr>
          <p:cNvPr id="2350" name="Google Shape;2350;p71"/>
          <p:cNvSpPr txBox="1"/>
          <p:nvPr/>
        </p:nvSpPr>
        <p:spPr>
          <a:xfrm>
            <a:off x="1857626" y="3858144"/>
            <a:ext cx="2386324" cy="892175"/>
          </a:xfrm>
          <a:prstGeom prst="rect">
            <a:avLst/>
          </a:prstGeom>
          <a:noFill/>
          <a:ln>
            <a:noFill/>
          </a:ln>
        </p:spPr>
        <p:txBody>
          <a:bodyPr spcFirstLastPara="1" wrap="square" lIns="91425" tIns="91425" rIns="91425" bIns="91425" anchor="t" anchorCtr="0">
            <a:noAutofit/>
          </a:bodyPr>
          <a:lstStyle/>
          <a:p>
            <a:r>
              <a:rPr lang="fr-FR" b="1" dirty="0"/>
              <a:t>2024 </a:t>
            </a:r>
            <a:endParaRPr lang="fr-FR" dirty="0"/>
          </a:p>
          <a:p>
            <a:r>
              <a:rPr lang="fr-FR" dirty="0"/>
              <a:t>Cours sur le </a:t>
            </a:r>
            <a:r>
              <a:rPr lang="fr-FR" dirty="0" err="1"/>
              <a:t>framework</a:t>
            </a:r>
            <a:r>
              <a:rPr lang="fr-FR" dirty="0"/>
              <a:t> </a:t>
            </a:r>
            <a:r>
              <a:rPr lang="fr-FR" dirty="0" err="1"/>
              <a:t>Bootstrap.Et</a:t>
            </a:r>
            <a:r>
              <a:rPr lang="fr-FR" dirty="0"/>
              <a:t> en 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6"/>
        <p:cNvGrpSpPr/>
        <p:nvPr/>
      </p:nvGrpSpPr>
      <p:grpSpPr>
        <a:xfrm>
          <a:off x="0" y="0"/>
          <a:ext cx="0" cy="0"/>
          <a:chOff x="0" y="0"/>
          <a:chExt cx="0" cy="0"/>
        </a:xfrm>
      </p:grpSpPr>
      <p:sp>
        <p:nvSpPr>
          <p:cNvPr id="2147" name="Google Shape;2147;p66"/>
          <p:cNvSpPr txBox="1">
            <a:spLocks noGrp="1"/>
          </p:cNvSpPr>
          <p:nvPr>
            <p:ph type="ctrTitle"/>
          </p:nvPr>
        </p:nvSpPr>
        <p:spPr>
          <a:xfrm flipH="1">
            <a:off x="803592" y="254731"/>
            <a:ext cx="8095500" cy="577800"/>
          </a:xfrm>
          <a:prstGeom prst="rect">
            <a:avLst/>
          </a:prstGeom>
        </p:spPr>
        <p:txBody>
          <a:bodyPr spcFirstLastPara="1" wrap="square" lIns="91425" tIns="91425" rIns="91425" bIns="91425" anchor="b" anchorCtr="0">
            <a:noAutofit/>
          </a:bodyPr>
          <a:lstStyle/>
          <a:p>
            <a:pPr lvl="0"/>
            <a:r>
              <a:rPr lang="en-US" dirty="0" err="1"/>
              <a:t>Présentation</a:t>
            </a:r>
            <a:r>
              <a:rPr lang="en-US" dirty="0"/>
              <a:t> de Stage</a:t>
            </a:r>
            <a:endParaRPr dirty="0"/>
          </a:p>
        </p:txBody>
      </p:sp>
      <p:grpSp>
        <p:nvGrpSpPr>
          <p:cNvPr id="2148" name="Google Shape;2148;p66"/>
          <p:cNvGrpSpPr/>
          <p:nvPr/>
        </p:nvGrpSpPr>
        <p:grpSpPr>
          <a:xfrm>
            <a:off x="313244" y="1227828"/>
            <a:ext cx="980695" cy="982361"/>
            <a:chOff x="917250" y="2165250"/>
            <a:chExt cx="980695" cy="982361"/>
          </a:xfrm>
        </p:grpSpPr>
        <p:sp>
          <p:nvSpPr>
            <p:cNvPr id="2149" name="Google Shape;2149;p66"/>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6"/>
            <p:cNvSpPr/>
            <p:nvPr/>
          </p:nvSpPr>
          <p:spPr>
            <a:xfrm>
              <a:off x="1046121" y="2290000"/>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66"/>
          <p:cNvGrpSpPr/>
          <p:nvPr/>
        </p:nvGrpSpPr>
        <p:grpSpPr>
          <a:xfrm>
            <a:off x="628013" y="1544885"/>
            <a:ext cx="351155" cy="340753"/>
            <a:chOff x="-59481900" y="2290800"/>
            <a:chExt cx="319000" cy="309550"/>
          </a:xfrm>
        </p:grpSpPr>
        <p:sp>
          <p:nvSpPr>
            <p:cNvPr id="2152" name="Google Shape;2152;p6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1" name="Google Shape;2161;p66"/>
          <p:cNvSpPr txBox="1">
            <a:spLocks noGrp="1"/>
          </p:cNvSpPr>
          <p:nvPr>
            <p:ph type="subTitle" idx="1"/>
          </p:nvPr>
        </p:nvSpPr>
        <p:spPr>
          <a:xfrm>
            <a:off x="1508100" y="1292005"/>
            <a:ext cx="2541086" cy="525989"/>
          </a:xfrm>
          <a:prstGeom prst="rect">
            <a:avLst/>
          </a:prstGeom>
        </p:spPr>
        <p:txBody>
          <a:bodyPr spcFirstLastPara="1" wrap="square" lIns="91425" tIns="91425" rIns="91425" bIns="91425" anchor="b" anchorCtr="0">
            <a:noAutofit/>
          </a:bodyPr>
          <a:lstStyle/>
          <a:p>
            <a:pPr marL="0" lvl="0" indent="0"/>
            <a:r>
              <a:rPr lang="en-US" dirty="0" err="1"/>
              <a:t>Dualcom</a:t>
            </a:r>
            <a:r>
              <a:rPr lang="en-US" dirty="0"/>
              <a:t> Consulting-Nokia</a:t>
            </a:r>
            <a:endParaRPr dirty="0"/>
          </a:p>
        </p:txBody>
      </p:sp>
      <p:sp>
        <p:nvSpPr>
          <p:cNvPr id="2162" name="Google Shape;2162;p66"/>
          <p:cNvSpPr txBox="1">
            <a:spLocks noGrp="1"/>
          </p:cNvSpPr>
          <p:nvPr>
            <p:ph type="subTitle" idx="2"/>
          </p:nvPr>
        </p:nvSpPr>
        <p:spPr>
          <a:xfrm>
            <a:off x="1508099" y="1958183"/>
            <a:ext cx="7066001" cy="689880"/>
          </a:xfrm>
          <a:prstGeom prst="rect">
            <a:avLst/>
          </a:prstGeom>
        </p:spPr>
        <p:txBody>
          <a:bodyPr spcFirstLastPara="1" wrap="square" lIns="91425" tIns="91425" rIns="91425" bIns="91425" anchor="t" anchorCtr="0">
            <a:noAutofit/>
          </a:bodyPr>
          <a:lstStyle/>
          <a:p>
            <a:pPr lvl="0">
              <a:buSzPts val="1400"/>
            </a:pPr>
            <a:r>
              <a:rPr lang="fr-FR" b="1" dirty="0"/>
              <a:t>Sujet</a:t>
            </a:r>
            <a:r>
              <a:rPr lang="fr-FR" dirty="0"/>
              <a:t> : Développement d’un système de gestion de packages </a:t>
            </a:r>
            <a:r>
              <a:rPr lang="fr-FR" dirty="0" err="1"/>
              <a:t>eBook</a:t>
            </a:r>
            <a:r>
              <a:rPr lang="fr-FR" dirty="0"/>
              <a:t> </a:t>
            </a:r>
          </a:p>
          <a:p>
            <a:pPr lvl="0">
              <a:buSzPts val="1400"/>
            </a:pPr>
            <a:r>
              <a:rPr lang="fr-FR" b="1" dirty="0"/>
              <a:t>Objectif :</a:t>
            </a:r>
            <a:r>
              <a:rPr lang="fr-FR" dirty="0"/>
              <a:t> Gérer l’ajout, la suppression et la modification de livres et de packages. La spécificité de ce stage réside dans la gestion de la base de données, permettant à l’administrateur de consulter l’historique complet et de déclencher des mises à jour à une date spécifique sur le système de l’utilisateur.</a:t>
            </a:r>
          </a:p>
          <a:p>
            <a:pPr lvl="0">
              <a:buSzPts val="1400"/>
            </a:pPr>
            <a:r>
              <a:rPr lang="en-US" b="1" dirty="0"/>
              <a:t>Technologies </a:t>
            </a:r>
            <a:r>
              <a:rPr lang="en-US" b="1" dirty="0" err="1"/>
              <a:t>utilisées</a:t>
            </a:r>
            <a:r>
              <a:rPr lang="en-US" dirty="0"/>
              <a:t> : Next.js, Material UI, TypeScript, Tailwind CSS, React.js, PostgreSQL</a:t>
            </a:r>
          </a:p>
          <a:p>
            <a:pPr>
              <a:buSzPts val="1400"/>
            </a:pPr>
            <a:r>
              <a:rPr lang="fr-FR" dirty="0"/>
              <a:t>Gestion de version de code avec Git et GitHub-</a:t>
            </a:r>
            <a:r>
              <a:rPr lang="fr-FR" dirty="0" err="1"/>
              <a:t>GitLab</a:t>
            </a:r>
            <a:endParaRPr lang="en-US" dirty="0"/>
          </a:p>
          <a:p>
            <a:pPr lvl="0">
              <a:buSzPts val="1400"/>
            </a:pPr>
            <a:r>
              <a:rPr lang="en-US" b="1" dirty="0" err="1"/>
              <a:t>Méthodologie</a:t>
            </a:r>
            <a:r>
              <a:rPr lang="en-US" dirty="0"/>
              <a:t> </a:t>
            </a:r>
            <a:r>
              <a:rPr lang="en-US" b="1" dirty="0" err="1"/>
              <a:t>utilisées</a:t>
            </a:r>
            <a:r>
              <a:rPr lang="en-US" dirty="0"/>
              <a:t> : Agile, Scrum, Kanban</a:t>
            </a:r>
            <a:endParaRPr dirty="0">
              <a:solidFill>
                <a:schemeClr val="dk1"/>
              </a:solidFill>
            </a:endParaRPr>
          </a:p>
        </p:txBody>
      </p:sp>
      <p:sp>
        <p:nvSpPr>
          <p:cNvPr id="2163" name="Google Shape;2163;p66"/>
          <p:cNvSpPr txBox="1">
            <a:spLocks noGrp="1"/>
          </p:cNvSpPr>
          <p:nvPr>
            <p:ph type="title" idx="3"/>
          </p:nvPr>
        </p:nvSpPr>
        <p:spPr>
          <a:xfrm>
            <a:off x="6749936" y="1131602"/>
            <a:ext cx="1965900" cy="576000"/>
          </a:xfrm>
          <a:prstGeom prst="rect">
            <a:avLst/>
          </a:prstGeom>
        </p:spPr>
        <p:txBody>
          <a:bodyPr spcFirstLastPara="1" wrap="square" lIns="91425" tIns="91425" rIns="91425" bIns="91425" anchor="b" anchorCtr="0">
            <a:noAutofit/>
          </a:bodyPr>
          <a:lstStyle/>
          <a:p>
            <a:pPr lvl="0"/>
            <a:r>
              <a:rPr lang="en-US" dirty="0"/>
              <a:t>(01/07 – 01/09)</a:t>
            </a:r>
            <a:endParaRPr dirty="0"/>
          </a:p>
        </p:txBody>
      </p:sp>
      <p:cxnSp>
        <p:nvCxnSpPr>
          <p:cNvPr id="2169" name="Google Shape;2169;p66"/>
          <p:cNvCxnSpPr>
            <a:cxnSpLocks/>
          </p:cNvCxnSpPr>
          <p:nvPr/>
        </p:nvCxnSpPr>
        <p:spPr>
          <a:xfrm flipV="1">
            <a:off x="1510962" y="1817994"/>
            <a:ext cx="7293382" cy="216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5"/>
        <p:cNvGrpSpPr/>
        <p:nvPr/>
      </p:nvGrpSpPr>
      <p:grpSpPr>
        <a:xfrm>
          <a:off x="0" y="0"/>
          <a:ext cx="0" cy="0"/>
          <a:chOff x="0" y="0"/>
          <a:chExt cx="0" cy="0"/>
        </a:xfrm>
      </p:grpSpPr>
      <p:sp>
        <p:nvSpPr>
          <p:cNvPr id="2356" name="Google Shape;2356;p72"/>
          <p:cNvSpPr txBox="1">
            <a:spLocks noGrp="1"/>
          </p:cNvSpPr>
          <p:nvPr>
            <p:ph type="ctrTitle"/>
          </p:nvPr>
        </p:nvSpPr>
        <p:spPr>
          <a:xfrm flipH="1">
            <a:off x="758765" y="423501"/>
            <a:ext cx="3801300" cy="577800"/>
          </a:xfrm>
          <a:prstGeom prst="rect">
            <a:avLst/>
          </a:prstGeom>
        </p:spPr>
        <p:txBody>
          <a:bodyPr spcFirstLastPara="1" wrap="square" lIns="91425" tIns="91425" rIns="91425" bIns="91425" anchor="b" anchorCtr="0">
            <a:noAutofit/>
          </a:bodyPr>
          <a:lstStyle/>
          <a:p>
            <a:pPr lvl="0"/>
            <a:r>
              <a:rPr lang="en-US" dirty="0" err="1"/>
              <a:t>Cours</a:t>
            </a:r>
            <a:r>
              <a:rPr lang="en-US" dirty="0"/>
              <a:t> </a:t>
            </a:r>
            <a:endParaRPr dirty="0"/>
          </a:p>
        </p:txBody>
      </p:sp>
      <p:grpSp>
        <p:nvGrpSpPr>
          <p:cNvPr id="2357" name="Google Shape;2357;p72"/>
          <p:cNvGrpSpPr/>
          <p:nvPr/>
        </p:nvGrpSpPr>
        <p:grpSpPr>
          <a:xfrm>
            <a:off x="1736571" y="1265322"/>
            <a:ext cx="980695" cy="982361"/>
            <a:chOff x="917250" y="2165250"/>
            <a:chExt cx="980695" cy="982361"/>
          </a:xfrm>
        </p:grpSpPr>
        <p:sp>
          <p:nvSpPr>
            <p:cNvPr id="2358" name="Google Shape;2358;p72"/>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2"/>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0" name="Google Shape;2360;p72"/>
          <p:cNvCxnSpPr/>
          <p:nvPr/>
        </p:nvCxnSpPr>
        <p:spPr>
          <a:xfrm>
            <a:off x="3228034" y="1752840"/>
            <a:ext cx="4339200" cy="0"/>
          </a:xfrm>
          <a:prstGeom prst="straightConnector1">
            <a:avLst/>
          </a:prstGeom>
          <a:noFill/>
          <a:ln w="19050" cap="flat" cmpd="sng">
            <a:solidFill>
              <a:schemeClr val="dk2"/>
            </a:solidFill>
            <a:prstDash val="solid"/>
            <a:round/>
            <a:headEnd type="none" w="med" len="med"/>
            <a:tailEnd type="none" w="med" len="med"/>
          </a:ln>
        </p:spPr>
      </p:cxnSp>
      <p:sp>
        <p:nvSpPr>
          <p:cNvPr id="2361" name="Google Shape;2361;p72"/>
          <p:cNvSpPr txBox="1"/>
          <p:nvPr/>
        </p:nvSpPr>
        <p:spPr>
          <a:xfrm>
            <a:off x="3173135" y="1151355"/>
            <a:ext cx="3142146" cy="60148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err="1">
                <a:solidFill>
                  <a:schemeClr val="dk1"/>
                </a:solidFill>
                <a:latin typeface="Barlow Condensed SemiBold"/>
                <a:ea typeface="Barlow Condensed SemiBold"/>
                <a:cs typeface="Barlow Condensed SemiBold"/>
                <a:sym typeface="Barlow Condensed SemiBold"/>
              </a:rPr>
              <a:t>Kawthar</a:t>
            </a:r>
            <a:r>
              <a:rPr lang="en-US" sz="2000" dirty="0">
                <a:solidFill>
                  <a:schemeClr val="dk1"/>
                </a:solidFill>
                <a:latin typeface="Barlow Condensed SemiBold"/>
                <a:ea typeface="Barlow Condensed SemiBold"/>
                <a:cs typeface="Barlow Condensed SemiBold"/>
                <a:sym typeface="Barlow Condensed SemiBold"/>
              </a:rPr>
              <a:t> </a:t>
            </a:r>
            <a:r>
              <a:rPr lang="en-US" sz="2000" dirty="0" err="1">
                <a:solidFill>
                  <a:schemeClr val="dk1"/>
                </a:solidFill>
                <a:latin typeface="Barlow Condensed SemiBold"/>
                <a:ea typeface="Barlow Condensed SemiBold"/>
                <a:cs typeface="Barlow Condensed SemiBold"/>
                <a:sym typeface="Barlow Condensed SemiBold"/>
              </a:rPr>
              <a:t>Messelmani</a:t>
            </a:r>
            <a:r>
              <a:rPr lang="en-US" sz="2000" dirty="0">
                <a:solidFill>
                  <a:schemeClr val="dk1"/>
                </a:solidFill>
                <a:latin typeface="Barlow Condensed SemiBold"/>
                <a:ea typeface="Barlow Condensed SemiBold"/>
                <a:cs typeface="Barlow Condensed SemiBold"/>
                <a:sym typeface="Barlow Condensed SemiBold"/>
              </a:rPr>
              <a:t>-bootstrap </a:t>
            </a:r>
            <a:endParaRPr sz="2000" dirty="0">
              <a:solidFill>
                <a:schemeClr val="dk1"/>
              </a:solidFill>
              <a:latin typeface="Barlow Condensed SemiBold"/>
              <a:ea typeface="Barlow Condensed SemiBold"/>
              <a:cs typeface="Barlow Condensed SemiBold"/>
              <a:sym typeface="Barlow Condensed SemiBold"/>
            </a:endParaRPr>
          </a:p>
        </p:txBody>
      </p:sp>
      <p:sp>
        <p:nvSpPr>
          <p:cNvPr id="2363" name="Google Shape;2363;p72"/>
          <p:cNvSpPr txBox="1"/>
          <p:nvPr/>
        </p:nvSpPr>
        <p:spPr>
          <a:xfrm>
            <a:off x="3173135" y="1848599"/>
            <a:ext cx="5621860" cy="1112680"/>
          </a:xfrm>
          <a:prstGeom prst="rect">
            <a:avLst/>
          </a:prstGeom>
          <a:noFill/>
          <a:ln>
            <a:noFill/>
          </a:ln>
        </p:spPr>
        <p:txBody>
          <a:bodyPr spcFirstLastPara="1" wrap="square" lIns="91425" tIns="91425" rIns="91425" bIns="91425" anchor="t" anchorCtr="0">
            <a:noAutofit/>
          </a:bodyPr>
          <a:lstStyle/>
          <a:p>
            <a:pPr lvl="0" eaLnBrk="0" fontAlgn="base" hangingPunct="0">
              <a:spcBef>
                <a:spcPct val="0"/>
              </a:spcBef>
              <a:spcAft>
                <a:spcPct val="0"/>
              </a:spcAft>
              <a:buClrTx/>
              <a:buFontTx/>
              <a:buChar char="•"/>
            </a:pPr>
            <a:r>
              <a:rPr lang="en-US" altLang="en-US" dirty="0" err="1">
                <a:solidFill>
                  <a:schemeClr val="tx1"/>
                </a:solidFill>
                <a:latin typeface="Arial" panose="020B0604020202020204" pitchFamily="34" charset="0"/>
              </a:rPr>
              <a:t>Exercices</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avancés</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en</a:t>
            </a:r>
            <a:r>
              <a:rPr lang="en-US" altLang="en-US" dirty="0">
                <a:solidFill>
                  <a:schemeClr val="tx1"/>
                </a:solidFill>
                <a:latin typeface="Arial" panose="020B0604020202020204" pitchFamily="34" charset="0"/>
              </a:rPr>
              <a:t> HTML, CSS et JavaScript </a:t>
            </a:r>
          </a:p>
          <a:p>
            <a:pPr lvl="0" eaLnBrk="0" fontAlgn="base" hangingPunct="0">
              <a:spcBef>
                <a:spcPct val="0"/>
              </a:spcBef>
              <a:spcAft>
                <a:spcPct val="0"/>
              </a:spcAft>
              <a:buClrTx/>
              <a:buFontTx/>
              <a:buChar char="•"/>
            </a:pPr>
            <a:r>
              <a:rPr lang="en-US" altLang="en-US" dirty="0" err="1">
                <a:solidFill>
                  <a:schemeClr val="tx1"/>
                </a:solidFill>
                <a:latin typeface="Arial" panose="020B0604020202020204" pitchFamily="34" charset="0"/>
              </a:rPr>
              <a:t>Logique</a:t>
            </a:r>
            <a:r>
              <a:rPr lang="en-US" altLang="en-US" dirty="0">
                <a:solidFill>
                  <a:schemeClr val="tx1"/>
                </a:solidFill>
                <a:latin typeface="Arial" panose="020B0604020202020204" pitchFamily="34" charset="0"/>
              </a:rPr>
              <a:t> de </a:t>
            </a:r>
            <a:r>
              <a:rPr lang="en-US" altLang="en-US" dirty="0" err="1">
                <a:solidFill>
                  <a:schemeClr val="tx1"/>
                </a:solidFill>
                <a:latin typeface="Arial" panose="020B0604020202020204" pitchFamily="34" charset="0"/>
              </a:rPr>
              <a:t>programmation</a:t>
            </a:r>
            <a:r>
              <a:rPr lang="en-US" altLang="en-US" dirty="0">
                <a:solidFill>
                  <a:schemeClr val="tx1"/>
                </a:solidFill>
                <a:latin typeface="Arial" panose="020B0604020202020204" pitchFamily="34" charset="0"/>
              </a:rPr>
              <a:t> </a:t>
            </a:r>
          </a:p>
          <a:p>
            <a:pPr lvl="0" eaLnBrk="0" fontAlgn="base" hangingPunct="0">
              <a:spcBef>
                <a:spcPct val="0"/>
              </a:spcBef>
              <a:spcAft>
                <a:spcPct val="0"/>
              </a:spcAft>
              <a:buClrTx/>
              <a:buFontTx/>
              <a:buChar char="•"/>
            </a:pPr>
            <a:r>
              <a:rPr lang="en-US" altLang="en-US" dirty="0" err="1">
                <a:solidFill>
                  <a:schemeClr val="tx1"/>
                </a:solidFill>
                <a:latin typeface="Arial" panose="020B0604020202020204" pitchFamily="34" charset="0"/>
              </a:rPr>
              <a:t>Utilisation</a:t>
            </a:r>
            <a:r>
              <a:rPr lang="en-US" altLang="en-US" dirty="0">
                <a:solidFill>
                  <a:schemeClr val="tx1"/>
                </a:solidFill>
                <a:latin typeface="Arial" panose="020B0604020202020204" pitchFamily="34" charset="0"/>
              </a:rPr>
              <a:t> de Bootstrap pour </a:t>
            </a:r>
            <a:r>
              <a:rPr lang="en-US" altLang="en-US" dirty="0" err="1">
                <a:solidFill>
                  <a:schemeClr val="tx1"/>
                </a:solidFill>
                <a:latin typeface="Arial" panose="020B0604020202020204" pitchFamily="34" charset="0"/>
              </a:rPr>
              <a:t>l'amélioration</a:t>
            </a:r>
            <a:r>
              <a:rPr lang="en-US" altLang="en-US" dirty="0">
                <a:solidFill>
                  <a:schemeClr val="tx1"/>
                </a:solidFill>
                <a:latin typeface="Arial" panose="020B0604020202020204" pitchFamily="34" charset="0"/>
              </a:rPr>
              <a:t> du design frontend </a:t>
            </a:r>
          </a:p>
          <a:p>
            <a:pPr lvl="0" eaLnBrk="0" fontAlgn="base" hangingPunct="0">
              <a:spcBef>
                <a:spcPct val="0"/>
              </a:spcBef>
              <a:spcAft>
                <a:spcPct val="0"/>
              </a:spcAft>
              <a:buClrTx/>
              <a:buFontTx/>
              <a:buChar char="•"/>
            </a:pPr>
            <a:r>
              <a:rPr lang="en-US" altLang="en-US" dirty="0" err="1">
                <a:solidFill>
                  <a:schemeClr val="tx1"/>
                </a:solidFill>
                <a:latin typeface="Arial" panose="020B0604020202020204" pitchFamily="34" charset="0"/>
              </a:rPr>
              <a:t>Projet</a:t>
            </a:r>
            <a:r>
              <a:rPr lang="en-US" altLang="en-US" dirty="0">
                <a:solidFill>
                  <a:schemeClr val="tx1"/>
                </a:solidFill>
                <a:latin typeface="Arial" panose="020B0604020202020204" pitchFamily="34" charset="0"/>
              </a:rPr>
              <a:t> portfolio </a:t>
            </a:r>
            <a:r>
              <a:rPr lang="en-US" altLang="en-US" dirty="0" err="1">
                <a:solidFill>
                  <a:schemeClr val="tx1"/>
                </a:solidFill>
                <a:latin typeface="Arial" panose="020B0604020202020204" pitchFamily="34" charset="0"/>
              </a:rPr>
              <a:t>réalisé</a:t>
            </a:r>
            <a:r>
              <a:rPr lang="en-US" altLang="en-US" dirty="0">
                <a:solidFill>
                  <a:schemeClr val="tx1"/>
                </a:solidFill>
                <a:latin typeface="Arial" panose="020B0604020202020204" pitchFamily="34" charset="0"/>
              </a:rPr>
              <a:t> avec Bootstrap</a:t>
            </a:r>
          </a:p>
          <a:p>
            <a:pPr lvl="0" eaLnBrk="0" fontAlgn="base" hangingPunct="0">
              <a:spcBef>
                <a:spcPct val="0"/>
              </a:spcBef>
              <a:spcAft>
                <a:spcPct val="0"/>
              </a:spcAft>
              <a:buClrTx/>
            </a:pPr>
            <a:endParaRPr lang="en-US" altLang="en-US" dirty="0">
              <a:solidFill>
                <a:schemeClr val="tx1"/>
              </a:solidFill>
              <a:latin typeface="Arial" panose="020B0604020202020204" pitchFamily="34" charset="0"/>
            </a:endParaRPr>
          </a:p>
        </p:txBody>
      </p:sp>
      <p:sp>
        <p:nvSpPr>
          <p:cNvPr id="2370" name="Google Shape;2370;p72"/>
          <p:cNvSpPr txBox="1"/>
          <p:nvPr/>
        </p:nvSpPr>
        <p:spPr>
          <a:xfrm>
            <a:off x="5604335" y="1155240"/>
            <a:ext cx="1962900" cy="577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dirty="0">
                <a:solidFill>
                  <a:schemeClr val="dk1"/>
                </a:solidFill>
                <a:latin typeface="Barlow Condensed SemiBold"/>
                <a:ea typeface="Barlow Condensed SemiBold"/>
                <a:cs typeface="Barlow Condensed SemiBold"/>
                <a:sym typeface="Barlow Condensed SemiBold"/>
              </a:rPr>
              <a:t>12-</a:t>
            </a:r>
            <a:r>
              <a:rPr lang="en-US" sz="2000" dirty="0">
                <a:solidFill>
                  <a:schemeClr val="dk1"/>
                </a:solidFill>
                <a:latin typeface="Barlow Condensed SemiBold"/>
                <a:ea typeface="Barlow Condensed SemiBold"/>
                <a:cs typeface="Barlow Condensed SemiBold"/>
                <a:sym typeface="Barlow Condensed SemiBold"/>
              </a:rPr>
              <a:t>N</a:t>
            </a:r>
            <a:r>
              <a:rPr lang="en" sz="2000" dirty="0">
                <a:solidFill>
                  <a:schemeClr val="dk1"/>
                </a:solidFill>
                <a:latin typeface="Barlow Condensed SemiBold"/>
                <a:ea typeface="Barlow Condensed SemiBold"/>
                <a:cs typeface="Barlow Condensed SemiBold"/>
                <a:sym typeface="Barlow Condensed SemiBold"/>
              </a:rPr>
              <a:t>ov-2024</a:t>
            </a:r>
            <a:endParaRPr sz="2000" dirty="0">
              <a:solidFill>
                <a:schemeClr val="dk1"/>
              </a:solidFill>
              <a:latin typeface="Barlow Condensed SemiBold"/>
              <a:ea typeface="Barlow Condensed SemiBold"/>
              <a:cs typeface="Barlow Condensed SemiBold"/>
              <a:sym typeface="Barlow Condensed SemiBold"/>
            </a:endParaRPr>
          </a:p>
        </p:txBody>
      </p:sp>
      <p:grpSp>
        <p:nvGrpSpPr>
          <p:cNvPr id="28" name="Google Shape;2357;p72">
            <a:extLst>
              <a:ext uri="{FF2B5EF4-FFF2-40B4-BE49-F238E27FC236}">
                <a16:creationId xmlns:a16="http://schemas.microsoft.com/office/drawing/2014/main" id="{AC99C7BC-85DF-4573-A960-D46BEDC10DBC}"/>
              </a:ext>
            </a:extLst>
          </p:cNvPr>
          <p:cNvGrpSpPr/>
          <p:nvPr/>
        </p:nvGrpSpPr>
        <p:grpSpPr>
          <a:xfrm>
            <a:off x="1745678" y="2895817"/>
            <a:ext cx="980695" cy="982361"/>
            <a:chOff x="917250" y="2165250"/>
            <a:chExt cx="980695" cy="982361"/>
          </a:xfrm>
        </p:grpSpPr>
        <p:sp>
          <p:nvSpPr>
            <p:cNvPr id="29" name="Google Shape;2358;p72">
              <a:extLst>
                <a:ext uri="{FF2B5EF4-FFF2-40B4-BE49-F238E27FC236}">
                  <a16:creationId xmlns:a16="http://schemas.microsoft.com/office/drawing/2014/main" id="{24EC9FC4-70AA-42B8-A780-231A5F43BA5E}"/>
                </a:ext>
              </a:extLst>
            </p:cNvPr>
            <p:cNvSpPr/>
            <p:nvPr/>
          </p:nvSpPr>
          <p:spPr>
            <a:xfrm>
              <a:off x="917250" y="2165250"/>
              <a:ext cx="980695" cy="982361"/>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59;p72">
              <a:extLst>
                <a:ext uri="{FF2B5EF4-FFF2-40B4-BE49-F238E27FC236}">
                  <a16:creationId xmlns:a16="http://schemas.microsoft.com/office/drawing/2014/main" id="{2B75E32F-9C7F-45B6-A132-BC954A43239A}"/>
                </a:ext>
              </a:extLst>
            </p:cNvPr>
            <p:cNvSpPr/>
            <p:nvPr/>
          </p:nvSpPr>
          <p:spPr>
            <a:xfrm>
              <a:off x="1037015" y="2285225"/>
              <a:ext cx="741167" cy="742427"/>
            </a:xfrm>
            <a:custGeom>
              <a:avLst/>
              <a:gdLst/>
              <a:ahLst/>
              <a:cxnLst/>
              <a:rect l="l" t="t" r="r" b="b"/>
              <a:pathLst>
                <a:path w="14713" h="14738" extrusionOk="0">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361;p72">
            <a:extLst>
              <a:ext uri="{FF2B5EF4-FFF2-40B4-BE49-F238E27FC236}">
                <a16:creationId xmlns:a16="http://schemas.microsoft.com/office/drawing/2014/main" id="{22EC4FD3-6121-4279-831D-8B79F265941B}"/>
              </a:ext>
            </a:extLst>
          </p:cNvPr>
          <p:cNvSpPr txBox="1"/>
          <p:nvPr/>
        </p:nvSpPr>
        <p:spPr>
          <a:xfrm>
            <a:off x="3228034" y="2852510"/>
            <a:ext cx="2431200" cy="577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chemeClr val="dk1"/>
                </a:solidFill>
                <a:latin typeface="Barlow Condensed SemiBold"/>
                <a:ea typeface="Barlow Condensed SemiBold"/>
                <a:cs typeface="Barlow Condensed SemiBold"/>
                <a:sym typeface="Barlow Condensed SemiBold"/>
              </a:rPr>
              <a:t>Najah-python </a:t>
            </a:r>
            <a:endParaRPr sz="2000" dirty="0">
              <a:solidFill>
                <a:schemeClr val="dk1"/>
              </a:solidFill>
              <a:latin typeface="Barlow Condensed SemiBold"/>
              <a:ea typeface="Barlow Condensed SemiBold"/>
              <a:cs typeface="Barlow Condensed SemiBold"/>
              <a:sym typeface="Barlow Condensed SemiBold"/>
            </a:endParaRPr>
          </a:p>
        </p:txBody>
      </p:sp>
      <p:sp>
        <p:nvSpPr>
          <p:cNvPr id="32" name="Google Shape;2370;p72">
            <a:extLst>
              <a:ext uri="{FF2B5EF4-FFF2-40B4-BE49-F238E27FC236}">
                <a16:creationId xmlns:a16="http://schemas.microsoft.com/office/drawing/2014/main" id="{B83F53BA-DFE3-4A2A-9C24-0FFCC35250A0}"/>
              </a:ext>
            </a:extLst>
          </p:cNvPr>
          <p:cNvSpPr txBox="1"/>
          <p:nvPr/>
        </p:nvSpPr>
        <p:spPr>
          <a:xfrm>
            <a:off x="5714133" y="2847469"/>
            <a:ext cx="1962900" cy="577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000" dirty="0" err="1">
                <a:solidFill>
                  <a:schemeClr val="dk1"/>
                </a:solidFill>
                <a:latin typeface="Barlow Condensed SemiBold"/>
                <a:ea typeface="Barlow Condensed SemiBold"/>
                <a:cs typeface="Barlow Condensed SemiBold"/>
                <a:sym typeface="Barlow Condensed SemiBold"/>
              </a:rPr>
              <a:t>Juillet</a:t>
            </a:r>
            <a:r>
              <a:rPr lang="en" sz="2000" dirty="0">
                <a:solidFill>
                  <a:schemeClr val="dk1"/>
                </a:solidFill>
                <a:latin typeface="Barlow Condensed SemiBold"/>
                <a:ea typeface="Barlow Condensed SemiBold"/>
                <a:cs typeface="Barlow Condensed SemiBold"/>
                <a:sym typeface="Barlow Condensed SemiBold"/>
              </a:rPr>
              <a:t>-2024</a:t>
            </a:r>
            <a:endParaRPr sz="2000" dirty="0">
              <a:solidFill>
                <a:schemeClr val="dk1"/>
              </a:solidFill>
              <a:latin typeface="Barlow Condensed SemiBold"/>
              <a:ea typeface="Barlow Condensed SemiBold"/>
              <a:cs typeface="Barlow Condensed SemiBold"/>
              <a:sym typeface="Barlow Condensed SemiBold"/>
            </a:endParaRPr>
          </a:p>
        </p:txBody>
      </p:sp>
      <p:cxnSp>
        <p:nvCxnSpPr>
          <p:cNvPr id="40" name="Google Shape;2360;p72">
            <a:extLst>
              <a:ext uri="{FF2B5EF4-FFF2-40B4-BE49-F238E27FC236}">
                <a16:creationId xmlns:a16="http://schemas.microsoft.com/office/drawing/2014/main" id="{7D8B5F3D-3638-44DA-B598-65E22E860444}"/>
              </a:ext>
            </a:extLst>
          </p:cNvPr>
          <p:cNvCxnSpPr/>
          <p:nvPr/>
        </p:nvCxnSpPr>
        <p:spPr>
          <a:xfrm>
            <a:off x="3314649" y="3441869"/>
            <a:ext cx="4339200" cy="0"/>
          </a:xfrm>
          <a:prstGeom prst="straightConnector1">
            <a:avLst/>
          </a:prstGeom>
          <a:noFill/>
          <a:ln w="19050" cap="flat" cmpd="sng">
            <a:solidFill>
              <a:schemeClr val="dk2"/>
            </a:solidFill>
            <a:prstDash val="solid"/>
            <a:round/>
            <a:headEnd type="none" w="med" len="med"/>
            <a:tailEnd type="none" w="med" len="med"/>
          </a:ln>
        </p:spPr>
      </p:cxnSp>
      <p:sp>
        <p:nvSpPr>
          <p:cNvPr id="9" name="Rectangle 8">
            <a:extLst>
              <a:ext uri="{FF2B5EF4-FFF2-40B4-BE49-F238E27FC236}">
                <a16:creationId xmlns:a16="http://schemas.microsoft.com/office/drawing/2014/main" id="{4133C096-D76C-4456-870C-BFD4AF339666}"/>
              </a:ext>
            </a:extLst>
          </p:cNvPr>
          <p:cNvSpPr/>
          <p:nvPr/>
        </p:nvSpPr>
        <p:spPr>
          <a:xfrm>
            <a:off x="3228034" y="3577754"/>
            <a:ext cx="4572000" cy="523220"/>
          </a:xfrm>
          <a:prstGeom prst="rect">
            <a:avLst/>
          </a:prstGeom>
        </p:spPr>
        <p:txBody>
          <a:bodyPr>
            <a:spAutoFit/>
          </a:bodyPr>
          <a:lstStyle/>
          <a:p>
            <a:pPr lvl="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Bases et </a:t>
            </a:r>
            <a:r>
              <a:rPr lang="en-US" altLang="en-US" dirty="0" err="1">
                <a:solidFill>
                  <a:schemeClr val="tx1"/>
                </a:solidFill>
                <a:latin typeface="Arial" panose="020B0604020202020204" pitchFamily="34" charset="0"/>
              </a:rPr>
              <a:t>syntaxe</a:t>
            </a:r>
            <a:r>
              <a:rPr lang="en-US" altLang="en-US" dirty="0">
                <a:solidFill>
                  <a:schemeClr val="tx1"/>
                </a:solidFill>
                <a:latin typeface="Arial" panose="020B0604020202020204" pitchFamily="34" charset="0"/>
              </a:rPr>
              <a:t> </a:t>
            </a:r>
          </a:p>
          <a:p>
            <a:pPr lvl="0" eaLnBrk="0" fontAlgn="base" hangingPunct="0">
              <a:spcBef>
                <a:spcPct val="0"/>
              </a:spcBef>
              <a:spcAft>
                <a:spcPct val="0"/>
              </a:spcAft>
              <a:buClrTx/>
              <a:buFontTx/>
              <a:buChar char="•"/>
            </a:pPr>
            <a:r>
              <a:rPr lang="en-US" altLang="en-US" dirty="0" err="1">
                <a:solidFill>
                  <a:schemeClr val="tx1"/>
                </a:solidFill>
                <a:latin typeface="Arial" panose="020B0604020202020204" pitchFamily="34" charset="0"/>
              </a:rPr>
              <a:t>Exercices</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avancés</a:t>
            </a:r>
            <a:r>
              <a:rPr lang="en-US" altLang="en-US" dirty="0">
                <a:solidFill>
                  <a:schemeClr val="tx1"/>
                </a:solidFill>
                <a:latin typeface="Arial" panose="020B0604020202020204" pitchFamily="34"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0251-5550-4C79-8192-D230985CD28E}"/>
              </a:ext>
            </a:extLst>
          </p:cNvPr>
          <p:cNvSpPr>
            <a:spLocks noGrp="1"/>
          </p:cNvSpPr>
          <p:nvPr>
            <p:ph type="ctrTitle"/>
          </p:nvPr>
        </p:nvSpPr>
        <p:spPr>
          <a:xfrm>
            <a:off x="4749618" y="27696"/>
            <a:ext cx="3789900" cy="577800"/>
          </a:xfrm>
        </p:spPr>
        <p:txBody>
          <a:bodyPr/>
          <a:lstStyle/>
          <a:p>
            <a:r>
              <a:rPr lang="en-US" dirty="0"/>
              <a:t>Certifications</a:t>
            </a:r>
          </a:p>
        </p:txBody>
      </p:sp>
      <p:pic>
        <p:nvPicPr>
          <p:cNvPr id="3" name="Picture 2">
            <a:extLst>
              <a:ext uri="{FF2B5EF4-FFF2-40B4-BE49-F238E27FC236}">
                <a16:creationId xmlns:a16="http://schemas.microsoft.com/office/drawing/2014/main" id="{A7B4F8C7-7447-4653-8161-C87D63CF22D2}"/>
              </a:ext>
            </a:extLst>
          </p:cNvPr>
          <p:cNvPicPr>
            <a:picLocks noChangeAspect="1"/>
          </p:cNvPicPr>
          <p:nvPr/>
        </p:nvPicPr>
        <p:blipFill>
          <a:blip r:embed="rId2"/>
          <a:stretch>
            <a:fillRect/>
          </a:stretch>
        </p:blipFill>
        <p:spPr>
          <a:xfrm>
            <a:off x="1630625" y="736640"/>
            <a:ext cx="5448574" cy="3670220"/>
          </a:xfrm>
          <a:prstGeom prst="rect">
            <a:avLst/>
          </a:prstGeom>
        </p:spPr>
      </p:pic>
    </p:spTree>
    <p:extLst>
      <p:ext uri="{BB962C8B-B14F-4D97-AF65-F5344CB8AC3E}">
        <p14:creationId xmlns:p14="http://schemas.microsoft.com/office/powerpoint/2010/main" val="2238438458"/>
      </p:ext>
    </p:extLst>
  </p:cSld>
  <p:clrMapOvr>
    <a:masterClrMapping/>
  </p:clrMapOvr>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512</Words>
  <Application>Microsoft Office PowerPoint</Application>
  <PresentationFormat>On-screen Show (16:9)</PresentationFormat>
  <Paragraphs>97</Paragraphs>
  <Slides>15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Arvo</vt:lpstr>
      <vt:lpstr>Montserrat Light</vt:lpstr>
      <vt:lpstr>Fira Sans Extra Condensed Medium</vt:lpstr>
      <vt:lpstr>Barlow Condensed</vt:lpstr>
      <vt:lpstr>Roboto Condensed</vt:lpstr>
      <vt:lpstr>Barlow Condensed SemiBold</vt:lpstr>
      <vt:lpstr>Barlow Condensed Medium</vt:lpstr>
      <vt:lpstr>Arial</vt:lpstr>
      <vt:lpstr>My Creative CV XL by Slidesgo</vt:lpstr>
      <vt:lpstr> Candidature  pour un Stage chez Together for Chehim</vt:lpstr>
      <vt:lpstr>Compétences</vt:lpstr>
      <vt:lpstr>03</vt:lpstr>
      <vt:lpstr>À Propos de Moi</vt:lpstr>
      <vt:lpstr>Expériences Professionnelles</vt:lpstr>
      <vt:lpstr>Parcours  des Compétences</vt:lpstr>
      <vt:lpstr>Présentation de Stage</vt:lpstr>
      <vt:lpstr>Cours </vt:lpstr>
      <vt:lpstr>Certifications</vt:lpstr>
      <vt:lpstr>Certifications</vt:lpstr>
      <vt:lpstr>Compétences</vt:lpstr>
      <vt:lpstr>Les compétences que je peux mettre  en pratique lors de mon stage</vt:lpstr>
      <vt:lpstr>Perspectives et Objectifs Professionnels</vt:lpstr>
      <vt:lpstr>CONTACT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CREATIVE RESUME</dc:title>
  <dc:creator>lenovo</dc:creator>
  <cp:lastModifiedBy>lenovo</cp:lastModifiedBy>
  <cp:revision>16</cp:revision>
  <dcterms:modified xsi:type="dcterms:W3CDTF">2025-03-08T11:09:34Z</dcterms:modified>
</cp:coreProperties>
</file>