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4684"/>
  </p:normalViewPr>
  <p:slideViewPr>
    <p:cSldViewPr snapToGrid="0">
      <p:cViewPr varScale="1">
        <p:scale>
          <a:sx n="106" d="100"/>
          <a:sy n="106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4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0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2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1C006A50-6FC8-19AD-B10E-7AAB0D848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94" b="973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747AF7-538B-623D-6F60-14DD443F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Food recommandation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8090F26-6B5C-90FC-BFA8-290396D2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564271"/>
            <a:ext cx="6882063" cy="11223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Lyna BENYAHIA – Hakim NESSAH</a:t>
            </a:r>
          </a:p>
          <a:p>
            <a:r>
              <a:rPr lang="fr-FR" dirty="0">
                <a:solidFill>
                  <a:schemeClr val="bg1"/>
                </a:solidFill>
              </a:rPr>
              <a:t>Projet en Advanced </a:t>
            </a:r>
            <a:r>
              <a:rPr lang="fr-FR" dirty="0" err="1">
                <a:solidFill>
                  <a:schemeClr val="bg1"/>
                </a:solidFill>
              </a:rPr>
              <a:t>Programming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2A13DB-6B85-7937-D4E1-5DDA0DC45CD3}"/>
              </a:ext>
            </a:extLst>
          </p:cNvPr>
          <p:cNvSpPr txBox="1"/>
          <p:nvPr/>
        </p:nvSpPr>
        <p:spPr>
          <a:xfrm>
            <a:off x="8987590" y="6003757"/>
            <a:ext cx="2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Année scolaire 2023-2024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7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E554-6DDD-8310-90F8-FAB77B2E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8875F-E685-53FF-F410-8A1E4017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l’API Open Food </a:t>
            </a:r>
            <a:r>
              <a:rPr lang="fr-FR" dirty="0" err="1"/>
              <a:t>Facts</a:t>
            </a:r>
            <a:endParaRPr lang="fr-FR" dirty="0"/>
          </a:p>
          <a:p>
            <a:r>
              <a:rPr lang="fr-FR" dirty="0"/>
              <a:t>Constat : l’application </a:t>
            </a:r>
            <a:r>
              <a:rPr lang="fr-FR" dirty="0" err="1"/>
              <a:t>Yuka</a:t>
            </a:r>
            <a:r>
              <a:rPr lang="fr-FR" dirty="0"/>
              <a:t> ne permet pas :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De comparer deux produits entre eux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De rechercher des « top aliments » par catégorie</a:t>
            </a:r>
          </a:p>
          <a:p>
            <a:r>
              <a:rPr lang="fr-FR" dirty="0"/>
              <a:t>Création d’un outil à plusieurs fonctionnalités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de l’outil</a:t>
            </a:r>
          </a:p>
        </p:txBody>
      </p:sp>
    </p:spTree>
    <p:extLst>
      <p:ext uri="{BB962C8B-B14F-4D97-AF65-F5344CB8AC3E}">
        <p14:creationId xmlns:p14="http://schemas.microsoft.com/office/powerpoint/2010/main" val="28590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81ADC-8482-17A7-DE1A-5C5E983B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 comparaison d’aliments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90225-43BD-7B7C-E8CA-F4A64EE5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 à l’API à l’aide d’identifiants (pas besoin de clé)</a:t>
            </a:r>
          </a:p>
          <a:p>
            <a:r>
              <a:rPr lang="fr-FR" dirty="0"/>
              <a:t>SI choix du code barre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Recherche de l’aliment à l’aide du code barre dans l’API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Récupère les données pour le nutriment choisi (par exemple la quantité de sucres)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Comparaison avec le deuxième produit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renvoie le meilleur produit en fonction de l’objectif</a:t>
            </a:r>
          </a:p>
          <a:p>
            <a:endParaRPr lang="fr-FR" dirty="0"/>
          </a:p>
          <a:p>
            <a:r>
              <a:rPr lang="fr-FR" dirty="0"/>
              <a:t>Si choix d’entrer une photo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Lecture du code barre sur la photo avec cv2</a:t>
            </a:r>
          </a:p>
          <a:p>
            <a:pPr lvl="1">
              <a:buFont typeface="Wingdings" pitchFamily="2" charset="2"/>
              <a:buChar char="Ø"/>
            </a:pPr>
            <a:endParaRPr lang="fr-FR" dirty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5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24C60-A8F1-1650-D569-C9F54972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4333"/>
            <a:ext cx="10357666" cy="1438450"/>
          </a:xfrm>
        </p:spPr>
        <p:txBody>
          <a:bodyPr/>
          <a:lstStyle/>
          <a:p>
            <a:r>
              <a:rPr lang="fr-FR" dirty="0"/>
              <a:t>Outil « top aliments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633DF-C2B0-B738-FA78-D66A6FCA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653308"/>
            <a:ext cx="10357666" cy="2251912"/>
          </a:xfrm>
        </p:spPr>
        <p:txBody>
          <a:bodyPr/>
          <a:lstStyle/>
          <a:p>
            <a:r>
              <a:rPr lang="fr-FR" dirty="0"/>
              <a:t>Besoin de trouver un moyen pour récupérer l’ensemble des données et les trier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Beautiful</a:t>
            </a:r>
            <a:r>
              <a:rPr lang="fr-FR" dirty="0"/>
              <a:t> </a:t>
            </a:r>
            <a:r>
              <a:rPr lang="fr-FR" dirty="0" err="1"/>
              <a:t>soup</a:t>
            </a:r>
            <a:r>
              <a:rPr lang="fr-FR" dirty="0"/>
              <a:t> : problème de catégories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Créer une base de données récoltant les informations pour toutes les catégories et tous les nutriments </a:t>
            </a:r>
            <a:r>
              <a:rPr lang="fr-FR" dirty="0">
                <a:sym typeface="Wingdings" pitchFamily="2" charset="2"/>
              </a:rPr>
              <a:t> problèmes de temps et de stockage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ym typeface="Wingdings" pitchFamily="2" charset="2"/>
              </a:rPr>
              <a:t>Questionner l’API via les recherches avancées</a:t>
            </a:r>
          </a:p>
          <a:p>
            <a:pPr lvl="2">
              <a:buFont typeface="Wingdings" pitchFamily="2" charset="2"/>
              <a:buChar char="Ø"/>
            </a:pPr>
            <a:endParaRPr lang="fr-FR" dirty="0"/>
          </a:p>
          <a:p>
            <a:pPr lvl="2">
              <a:buFont typeface="Wingdings" pitchFamily="2" charset="2"/>
              <a:buChar char="Ø"/>
            </a:pPr>
            <a:endParaRPr lang="fr-FR" dirty="0"/>
          </a:p>
          <a:p>
            <a:pPr lvl="2">
              <a:buFont typeface="Wingdings" pitchFamily="2" charset="2"/>
              <a:buChar char="Ø"/>
            </a:pPr>
            <a:endParaRPr lang="fr-FR" dirty="0"/>
          </a:p>
          <a:p>
            <a:pPr lvl="2">
              <a:buFont typeface="Wingdings" pitchFamily="2" charset="2"/>
              <a:buChar char="Ø"/>
            </a:pPr>
            <a:endParaRPr lang="fr-FR" dirty="0"/>
          </a:p>
          <a:p>
            <a:pPr marL="502920" lvl="2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9C5CBDA-364B-08BC-CA42-54491567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1" y="3825382"/>
            <a:ext cx="4853759" cy="20979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74C2CE-DD70-6CBE-2D8F-916D0F9F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41" y="6132267"/>
            <a:ext cx="6062893" cy="4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D2764-EEB2-5E0C-9953-E785796A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80231"/>
            <a:ext cx="9229889" cy="932179"/>
          </a:xfrm>
        </p:spPr>
        <p:txBody>
          <a:bodyPr anchor="b">
            <a:normAutofit/>
          </a:bodyPr>
          <a:lstStyle/>
          <a:p>
            <a:r>
              <a:rPr lang="fr-FR" dirty="0"/>
              <a:t>Analyse de corrélations</a:t>
            </a:r>
          </a:p>
        </p:txBody>
      </p:sp>
      <p:pic>
        <p:nvPicPr>
          <p:cNvPr id="11" name="Espace réservé du contenu 4" descr="Une image contenant texte, capture d’écran, carré, Rectangle&#10;&#10;Description générée automatiquement">
            <a:extLst>
              <a:ext uri="{FF2B5EF4-FFF2-40B4-BE49-F238E27FC236}">
                <a16:creationId xmlns:a16="http://schemas.microsoft.com/office/drawing/2014/main" id="{EAE23717-B021-9186-A002-6558E3C6A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6" y="1564309"/>
            <a:ext cx="3689025" cy="3057793"/>
          </a:xfrm>
          <a:noFill/>
        </p:spPr>
      </p:pic>
      <p:pic>
        <p:nvPicPr>
          <p:cNvPr id="13" name="Image 12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4992C9FD-D1AD-0E0A-34F2-C98CE365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47" y="1589498"/>
            <a:ext cx="3741124" cy="3007413"/>
          </a:xfrm>
          <a:prstGeom prst="rect">
            <a:avLst/>
          </a:prstGeom>
          <a:noFill/>
        </p:spPr>
      </p:pic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4D981809-9F8C-4B29-7249-B9559224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1147" y="4650567"/>
            <a:ext cx="390994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</a:rPr>
              <a:t>Graphique</a:t>
            </a:r>
            <a:r>
              <a:rPr lang="en-US" dirty="0">
                <a:solidFill>
                  <a:srgbClr val="000000"/>
                </a:solidFill>
              </a:rPr>
              <a:t> 2 : </a:t>
            </a:r>
            <a:r>
              <a:rPr lang="en-US" dirty="0" err="1">
                <a:solidFill>
                  <a:srgbClr val="000000"/>
                </a:solidFill>
              </a:rPr>
              <a:t>Analyse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corrélation</a:t>
            </a:r>
            <a:r>
              <a:rPr lang="en-US" dirty="0">
                <a:solidFill>
                  <a:srgbClr val="000000"/>
                </a:solidFill>
              </a:rPr>
              <a:t> entre sucres et gras</a:t>
            </a:r>
          </a:p>
        </p:txBody>
      </p: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4F49C54E-A484-6C42-D56B-8EA1D4ED5ED3}"/>
              </a:ext>
            </a:extLst>
          </p:cNvPr>
          <p:cNvSpPr txBox="1">
            <a:spLocks/>
          </p:cNvSpPr>
          <p:nvPr/>
        </p:nvSpPr>
        <p:spPr>
          <a:xfrm>
            <a:off x="801970" y="4650567"/>
            <a:ext cx="390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</a:rPr>
              <a:t>Graphique</a:t>
            </a:r>
            <a:r>
              <a:rPr lang="en-US" dirty="0">
                <a:solidFill>
                  <a:srgbClr val="000000"/>
                </a:solidFill>
              </a:rPr>
              <a:t> 1 : </a:t>
            </a:r>
            <a:r>
              <a:rPr lang="en-US" dirty="0" err="1">
                <a:solidFill>
                  <a:srgbClr val="000000"/>
                </a:solidFill>
              </a:rPr>
              <a:t>Analyse</a:t>
            </a:r>
            <a:r>
              <a:rPr lang="en-US" dirty="0">
                <a:solidFill>
                  <a:srgbClr val="000000"/>
                </a:solidFill>
              </a:rPr>
              <a:t> de </a:t>
            </a:r>
            <a:r>
              <a:rPr lang="en-US" dirty="0" err="1">
                <a:solidFill>
                  <a:srgbClr val="000000"/>
                </a:solidFill>
              </a:rPr>
              <a:t>corrélation</a:t>
            </a:r>
            <a:r>
              <a:rPr lang="en-US" dirty="0">
                <a:solidFill>
                  <a:srgbClr val="000000"/>
                </a:solidFill>
              </a:rPr>
              <a:t> entre </a:t>
            </a:r>
            <a:r>
              <a:rPr lang="en-US" dirty="0" err="1">
                <a:solidFill>
                  <a:srgbClr val="000000"/>
                </a:solidFill>
              </a:rPr>
              <a:t>écoscore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nutriscore</a:t>
            </a:r>
            <a:r>
              <a:rPr lang="en-US" dirty="0">
                <a:solidFill>
                  <a:srgbClr val="000000"/>
                </a:solidFill>
              </a:rPr>
              <a:t> et Nova group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839336-3324-C830-B9F7-103317FEAAC4}"/>
              </a:ext>
            </a:extLst>
          </p:cNvPr>
          <p:cNvSpPr txBox="1"/>
          <p:nvPr/>
        </p:nvSpPr>
        <p:spPr>
          <a:xfrm>
            <a:off x="477116" y="5168739"/>
            <a:ext cx="1136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Matrice avec la méthode du tau de Kendall pour le premier cas (variables catégorielles)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Corrélation de Pearson pour le deuxième cas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Résultats qui ne correspondent pas à ce que l’on pensait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Réessayer avec un plus grand échantillon ?</a:t>
            </a:r>
          </a:p>
        </p:txBody>
      </p:sp>
    </p:spTree>
    <p:extLst>
      <p:ext uri="{BB962C8B-B14F-4D97-AF65-F5344CB8AC3E}">
        <p14:creationId xmlns:p14="http://schemas.microsoft.com/office/powerpoint/2010/main" val="172172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2246B-AAF5-7989-B442-E23699C7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44806"/>
            <a:ext cx="10357666" cy="1438450"/>
          </a:xfrm>
        </p:spPr>
        <p:txBody>
          <a:bodyPr/>
          <a:lstStyle/>
          <a:p>
            <a:r>
              <a:rPr lang="fr-FR" dirty="0"/>
              <a:t>Fenêtre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A3E9DF-E53E-A90B-994D-40FCEC1D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886951"/>
            <a:ext cx="10357666" cy="4114801"/>
          </a:xfrm>
        </p:spPr>
        <p:txBody>
          <a:bodyPr/>
          <a:lstStyle/>
          <a:p>
            <a:r>
              <a:rPr lang="fr-FR" dirty="0"/>
              <a:t>Simple d’utilisation pour une tâche unique</a:t>
            </a:r>
          </a:p>
          <a:p>
            <a:r>
              <a:rPr lang="fr-FR" dirty="0"/>
              <a:t>Quand combinaisons de plusieurs outils avec chaque outil qui demande des récupérer les réponses de l’utilisateur </a:t>
            </a:r>
            <a:r>
              <a:rPr lang="fr-FR" dirty="0">
                <a:sym typeface="Wingdings" pitchFamily="2" charset="2"/>
              </a:rPr>
              <a:t> complexe à mettre en place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Exemple :</a:t>
            </a:r>
            <a:endParaRPr lang="fr-FR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013815B-F81B-45FC-7870-A43D4623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89" y="4038424"/>
            <a:ext cx="5016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2246B-AAF5-7989-B442-E23699C7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169"/>
            <a:ext cx="10357666" cy="1438450"/>
          </a:xfrm>
        </p:spPr>
        <p:txBody>
          <a:bodyPr/>
          <a:lstStyle/>
          <a:p>
            <a:r>
              <a:rPr lang="fr-FR" dirty="0"/>
              <a:t>Fenêtre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8" name="Espace réservé du contenu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E3F2F1E-0263-E681-F62F-8ED010334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21" y="1514810"/>
            <a:ext cx="8075306" cy="5158755"/>
          </a:xfrm>
        </p:spPr>
      </p:pic>
    </p:spTree>
    <p:extLst>
      <p:ext uri="{BB962C8B-B14F-4D97-AF65-F5344CB8AC3E}">
        <p14:creationId xmlns:p14="http://schemas.microsoft.com/office/powerpoint/2010/main" val="223687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0E432-DC04-16C2-2CD0-A100E0B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41A4F-5252-446A-7BAF-F7723C4A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rencontrées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Documentation de l’API pas très explicite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Temps de chargement longs (analyse de données et top aliments)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Extensions possibles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Avoir l’ensemble des données pour le top aliments sans trop de temps de chargement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Création d’une 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357131397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325</Words>
  <Application>Microsoft Macintosh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Wingdings</vt:lpstr>
      <vt:lpstr>VeniceBeachVTI</vt:lpstr>
      <vt:lpstr>Food recommandation</vt:lpstr>
      <vt:lpstr>Introduction</vt:lpstr>
      <vt:lpstr>Outil de comparaison d’aliments</vt:lpstr>
      <vt:lpstr>Outil « top aliments »</vt:lpstr>
      <vt:lpstr>Analyse de corrélations</vt:lpstr>
      <vt:lpstr>Fenêtre tkinter</vt:lpstr>
      <vt:lpstr>Fenêtre tkinter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recommandation</dc:title>
  <dc:creator>Lyna BENYAHIA</dc:creator>
  <cp:lastModifiedBy>Lyna BENYAHIA</cp:lastModifiedBy>
  <cp:revision>1</cp:revision>
  <dcterms:created xsi:type="dcterms:W3CDTF">2023-09-21T16:52:12Z</dcterms:created>
  <dcterms:modified xsi:type="dcterms:W3CDTF">2023-09-22T09:45:54Z</dcterms:modified>
</cp:coreProperties>
</file>