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屏幕快照 2019-09-27 下午9.27.58.png" descr="屏幕快照 2019-09-27 下午9.2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7511" y="2427884"/>
            <a:ext cx="16154401" cy="932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线条"/>
          <p:cNvSpPr/>
          <p:nvPr/>
        </p:nvSpPr>
        <p:spPr>
          <a:xfrm>
            <a:off x="3661423" y="6299128"/>
            <a:ext cx="15838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1 第一屏感觉整体呗扩大了，图片没显示全；"/>
          <p:cNvSpPr txBox="1"/>
          <p:nvPr/>
        </p:nvSpPr>
        <p:spPr>
          <a:xfrm>
            <a:off x="471443" y="6119741"/>
            <a:ext cx="31782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00"/>
            </a:lvl1pPr>
          </a:lstStyle>
          <a:p>
            <a:pPr/>
            <a:r>
              <a:t>1 第一屏感觉整体呗扩大了，图片没显示全；</a:t>
            </a:r>
          </a:p>
        </p:txBody>
      </p:sp>
      <p:sp>
        <p:nvSpPr>
          <p:cNvPr id="122" name="线条"/>
          <p:cNvSpPr/>
          <p:nvPr/>
        </p:nvSpPr>
        <p:spPr>
          <a:xfrm flipV="1">
            <a:off x="14133976" y="4066707"/>
            <a:ext cx="1" cy="799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2、选中文字为18px；#333；加粗；…"/>
          <p:cNvSpPr txBox="1"/>
          <p:nvPr/>
        </p:nvSpPr>
        <p:spPr>
          <a:xfrm>
            <a:off x="12720129" y="5027666"/>
            <a:ext cx="3406572" cy="79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200"/>
            </a:pPr>
            <a:r>
              <a:t>2、选中文字为18px；#333；加粗；</a:t>
            </a:r>
          </a:p>
          <a:p>
            <a:pPr algn="l">
              <a:defRPr sz="1200"/>
            </a:pPr>
            <a:r>
              <a:t>横线出现的效果同“悦刻”；</a:t>
            </a:r>
          </a:p>
          <a:p>
            <a:pPr algn="l">
              <a:defRPr sz="1200"/>
            </a:pPr>
            <a:r>
              <a:t>参考网址：悦刻官网https://www.relxtech.com</a:t>
            </a:r>
          </a:p>
        </p:txBody>
      </p:sp>
      <p:sp>
        <p:nvSpPr>
          <p:cNvPr id="124" name="线条"/>
          <p:cNvSpPr/>
          <p:nvPr/>
        </p:nvSpPr>
        <p:spPr>
          <a:xfrm>
            <a:off x="3894397" y="9391328"/>
            <a:ext cx="15838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3、文案应该跟随图片变动，只有按钮不动；"/>
          <p:cNvSpPr txBox="1"/>
          <p:nvPr/>
        </p:nvSpPr>
        <p:spPr>
          <a:xfrm>
            <a:off x="746784" y="9211940"/>
            <a:ext cx="3135910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00"/>
            </a:lvl1pPr>
          </a:lstStyle>
          <a:p>
            <a:pPr/>
            <a:r>
              <a:t>3、文案应该跟随图片变动，只有按钮不动；</a:t>
            </a:r>
          </a:p>
        </p:txBody>
      </p:sp>
      <p:pic>
        <p:nvPicPr>
          <p:cNvPr id="126" name="屏幕快照 2019-09-27 下午9.41.01.png" descr="屏幕快照 2019-09-27 下午9.41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0453" y="822920"/>
            <a:ext cx="113030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屏幕快照 2019-09-27 下午9.38.24.png" descr="屏幕快照 2019-09-27 下午9.3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5004970"/>
            <a:ext cx="16256000" cy="521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线条"/>
          <p:cNvSpPr/>
          <p:nvPr/>
        </p:nvSpPr>
        <p:spPr>
          <a:xfrm flipV="1">
            <a:off x="12192000" y="10034565"/>
            <a:ext cx="0" cy="5785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1 位置在右侧方；"/>
          <p:cNvSpPr txBox="1"/>
          <p:nvPr/>
        </p:nvSpPr>
        <p:spPr>
          <a:xfrm>
            <a:off x="11517262" y="10633605"/>
            <a:ext cx="134947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1200"/>
            </a:lvl1pPr>
          </a:lstStyle>
          <a:p>
            <a:pPr/>
            <a:r>
              <a:t>1 位置在右侧方；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屏幕快照 2019-09-27 下午9.38.31.png" descr="屏幕快照 2019-09-27 下午9.3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3378" y="2599417"/>
            <a:ext cx="16243301" cy="768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线条"/>
          <p:cNvSpPr/>
          <p:nvPr/>
        </p:nvSpPr>
        <p:spPr>
          <a:xfrm flipV="1">
            <a:off x="11475776" y="9888397"/>
            <a:ext cx="1" cy="578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1、前面5个品应该有产品名称；…"/>
          <p:cNvSpPr txBox="1"/>
          <p:nvPr/>
        </p:nvSpPr>
        <p:spPr>
          <a:xfrm>
            <a:off x="10087487" y="10558601"/>
            <a:ext cx="2458645" cy="57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200"/>
            </a:pPr>
            <a:r>
              <a:t>1、前面5个品应该有产品名称；</a:t>
            </a:r>
          </a:p>
          <a:p>
            <a:pPr>
              <a:defRPr sz="1200"/>
            </a:pPr>
            <a:r>
              <a:t>2、前面5个品都不需要添加透明度</a:t>
            </a:r>
          </a:p>
        </p:txBody>
      </p:sp>
      <p:sp>
        <p:nvSpPr>
          <p:cNvPr id="135" name="线条"/>
          <p:cNvSpPr/>
          <p:nvPr/>
        </p:nvSpPr>
        <p:spPr>
          <a:xfrm flipV="1">
            <a:off x="14365271" y="9552999"/>
            <a:ext cx="1" cy="578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3、产品之间的间距     可以调整吗？"/>
          <p:cNvSpPr txBox="1"/>
          <p:nvPr/>
        </p:nvSpPr>
        <p:spPr>
          <a:xfrm>
            <a:off x="12913430" y="10333363"/>
            <a:ext cx="2585747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"/>
            </a:lvl1pPr>
          </a:lstStyle>
          <a:p>
            <a:pPr/>
            <a:r>
              <a:t>3、产品之间的间距     可以调整吗？</a:t>
            </a:r>
          </a:p>
        </p:txBody>
      </p:sp>
      <p:sp>
        <p:nvSpPr>
          <p:cNvPr id="137" name="矩形"/>
          <p:cNvSpPr/>
          <p:nvPr/>
        </p:nvSpPr>
        <p:spPr>
          <a:xfrm>
            <a:off x="12448336" y="7595329"/>
            <a:ext cx="2573181" cy="1753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矩形"/>
          <p:cNvSpPr/>
          <p:nvPr/>
        </p:nvSpPr>
        <p:spPr>
          <a:xfrm>
            <a:off x="16212224" y="6770344"/>
            <a:ext cx="96521" cy="1753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矩形"/>
          <p:cNvSpPr/>
          <p:nvPr/>
        </p:nvSpPr>
        <p:spPr>
          <a:xfrm>
            <a:off x="8485823" y="7595329"/>
            <a:ext cx="2573181" cy="1753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矩形"/>
          <p:cNvSpPr/>
          <p:nvPr/>
        </p:nvSpPr>
        <p:spPr>
          <a:xfrm>
            <a:off x="7041543" y="6484344"/>
            <a:ext cx="542957" cy="1753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矩形"/>
          <p:cNvSpPr/>
          <p:nvPr/>
        </p:nvSpPr>
        <p:spPr>
          <a:xfrm>
            <a:off x="14352871" y="10425095"/>
            <a:ext cx="96521" cy="1753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屏幕快照 2019-09-27 下午9.47.46.png" descr="屏幕快照 2019-09-27 下午9.4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8259" y="5136502"/>
            <a:ext cx="16243301" cy="29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线条"/>
          <p:cNvSpPr/>
          <p:nvPr/>
        </p:nvSpPr>
        <p:spPr>
          <a:xfrm>
            <a:off x="10917048" y="5693684"/>
            <a:ext cx="56835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1、鼠标honver出现二维码的效果同现在官网效果"/>
          <p:cNvSpPr txBox="1"/>
          <p:nvPr/>
        </p:nvSpPr>
        <p:spPr>
          <a:xfrm>
            <a:off x="7209345" y="5514297"/>
            <a:ext cx="3483382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1、鼠标honver出现二维码的效果同现在官网效果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