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00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31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9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C007-668C-49E7-86E7-4EAF63952E9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738625-43FC-4A37-BC39-2F780B6F5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C8120-7918-ADEB-F974-B6C3987B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80" y="5076093"/>
            <a:ext cx="3234519" cy="1781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39C5A-56A1-DAD0-C19D-5F57BB9EA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85" y="1313774"/>
            <a:ext cx="8328595" cy="1646302"/>
          </a:xfrm>
        </p:spPr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XÂY DỰNG HỆ THỐNG QUYÊN GÓP TỪ THIỆN </a:t>
            </a:r>
            <a:br>
              <a:rPr lang="en-US" sz="280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8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BẰNG CÔNG NGHỆ WEB</a:t>
            </a:r>
            <a:endParaRPr lang="en-US" sz="720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42BDC-9CE7-2C46-AA0B-EEFE2BA6A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975" y="3558464"/>
            <a:ext cx="7766936" cy="1646302"/>
          </a:xfrm>
        </p:spPr>
        <p:txBody>
          <a:bodyPr>
            <a:noAutofit/>
          </a:bodyPr>
          <a:lstStyle/>
          <a:p>
            <a:pPr indent="444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tabLst>
                <a:tab pos="2514600" algn="l"/>
              </a:tabLst>
            </a:pP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Giáo viên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hướng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dẫn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	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Nguyễn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Thanh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Hải</a:t>
            </a:r>
            <a:endParaRPr lang="en-US" i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4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tabLst>
                <a:tab pos="3060700" algn="l"/>
              </a:tabLst>
            </a:pP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Sinh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viên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thực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hiện: 	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Trần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Lý Nam</a:t>
            </a:r>
          </a:p>
          <a:p>
            <a:pPr indent="444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tabLst>
                <a:tab pos="3060700" algn="l"/>
              </a:tabLst>
            </a:pP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Mã </a:t>
            </a:r>
            <a:r>
              <a:rPr lang="en-US" i="1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học</a:t>
            </a:r>
            <a:r>
              <a:rPr lang="en-US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viên: 	FX17215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2172F-70D5-DE39-BECE-22FE344B560E}"/>
              </a:ext>
            </a:extLst>
          </p:cNvPr>
          <p:cNvSpPr txBox="1"/>
          <p:nvPr/>
        </p:nvSpPr>
        <p:spPr>
          <a:xfrm>
            <a:off x="912320" y="1313774"/>
            <a:ext cx="39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CUỐI KHOÁ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B8A25-DFDC-335B-1391-2C8AFC8D3773}"/>
              </a:ext>
            </a:extLst>
          </p:cNvPr>
          <p:cNvSpPr txBox="1"/>
          <p:nvPr/>
        </p:nvSpPr>
        <p:spPr>
          <a:xfrm>
            <a:off x="5791202" y="6400800"/>
            <a:ext cx="2964889" cy="30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i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Hồ Chí Minh, tháng 04 năm 2023</a:t>
            </a:r>
            <a:endParaRPr lang="en-US" sz="1400" b="1">
              <a:solidFill>
                <a:srgbClr val="00B05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5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CCA2-4FC4-D1AE-7A9E-44128121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CAE8-079D-31AD-0A36-50969B8C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6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97C1-9AA1-FEB7-E235-2C376C37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10D2-A1AF-0601-05A7-A666CAFB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F959-7CE0-C910-42BB-B9B219D8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D28E-D9D1-0401-3B8F-CDC27057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D948-D1E4-9E1F-6312-397D7A4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8EDE-B678-1D58-8B0A-7FBF7A1D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4B26-6201-8458-E73B-59860866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C8BC-757A-66F5-3262-B4832D68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0780-C8ED-C5FE-6C87-BB4237BB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2AC3-CA2E-EE0E-3807-F5F17894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1D3C-5CF6-C391-60F9-8AB5FF88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57" y="703386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Tổng quan dự án</a:t>
            </a:r>
            <a:endParaRPr lang="en-US" sz="32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34B8-2BF9-0D0E-CD9B-99A1FEEA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57" y="2254375"/>
            <a:ext cx="8596668" cy="2176949"/>
          </a:xfrm>
        </p:spPr>
        <p:txBody>
          <a:bodyPr/>
          <a:lstStyle/>
          <a:p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Xây dựng hệ thống quyên góp từ thiện bằng công nghệ WEB giúp người dùng theo dõi và tham gia</a:t>
            </a:r>
            <a:r>
              <a:rPr lang="en-US" sz="1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hỗ trợ cho các trường hợp khó khăn trong cuộc sống. 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 thời hệ thống cũng cung cấp nhiều tính năng quản trị website.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Phạm vi của dự án là tạo ra một hệ thống website quyên góp từ thiện hoạt động tốt trên nhiều thiết bị (PC, laptop, máy tính </a:t>
            </a:r>
            <a:r>
              <a:rPr lang="en-US" sz="180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bảng</a:t>
            </a: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điện thoại di động).</a:t>
            </a:r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B1DC4-B758-DEF3-F546-EA66E60F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482" y="5073025"/>
            <a:ext cx="3234518" cy="17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0AD-B377-CD0A-6C0E-58260984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sử dụng</a:t>
            </a:r>
            <a:endParaRPr lang="en-US" sz="32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826E-0B4C-CD67-59EA-3B538A72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689405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gười dùng quản trị (Admin) có 2 đối tượng: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Admin ban đầu: là admin có quyền cao nhất, có thể chỉnh sửa các admin khác và user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Admin được phân quyền: là admin có quyền chỉnh sửa các user nhưng không được chỉnh sửa admin khác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rgbClr val="00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gười dùng thông thường (User) có 2 đối tượng: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 chưa đăng ký: có quyền xem các trang Landing page (trang chủ, giới thiệu…)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 đã đăng ký: có thêm quyền quản lý tài khoản và xem lịch sử quyên góp</a:t>
            </a:r>
            <a:endParaRPr lang="en-US" sz="1800">
              <a:solidFill>
                <a:srgbClr val="000000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9530-35BE-C65F-0223-4FED5A58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Dành cho USER: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Đăng ký người dùng mới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Đăng nhập &amp; Kiểm soát truy cập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cấp lại mật khẩu (quên mật khẩu)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thay đổi mật khẩu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thay đổi thông tin cá nhân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xem lại lịch sử quyên góp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đăng xuất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F42517-6035-8BF0-345E-5DA363DF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272187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B7F2D8-F8F4-5B47-6C60-EAE5B236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Dành cho ADMIN: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quản lý các đợt quyên góp</a:t>
            </a:r>
          </a:p>
          <a:p>
            <a:pPr lvl="1"/>
            <a:r>
              <a:rPr lang="vi-VN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quản lý người dùng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vi-VN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 năng quản lý quyên góp của người dùng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8571FD-290A-5475-AC69-6D8823BE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của dự án (tiếp theo)</a:t>
            </a:r>
          </a:p>
        </p:txBody>
      </p:sp>
    </p:spTree>
    <p:extLst>
      <p:ext uri="{BB962C8B-B14F-4D97-AF65-F5344CB8AC3E}">
        <p14:creationId xmlns:p14="http://schemas.microsoft.com/office/powerpoint/2010/main" val="380293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3F3C-5578-C275-0257-550417B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FDD9-0F1E-3BEC-3035-9B65E94B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1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786-349A-EA99-2A9D-6065050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7894-7B76-0978-7C73-A29AF554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9BC9-438E-140E-C455-9287E0D1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2FE9-42DB-CE5A-D665-DAA4C411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C7D1-1C9C-A470-3BA5-75210ECA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989-CCEE-DF27-1C85-FFD045B3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6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340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XÂY DỰNG HỆ THỐNG QUYÊN GÓP TỪ THIỆN  BẰNG CÔNG NGHỆ WEB</vt:lpstr>
      <vt:lpstr>Tổng quan dự án</vt:lpstr>
      <vt:lpstr>Đối tượng sử dụng</vt:lpstr>
      <vt:lpstr>Chức năng của dự án</vt:lpstr>
      <vt:lpstr>Chức năng của dự án (tiếp theo)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QUYÊN GÓP TỪ THIỆN  BẰNG CÔNG NGHỆ WEB</dc:title>
  <dc:creator>Vincent Van Gogh</dc:creator>
  <cp:lastModifiedBy>Vincent Van Gogh</cp:lastModifiedBy>
  <cp:revision>2</cp:revision>
  <dcterms:created xsi:type="dcterms:W3CDTF">2023-04-08T13:37:00Z</dcterms:created>
  <dcterms:modified xsi:type="dcterms:W3CDTF">2023-04-09T00:29:56Z</dcterms:modified>
</cp:coreProperties>
</file>