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4" r:id="rId4"/>
    <p:sldId id="268" r:id="rId5"/>
    <p:sldId id="267" r:id="rId6"/>
    <p:sldId id="263" r:id="rId7"/>
    <p:sldId id="258" r:id="rId8"/>
    <p:sldId id="265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-3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165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20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832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69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31071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3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1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1128532"/>
            <a:ext cx="10058400" cy="2292158"/>
          </a:xfrm>
        </p:spPr>
        <p:txBody>
          <a:bodyPr>
            <a:normAutofit/>
          </a:bodyPr>
          <a:lstStyle/>
          <a:p>
            <a:r>
              <a:rPr lang="en-US" dirty="0"/>
              <a:t>Algebra Game (Graspable Math)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1700" y="3420690"/>
            <a:ext cx="3470892" cy="2103810"/>
          </a:xfrm>
        </p:spPr>
        <p:txBody>
          <a:bodyPr>
            <a:noAutofit/>
          </a:bodyPr>
          <a:lstStyle/>
          <a:p>
            <a:pPr algn="r"/>
            <a:r>
              <a:rPr lang="en-US" sz="1800" cap="small" dirty="0">
                <a:latin typeface="+mn-lt"/>
              </a:rPr>
              <a:t>Laxmi Bhavani </a:t>
            </a:r>
            <a:r>
              <a:rPr lang="en-US" sz="1800" cap="small" dirty="0" err="1">
                <a:latin typeface="+mn-lt"/>
              </a:rPr>
              <a:t>Malkareddy</a:t>
            </a:r>
            <a:endParaRPr lang="en-US" sz="1800" cap="small" dirty="0">
              <a:latin typeface="+mn-lt"/>
            </a:endParaRPr>
          </a:p>
          <a:p>
            <a:pPr algn="r"/>
            <a:r>
              <a:rPr lang="en-US" sz="1800" cap="small" dirty="0" err="1">
                <a:latin typeface="+mn-lt"/>
              </a:rPr>
              <a:t>Liping</a:t>
            </a:r>
            <a:r>
              <a:rPr lang="en-US" sz="1800" cap="small" dirty="0">
                <a:latin typeface="+mn-lt"/>
              </a:rPr>
              <a:t> Sun</a:t>
            </a:r>
          </a:p>
          <a:p>
            <a:pPr algn="r"/>
            <a:r>
              <a:rPr lang="en-US" sz="1800" cap="small" dirty="0" err="1">
                <a:latin typeface="+mn-lt"/>
              </a:rPr>
              <a:t>Prasandeep</a:t>
            </a:r>
            <a:r>
              <a:rPr lang="en-US" sz="1800" cap="small" dirty="0">
                <a:latin typeface="+mn-lt"/>
              </a:rPr>
              <a:t> Singh</a:t>
            </a:r>
          </a:p>
          <a:p>
            <a:pPr algn="r"/>
            <a:r>
              <a:rPr lang="en-US" sz="1800" cap="small" dirty="0" err="1">
                <a:latin typeface="+mn-lt"/>
              </a:rPr>
              <a:t>Rohith</a:t>
            </a:r>
            <a:r>
              <a:rPr lang="en-US" sz="1800" cap="small" dirty="0">
                <a:latin typeface="+mn-lt"/>
              </a:rPr>
              <a:t> </a:t>
            </a:r>
            <a:r>
              <a:rPr lang="en-US" sz="1800" cap="small" dirty="0" err="1">
                <a:latin typeface="+mn-lt"/>
              </a:rPr>
              <a:t>Nedunuri</a:t>
            </a:r>
            <a:endParaRPr lang="en-US" sz="1800" cap="small" dirty="0">
              <a:latin typeface="+mn-lt"/>
            </a:endParaRPr>
          </a:p>
          <a:p>
            <a:pPr algn="r"/>
            <a:r>
              <a:rPr lang="en-US" sz="1800" cap="small" dirty="0">
                <a:latin typeface="+mn-lt"/>
              </a:rPr>
              <a:t>Sameedha Bairagi</a:t>
            </a:r>
          </a:p>
          <a:p>
            <a:pPr algn="r"/>
            <a:r>
              <a:rPr lang="en-US" sz="1800" cap="small" dirty="0">
                <a:latin typeface="+mn-lt"/>
              </a:rPr>
              <a:t>Shree Harsha </a:t>
            </a:r>
            <a:r>
              <a:rPr lang="en-US" sz="1800" cap="small" dirty="0" err="1">
                <a:latin typeface="+mn-lt"/>
              </a:rPr>
              <a:t>Sridharamurthy</a:t>
            </a:r>
            <a:endParaRPr lang="en-US" sz="1800" cap="small" dirty="0">
              <a:latin typeface="+mn-lt"/>
            </a:endParaRPr>
          </a:p>
          <a:p>
            <a:endParaRPr lang="en-US" sz="1800" cap="small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510" y="3808422"/>
            <a:ext cx="383488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CSCI-P632</a:t>
            </a:r>
            <a:br>
              <a:rPr lang="en-US" dirty="0"/>
            </a:br>
            <a:r>
              <a:rPr lang="en-US" dirty="0"/>
              <a:t>Object Oriented Software Management</a:t>
            </a:r>
          </a:p>
        </p:txBody>
      </p:sp>
    </p:spTree>
    <p:extLst>
      <p:ext uri="{BB962C8B-B14F-4D97-AF65-F5344CB8AC3E}">
        <p14:creationId xmlns:p14="http://schemas.microsoft.com/office/powerpoint/2010/main" val="165961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9601200" cy="2247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 smtClean="0"/>
              <a:t>Thank you! </a:t>
            </a:r>
            <a:r>
              <a:rPr lang="en-US" sz="12000" dirty="0" smtClean="0">
                <a:sym typeface="Wingdings" panose="05000000000000000000" pitchFamily="2" charset="2"/>
              </a:rPr>
              <a:t>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6214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Issues to Ask for GM API </a:t>
            </a:r>
            <a:r>
              <a:rPr lang="en-US" dirty="0" smtClean="0"/>
              <a:t>Clarifications</a:t>
            </a:r>
            <a:endParaRPr lang="en-US" dirty="0" smtClean="0"/>
          </a:p>
          <a:p>
            <a:r>
              <a:rPr lang="en-US" dirty="0" smtClean="0"/>
              <a:t>Redesign the Game According to Customer’s Feedback</a:t>
            </a:r>
            <a:endParaRPr lang="en-US" dirty="0" smtClean="0"/>
          </a:p>
          <a:p>
            <a:r>
              <a:rPr lang="en-US" dirty="0" smtClean="0"/>
              <a:t>Clarify Details of Our Game</a:t>
            </a:r>
          </a:p>
          <a:p>
            <a:r>
              <a:rPr lang="en-US" dirty="0" smtClean="0"/>
              <a:t>Implement on the Dino Game</a:t>
            </a: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593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8329"/>
            <a:ext cx="9507919" cy="4188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we done:</a:t>
            </a:r>
          </a:p>
          <a:p>
            <a:pPr marL="0" indent="0">
              <a:buNone/>
            </a:pPr>
            <a:r>
              <a:rPr lang="en-US" dirty="0" smtClean="0"/>
              <a:t>Show five game ideas with our client and a short demo</a:t>
            </a:r>
          </a:p>
          <a:p>
            <a:pPr marL="0" indent="0">
              <a:buNone/>
            </a:pPr>
            <a:r>
              <a:rPr lang="en-US" dirty="0" smtClean="0"/>
              <a:t>Ask for more GM API codes to implement features we want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Client Opinion</a:t>
            </a:r>
          </a:p>
          <a:p>
            <a:pPr marL="457200" indent="-457200">
              <a:buAutoNum type="arabicPeriod"/>
            </a:pPr>
            <a:r>
              <a:rPr lang="en-US" dirty="0" smtClean="0"/>
              <a:t>Prefer Dino Egg and Tic </a:t>
            </a:r>
            <a:r>
              <a:rPr lang="en-US" dirty="0" err="1" smtClean="0"/>
              <a:t>Tac</a:t>
            </a:r>
            <a:r>
              <a:rPr lang="en-US" dirty="0" smtClean="0"/>
              <a:t> Toe Game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dirty="0" smtClean="0"/>
              <a:t>Try to make sure Math is the heart, not annoying part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dirty="0" smtClean="0"/>
              <a:t>Make it easy and appealing to children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dirty="0" smtClean="0"/>
              <a:t>Sketch details on the Game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dirty="0" smtClean="0"/>
              <a:t>Make prototype with easy level and advanced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5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81" y="1627992"/>
            <a:ext cx="9334652" cy="48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Details and Redesign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8635"/>
            <a:ext cx="9272261" cy="39687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9992" y="2723558"/>
            <a:ext cx="54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Sketch here easy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3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Details and Redesign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883" y="142875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Sketch Advanced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12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 Dino Egg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dirty="0" smtClean="0"/>
              <a:t>clients </a:t>
            </a:r>
            <a:r>
              <a:rPr lang="en-US" dirty="0"/>
              <a:t>with proposed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Finalize the idea to be implemented</a:t>
            </a:r>
          </a:p>
          <a:p>
            <a:r>
              <a:rPr lang="en-US" dirty="0" smtClean="0"/>
              <a:t>Start work on the finalized idea</a:t>
            </a:r>
          </a:p>
        </p:txBody>
      </p:sp>
    </p:spTree>
    <p:extLst>
      <p:ext uri="{BB962C8B-B14F-4D97-AF65-F5344CB8AC3E}">
        <p14:creationId xmlns:p14="http://schemas.microsoft.com/office/powerpoint/2010/main" val="291517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588" y="1662941"/>
            <a:ext cx="9858338" cy="46221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Whats</a:t>
            </a:r>
            <a:r>
              <a:rPr lang="en-US" dirty="0" smtClean="0"/>
              <a:t> App, Skype</a:t>
            </a:r>
          </a:p>
          <a:p>
            <a:endParaRPr lang="en-US" dirty="0"/>
          </a:p>
          <a:p>
            <a:r>
              <a:rPr lang="en-US" dirty="0" smtClean="0"/>
              <a:t>Picture of </a:t>
            </a:r>
            <a:r>
              <a:rPr lang="en-US" dirty="0" err="1" smtClean="0"/>
              <a:t>Sameedha</a:t>
            </a:r>
            <a:r>
              <a:rPr lang="en-US" dirty="0" smtClean="0"/>
              <a:t> screenshot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98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368</TotalTime>
  <Words>187</Words>
  <Application>Microsoft Macintosh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Algebra Game (Graspable Math)</vt:lpstr>
      <vt:lpstr>Agenda</vt:lpstr>
      <vt:lpstr>Meeting with Client</vt:lpstr>
      <vt:lpstr>Git Issues</vt:lpstr>
      <vt:lpstr>Clarify Details and Redesign Our Game</vt:lpstr>
      <vt:lpstr>Clarify Details and Redesign Our Game</vt:lpstr>
      <vt:lpstr>Implement Dino Egg Game</vt:lpstr>
      <vt:lpstr>Next Steps</vt:lpstr>
      <vt:lpstr>Communication Tools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Graspable Math API Demo</dc:title>
  <dc:creator>Sameedha Bairagi</dc:creator>
  <cp:lastModifiedBy>sun liping</cp:lastModifiedBy>
  <cp:revision>113</cp:revision>
  <dcterms:created xsi:type="dcterms:W3CDTF">2017-01-28T19:54:45Z</dcterms:created>
  <dcterms:modified xsi:type="dcterms:W3CDTF">2017-02-06T04:30:35Z</dcterms:modified>
</cp:coreProperties>
</file>