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16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C5D9EA-F17B-4DD0-AB5A-00D0A666F793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C00807-5847-4A36-931D-4BD2A23B5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14400" y="3429000"/>
            <a:ext cx="1371600" cy="1695510"/>
            <a:chOff x="990600" y="3352800"/>
            <a:chExt cx="1371600" cy="1695510"/>
          </a:xfrm>
        </p:grpSpPr>
        <p:grpSp>
          <p:nvGrpSpPr>
            <p:cNvPr id="11" name="Group 10"/>
            <p:cNvGrpSpPr/>
            <p:nvPr/>
          </p:nvGrpSpPr>
          <p:grpSpPr>
            <a:xfrm>
              <a:off x="990600" y="3352800"/>
              <a:ext cx="1371600" cy="1143000"/>
              <a:chOff x="990600" y="3352800"/>
              <a:chExt cx="1371600" cy="1143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90600" y="3581400"/>
                <a:ext cx="1371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0" y="33528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219200" y="4648200"/>
              <a:ext cx="976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Gallery</a:t>
              </a:r>
              <a:endParaRPr lang="en-US" sz="2000" b="1" dirty="0"/>
            </a:p>
          </p:txBody>
        </p:sp>
      </p:grpSp>
      <p:sp>
        <p:nvSpPr>
          <p:cNvPr id="33" name="Right Arrow 32"/>
          <p:cNvSpPr/>
          <p:nvPr/>
        </p:nvSpPr>
        <p:spPr>
          <a:xfrm rot="19688487">
            <a:off x="5932249" y="3095095"/>
            <a:ext cx="175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PhotoStore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85800" y="1981200"/>
            <a:ext cx="762000" cy="6858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696200" y="1981200"/>
            <a:ext cx="7620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800600" y="3505200"/>
            <a:ext cx="838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6477000" y="3505200"/>
            <a:ext cx="838200" cy="6096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590800" y="3810000"/>
            <a:ext cx="175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3657600" y="2743200"/>
            <a:ext cx="1371600" cy="685800"/>
          </a:xfrm>
          <a:prstGeom prst="wedgeEllipseCallout">
            <a:avLst>
              <a:gd name="adj1" fmla="val 40335"/>
              <a:gd name="adj2" fmla="val 713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1600200" y="2133600"/>
            <a:ext cx="6096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2000" y="1972270"/>
            <a:ext cx="533400" cy="466130"/>
            <a:chOff x="838200" y="1981200"/>
            <a:chExt cx="533400" cy="466130"/>
          </a:xfrm>
        </p:grpSpPr>
        <p:sp>
          <p:nvSpPr>
            <p:cNvPr id="22" name="TextBox 21"/>
            <p:cNvSpPr txBox="1"/>
            <p:nvPr/>
          </p:nvSpPr>
          <p:spPr>
            <a:xfrm>
              <a:off x="1066800" y="19812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8000"/>
                  </a:solidFill>
                </a:rPr>
                <a:t>$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" y="198566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8000"/>
                  </a:solidFill>
                </a:rPr>
                <a:t>$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19800" y="2667000"/>
            <a:ext cx="9906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ultidocument 18"/>
          <p:cNvSpPr/>
          <p:nvPr/>
        </p:nvSpPr>
        <p:spPr>
          <a:xfrm>
            <a:off x="4953000" y="3886200"/>
            <a:ext cx="533400" cy="457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76800" y="40386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&quot;No&quot; Symbol 25"/>
          <p:cNvSpPr/>
          <p:nvPr/>
        </p:nvSpPr>
        <p:spPr>
          <a:xfrm>
            <a:off x="6096000" y="2590800"/>
            <a:ext cx="838200" cy="838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Multidocument 38"/>
          <p:cNvSpPr/>
          <p:nvPr/>
        </p:nvSpPr>
        <p:spPr>
          <a:xfrm>
            <a:off x="1371600" y="3733800"/>
            <a:ext cx="838200" cy="6096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3000" y="3962400"/>
            <a:ext cx="6096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3200" y="19812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$$$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200" y="1676400"/>
            <a:ext cx="354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!!</a:t>
            </a:r>
            <a:endParaRPr lang="en-US" sz="3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7" grpId="0" animBg="1"/>
      <p:bldP spid="8" grpId="0" animBg="1"/>
      <p:bldP spid="12" grpId="0" animBg="1"/>
      <p:bldP spid="13" grpId="0" animBg="1"/>
      <p:bldP spid="17" grpId="0" animBg="1"/>
      <p:bldP spid="21" grpId="0" animBg="1"/>
      <p:bldP spid="21" grpId="1" animBg="1"/>
      <p:bldP spid="29" grpId="0" animBg="1"/>
      <p:bldP spid="19" grpId="0" animBg="1"/>
      <p:bldP spid="31" grpId="0" animBg="1"/>
      <p:bldP spid="26" grpId="0" animBg="1"/>
      <p:bldP spid="26" grpId="1" animBg="1"/>
      <p:bldP spid="39" grpId="0" animBg="1"/>
      <p:bldP spid="34" grpId="0" animBg="1"/>
      <p:bldP spid="40" grpId="0"/>
      <p:bldP spid="40" grpId="1"/>
      <p:bldP spid="41" grpId="2"/>
      <p:bldP spid="4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/>
          <p:cNvSpPr/>
          <p:nvPr/>
        </p:nvSpPr>
        <p:spPr>
          <a:xfrm>
            <a:off x="7467600" y="3429000"/>
            <a:ext cx="1219200" cy="8382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schema image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7848600" y="4212580"/>
            <a:ext cx="533400" cy="817414"/>
            <a:chOff x="7848600" y="4212580"/>
            <a:chExt cx="533400" cy="817414"/>
          </a:xfrm>
        </p:grpSpPr>
        <p:cxnSp>
          <p:nvCxnSpPr>
            <p:cNvPr id="75" name="Straight Arrow Connector 74"/>
            <p:cNvCxnSpPr>
              <a:stCxn id="71" idx="2"/>
              <a:endCxn id="12" idx="1"/>
            </p:cNvCxnSpPr>
            <p:nvPr/>
          </p:nvCxnSpPr>
          <p:spPr>
            <a:xfrm rot="5400000">
              <a:off x="7668493" y="4620493"/>
              <a:ext cx="8174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848600" y="4343400"/>
              <a:ext cx="533400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mx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Flowchart: Magnetic Disk 11"/>
          <p:cNvSpPr/>
          <p:nvPr/>
        </p:nvSpPr>
        <p:spPr>
          <a:xfrm>
            <a:off x="7391400" y="5029200"/>
            <a:ext cx="1371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20000" y="5715000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</a:t>
            </a:r>
            <a:endParaRPr lang="en-US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7848600" y="5867400"/>
            <a:ext cx="609600" cy="457200"/>
            <a:chOff x="7848600" y="5867400"/>
            <a:chExt cx="609600" cy="457200"/>
          </a:xfrm>
        </p:grpSpPr>
        <p:sp>
          <p:nvSpPr>
            <p:cNvPr id="21" name="Flowchart: Multidocument 20"/>
            <p:cNvSpPr/>
            <p:nvPr/>
          </p:nvSpPr>
          <p:spPr>
            <a:xfrm>
              <a:off x="7924800" y="5867400"/>
              <a:ext cx="533400" cy="457200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48600" y="6019800"/>
              <a:ext cx="3810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33400" y="1828800"/>
            <a:ext cx="1371600" cy="1695510"/>
            <a:chOff x="533400" y="1828800"/>
            <a:chExt cx="1371600" cy="1695510"/>
          </a:xfrm>
        </p:grpSpPr>
        <p:grpSp>
          <p:nvGrpSpPr>
            <p:cNvPr id="4" name="Group 3"/>
            <p:cNvGrpSpPr/>
            <p:nvPr/>
          </p:nvGrpSpPr>
          <p:grpSpPr>
            <a:xfrm>
              <a:off x="533400" y="1828800"/>
              <a:ext cx="1371600" cy="1695510"/>
              <a:chOff x="990600" y="3352800"/>
              <a:chExt cx="1371600" cy="169551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990600" y="3352800"/>
                <a:ext cx="1371600" cy="1143000"/>
                <a:chOff x="990600" y="3352800"/>
                <a:chExt cx="1371600" cy="11430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990600" y="3581400"/>
                  <a:ext cx="13716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990600" y="3352800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219200" y="4648200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b="1" dirty="0"/>
              </a:p>
            </p:txBody>
          </p:sp>
        </p:grpSp>
        <p:sp>
          <p:nvSpPr>
            <p:cNvPr id="24" name="Flowchart: Multidocument 23"/>
            <p:cNvSpPr/>
            <p:nvPr/>
          </p:nvSpPr>
          <p:spPr>
            <a:xfrm>
              <a:off x="990600" y="2133600"/>
              <a:ext cx="838200" cy="609600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2000" y="2362200"/>
              <a:ext cx="609600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600200" y="1828800"/>
            <a:ext cx="10668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Document 32"/>
          <p:cNvSpPr/>
          <p:nvPr/>
        </p:nvSpPr>
        <p:spPr>
          <a:xfrm>
            <a:off x="1524000" y="5638800"/>
            <a:ext cx="1143000" cy="5334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grammar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Document 33"/>
          <p:cNvSpPr/>
          <p:nvPr/>
        </p:nvSpPr>
        <p:spPr>
          <a:xfrm>
            <a:off x="4648200" y="3581400"/>
            <a:ext cx="1219200" cy="5334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Photo.m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1143000" y="3200400"/>
            <a:ext cx="1981200" cy="5334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 data.input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1295400" y="4038600"/>
            <a:ext cx="1600200" cy="5334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grammar.mgx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8" idx="2"/>
            <a:endCxn id="36" idx="0"/>
          </p:cNvCxnSpPr>
          <p:nvPr/>
        </p:nvCxnSpPr>
        <p:spPr>
          <a:xfrm rot="5400000">
            <a:off x="1676400" y="2743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ocument 90"/>
          <p:cNvSpPr/>
          <p:nvPr/>
        </p:nvSpPr>
        <p:spPr>
          <a:xfrm>
            <a:off x="7467600" y="3429000"/>
            <a:ext cx="1219200" cy="8382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image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5867400" y="3581400"/>
            <a:ext cx="1600200" cy="533400"/>
            <a:chOff x="5867400" y="3581400"/>
            <a:chExt cx="1600200" cy="533400"/>
          </a:xfrm>
        </p:grpSpPr>
        <p:cxnSp>
          <p:nvCxnSpPr>
            <p:cNvPr id="72" name="Straight Arrow Connector 71"/>
            <p:cNvCxnSpPr>
              <a:stCxn id="34" idx="3"/>
              <a:endCxn id="71" idx="1"/>
            </p:cNvCxnSpPr>
            <p:nvPr/>
          </p:nvCxnSpPr>
          <p:spPr>
            <a:xfrm>
              <a:off x="5867400" y="38481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324600" y="3581400"/>
              <a:ext cx="533400" cy="5334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828800" y="4537530"/>
            <a:ext cx="609600" cy="1102064"/>
            <a:chOff x="1828800" y="4537530"/>
            <a:chExt cx="609600" cy="1102064"/>
          </a:xfrm>
        </p:grpSpPr>
        <p:cxnSp>
          <p:nvCxnSpPr>
            <p:cNvPr id="42" name="Straight Arrow Connector 41"/>
            <p:cNvCxnSpPr>
              <a:stCxn id="33" idx="0"/>
              <a:endCxn id="37" idx="2"/>
            </p:cNvCxnSpPr>
            <p:nvPr/>
          </p:nvCxnSpPr>
          <p:spPr>
            <a:xfrm rot="5400000" flipH="1" flipV="1">
              <a:off x="1544468" y="5087768"/>
              <a:ext cx="1102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828800" y="4876800"/>
              <a:ext cx="609600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895600" y="3467100"/>
            <a:ext cx="2971800" cy="838200"/>
            <a:chOff x="2895600" y="3467100"/>
            <a:chExt cx="2971800" cy="838200"/>
          </a:xfrm>
        </p:grpSpPr>
        <p:sp>
          <p:nvSpPr>
            <p:cNvPr id="104" name="Flowchart: Document 103"/>
            <p:cNvSpPr/>
            <p:nvPr/>
          </p:nvSpPr>
          <p:spPr>
            <a:xfrm>
              <a:off x="4648200" y="3581400"/>
              <a:ext cx="1219200" cy="533400"/>
            </a:xfrm>
            <a:prstGeom prst="flowChartDocumen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r>
                <a:rPr lang="en-US" dirty="0" smtClean="0">
                  <a:solidFill>
                    <a:schemeClr val="tx1"/>
                  </a:solidFill>
                </a:rPr>
                <a:t>nstances.m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895600" y="3467100"/>
              <a:ext cx="1752600" cy="838200"/>
              <a:chOff x="2895600" y="3467100"/>
              <a:chExt cx="1752600" cy="838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05200" y="3581400"/>
                <a:ext cx="762000" cy="5334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mgx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/>
              <p:cNvCxnSpPr>
                <a:stCxn id="36" idx="3"/>
                <a:endCxn id="30" idx="1"/>
              </p:cNvCxnSpPr>
              <p:nvPr/>
            </p:nvCxnSpPr>
            <p:spPr>
              <a:xfrm>
                <a:off x="3124200" y="3467100"/>
                <a:ext cx="381000" cy="38100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37" idx="3"/>
                <a:endCxn id="30" idx="1"/>
              </p:cNvCxnSpPr>
              <p:nvPr/>
            </p:nvCxnSpPr>
            <p:spPr>
              <a:xfrm flipV="1">
                <a:off x="2895600" y="3848100"/>
                <a:ext cx="609600" cy="45720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>
                <a:stCxn id="30" idx="3"/>
                <a:endCxn id="104" idx="1"/>
              </p:cNvCxnSpPr>
              <p:nvPr/>
            </p:nvCxnSpPr>
            <p:spPr>
              <a:xfrm>
                <a:off x="4267200" y="38481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 animBg="1"/>
      <p:bldP spid="28" grpId="0" animBg="1"/>
      <p:bldP spid="33" grpId="0" animBg="1"/>
      <p:bldP spid="34" grpId="0" animBg="1"/>
      <p:bldP spid="36" grpId="0" animBg="1"/>
      <p:bldP spid="37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62200" y="4495800"/>
            <a:ext cx="4572000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086600" y="3733800"/>
            <a:ext cx="1289538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400" y="3886200"/>
            <a:ext cx="1418492" cy="18965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2743200" y="3429000"/>
            <a:ext cx="1418492" cy="108373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352800"/>
            <a:ext cx="16764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ultidocument 8"/>
          <p:cNvSpPr/>
          <p:nvPr/>
        </p:nvSpPr>
        <p:spPr>
          <a:xfrm>
            <a:off x="914400" y="4572000"/>
            <a:ext cx="902677" cy="8128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953000"/>
            <a:ext cx="644769" cy="541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67"/>
          <p:cNvGrpSpPr/>
          <p:nvPr/>
        </p:nvGrpSpPr>
        <p:grpSpPr>
          <a:xfrm>
            <a:off x="533400" y="1828800"/>
            <a:ext cx="1371600" cy="1695510"/>
            <a:chOff x="533400" y="1828800"/>
            <a:chExt cx="1371600" cy="1695510"/>
          </a:xfrm>
        </p:grpSpPr>
        <p:grpSp>
          <p:nvGrpSpPr>
            <p:cNvPr id="12" name="Group 3"/>
            <p:cNvGrpSpPr/>
            <p:nvPr/>
          </p:nvGrpSpPr>
          <p:grpSpPr>
            <a:xfrm>
              <a:off x="533400" y="1828800"/>
              <a:ext cx="1371600" cy="1695510"/>
              <a:chOff x="990600" y="3352800"/>
              <a:chExt cx="1371600" cy="1695510"/>
            </a:xfrm>
          </p:grpSpPr>
          <p:grpSp>
            <p:nvGrpSpPr>
              <p:cNvPr id="15" name="Group 10"/>
              <p:cNvGrpSpPr/>
              <p:nvPr/>
            </p:nvGrpSpPr>
            <p:grpSpPr>
              <a:xfrm>
                <a:off x="990600" y="3352800"/>
                <a:ext cx="1371600" cy="1143000"/>
                <a:chOff x="990600" y="3352800"/>
                <a:chExt cx="1371600" cy="1143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990600" y="3581400"/>
                  <a:ext cx="13716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90600" y="3352800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5"/>
              <p:cNvSpPr txBox="1"/>
              <p:nvPr/>
            </p:nvSpPr>
            <p:spPr>
              <a:xfrm>
                <a:off x="1219200" y="4648200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b="1" dirty="0"/>
              </a:p>
            </p:txBody>
          </p:sp>
        </p:grpSp>
        <p:sp>
          <p:nvSpPr>
            <p:cNvPr id="13" name="Flowchart: Multidocument 12"/>
            <p:cNvSpPr/>
            <p:nvPr/>
          </p:nvSpPr>
          <p:spPr>
            <a:xfrm>
              <a:off x="990600" y="2133600"/>
              <a:ext cx="838200" cy="609600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" y="2362200"/>
              <a:ext cx="6096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600200" y="1828800"/>
            <a:ext cx="10668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990600" y="3124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19400" y="1828800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ReaderWriter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525780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2819400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24400" y="2819400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 100</a:t>
            </a:r>
            <a:endParaRPr lang="en-US" dirty="0"/>
          </a:p>
        </p:txBody>
      </p:sp>
      <p:sp>
        <p:nvSpPr>
          <p:cNvPr id="26" name="&quot;No&quot; Symbol 25"/>
          <p:cNvSpPr/>
          <p:nvPr/>
        </p:nvSpPr>
        <p:spPr>
          <a:xfrm>
            <a:off x="4724400" y="3276600"/>
            <a:ext cx="1295400" cy="1371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5200" y="579120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$$$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0600" y="6096000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Smiley Face 29"/>
          <p:cNvSpPr/>
          <p:nvPr/>
        </p:nvSpPr>
        <p:spPr>
          <a:xfrm>
            <a:off x="381000" y="6019800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62200" y="6096000"/>
            <a:ext cx="181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Grant permissions</a:t>
            </a:r>
            <a:endParaRPr lang="en-US" dirty="0"/>
          </a:p>
        </p:txBody>
      </p:sp>
      <p:sp>
        <p:nvSpPr>
          <p:cNvPr id="33" name="Heart 32"/>
          <p:cNvSpPr/>
          <p:nvPr/>
        </p:nvSpPr>
        <p:spPr>
          <a:xfrm>
            <a:off x="8153400" y="3276600"/>
            <a:ext cx="457200" cy="4572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6" grpId="1" animBg="1"/>
      <p:bldP spid="27" grpId="0"/>
      <p:bldP spid="27" grpId="1"/>
      <p:bldP spid="29" grpId="0"/>
      <p:bldP spid="30" grpId="0" animBg="1"/>
      <p:bldP spid="31" grpId="0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</TotalTime>
  <Words>38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PhotoStore</vt:lpstr>
      <vt:lpstr>The flow</vt:lpstr>
      <vt:lpstr>Security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PhotoStore</dc:title>
  <dc:creator>Katarzyna Olszewska</dc:creator>
  <cp:lastModifiedBy>Katarzyna Olszewska</cp:lastModifiedBy>
  <cp:revision>18</cp:revision>
  <dcterms:created xsi:type="dcterms:W3CDTF">2008-09-24T16:09:05Z</dcterms:created>
  <dcterms:modified xsi:type="dcterms:W3CDTF">2008-09-24T18:11:53Z</dcterms:modified>
</cp:coreProperties>
</file>