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02" r:id="rId3"/>
    <p:sldId id="323" r:id="rId4"/>
    <p:sldId id="324" r:id="rId5"/>
    <p:sldId id="325" r:id="rId6"/>
    <p:sldId id="326" r:id="rId7"/>
    <p:sldId id="303" r:id="rId8"/>
    <p:sldId id="306" r:id="rId9"/>
    <p:sldId id="307" r:id="rId10"/>
    <p:sldId id="327" r:id="rId11"/>
    <p:sldId id="328" r:id="rId12"/>
    <p:sldId id="329" r:id="rId13"/>
    <p:sldId id="330" r:id="rId14"/>
    <p:sldId id="308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0D59"/>
    <a:srgbClr val="8AB047"/>
    <a:srgbClr val="A6B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5" autoAdjust="0"/>
  </p:normalViewPr>
  <p:slideViewPr>
    <p:cSldViewPr>
      <p:cViewPr>
        <p:scale>
          <a:sx n="114" d="100"/>
          <a:sy n="114" d="100"/>
        </p:scale>
        <p:origin x="-1400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03AE-36DA-4073-B5A0-255E6391F1D2}" type="datetimeFigureOut">
              <a:rPr lang="en-US" smtClean="0"/>
              <a:pPr/>
              <a:t>4/20/15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FD45-6269-4E10-ADB1-6457EDFF65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E556AD9C-8515-479A-B9C6-8BC6507C9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2012 Volerro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4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2015 Volerro Corporation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090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revu-ico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81930" cy="723900"/>
          </a:xfrm>
          <a:prstGeom prst="rect">
            <a:avLst/>
          </a:prstGeom>
        </p:spPr>
      </p:pic>
      <p:pic>
        <p:nvPicPr>
          <p:cNvPr id="7" name="Picture 6" descr="master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48400"/>
            <a:ext cx="1346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rgbClr val="000090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rgbClr val="000090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rgbClr val="000090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rgbClr val="000090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rgbClr val="000090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552688" cy="5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Integration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Join.me for Screen Sharing</a:t>
            </a:r>
          </a:p>
          <a:p>
            <a:pPr lvl="1"/>
            <a:r>
              <a:rPr lang="en-US" sz="2400" dirty="0" smtClean="0"/>
              <a:t>Objective: Reengage LogMeIn as a Strategic</a:t>
            </a:r>
          </a:p>
          <a:p>
            <a:pPr lvl="1"/>
            <a:r>
              <a:rPr lang="en-US" sz="2400" dirty="0" smtClean="0"/>
              <a:t>Threaten the need for Screen Sharing</a:t>
            </a:r>
          </a:p>
          <a:p>
            <a:r>
              <a:rPr lang="en-US" sz="2800" dirty="0" smtClean="0"/>
              <a:t>Salesforce.com</a:t>
            </a:r>
          </a:p>
          <a:p>
            <a:pPr lvl="1"/>
            <a:r>
              <a:rPr lang="en-US" sz="2400" dirty="0" smtClean="0"/>
              <a:t>Manage Sales Presentations Inside SFDC</a:t>
            </a:r>
          </a:p>
          <a:p>
            <a:pPr lvl="1"/>
            <a:r>
              <a:rPr lang="en-US" sz="2400" dirty="0" smtClean="0"/>
              <a:t>Push Engagement Analytics Into SFDC</a:t>
            </a:r>
          </a:p>
          <a:p>
            <a:pPr lvl="1"/>
            <a:r>
              <a:rPr lang="en-US" sz="2400" dirty="0" smtClean="0"/>
              <a:t>Leverage SFDC Customer Base</a:t>
            </a:r>
          </a:p>
          <a:p>
            <a:r>
              <a:rPr lang="en-US" sz="2800" dirty="0" smtClean="0"/>
              <a:t>Dropbox &amp; Box</a:t>
            </a:r>
          </a:p>
          <a:p>
            <a:pPr lvl="1"/>
            <a:r>
              <a:rPr lang="en-US" sz="2400" dirty="0" smtClean="0"/>
              <a:t>Extend FileSharing into Sales Engagement</a:t>
            </a:r>
          </a:p>
          <a:p>
            <a:pPr lvl="1"/>
            <a:r>
              <a:rPr lang="en-US" sz="2400" dirty="0" smtClean="0"/>
              <a:t>Leverage Large Install 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7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Product and Sell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Revu.me Listed:</a:t>
            </a:r>
          </a:p>
          <a:p>
            <a:pPr lvl="1"/>
            <a:r>
              <a:rPr lang="en-US" sz="2400" dirty="0" smtClean="0"/>
              <a:t>IOS App Store</a:t>
            </a:r>
          </a:p>
          <a:p>
            <a:pPr lvl="1"/>
            <a:r>
              <a:rPr lang="en-US" sz="2400" dirty="0" smtClean="0"/>
              <a:t>Android App Store </a:t>
            </a:r>
          </a:p>
          <a:p>
            <a:pPr lvl="1"/>
            <a:r>
              <a:rPr lang="en-US" sz="2400" dirty="0" smtClean="0"/>
              <a:t>SFDC Partner App Directory</a:t>
            </a:r>
          </a:p>
          <a:p>
            <a:pPr lvl="1"/>
            <a:r>
              <a:rPr lang="en-US" sz="2400" dirty="0" smtClean="0"/>
              <a:t>Dropbox and Box Partner App Directory</a:t>
            </a:r>
          </a:p>
          <a:p>
            <a:r>
              <a:rPr lang="en-US" sz="2800" dirty="0" smtClean="0"/>
              <a:t>Focus Sales Efforts on Revu.me</a:t>
            </a:r>
          </a:p>
          <a:p>
            <a:pPr lvl="1"/>
            <a:r>
              <a:rPr lang="en-US" sz="2400" dirty="0" smtClean="0"/>
              <a:t>Very Focused Value Proposition</a:t>
            </a:r>
          </a:p>
          <a:p>
            <a:r>
              <a:rPr lang="en-US" sz="2800" dirty="0"/>
              <a:t>Land US Bank and 3-5 other Key </a:t>
            </a:r>
            <a:r>
              <a:rPr lang="en-US" sz="2800" dirty="0" smtClean="0"/>
              <a:t>Accounts</a:t>
            </a:r>
          </a:p>
          <a:p>
            <a:pPr lvl="1"/>
            <a:r>
              <a:rPr lang="en-US" sz="2400" dirty="0" smtClean="0"/>
              <a:t>Spend Time but not a lot of Money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1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Treat All Atlas Payments to Lynch as Investment</a:t>
            </a:r>
          </a:p>
          <a:p>
            <a:pPr lvl="1"/>
            <a:r>
              <a:rPr lang="en-US" sz="2400" dirty="0" smtClean="0"/>
              <a:t>Price and Terms = 2014 MN Angel Investment</a:t>
            </a:r>
          </a:p>
          <a:p>
            <a:r>
              <a:rPr lang="en-US" sz="2800" dirty="0" smtClean="0"/>
              <a:t>Build a Case for $50k Additional Investment</a:t>
            </a:r>
          </a:p>
          <a:p>
            <a:pPr lvl="1"/>
            <a:r>
              <a:rPr lang="en-US" sz="2400" dirty="0" smtClean="0"/>
              <a:t>Use of Proceeds:</a:t>
            </a:r>
          </a:p>
          <a:p>
            <a:pPr lvl="2"/>
            <a:r>
              <a:rPr lang="en-US" sz="2000" dirty="0" smtClean="0"/>
              <a:t>First Half ($25k)</a:t>
            </a:r>
          </a:p>
          <a:p>
            <a:pPr lvl="3"/>
            <a:r>
              <a:rPr lang="en-US" sz="1600" dirty="0" smtClean="0"/>
              <a:t>Outside Help for IOS Store Listing and Amazon Server Setup</a:t>
            </a:r>
          </a:p>
          <a:p>
            <a:pPr lvl="3"/>
            <a:r>
              <a:rPr lang="en-US" sz="1600" dirty="0" smtClean="0"/>
              <a:t>Pay Existing Team to Help Transition Me on Existing Production Environment</a:t>
            </a:r>
          </a:p>
          <a:p>
            <a:pPr lvl="2"/>
            <a:r>
              <a:rPr lang="en-US" sz="2000" dirty="0"/>
              <a:t>Second Half ($25k</a:t>
            </a:r>
            <a:r>
              <a:rPr lang="en-US" sz="2000" dirty="0" smtClean="0"/>
              <a:t>)</a:t>
            </a:r>
          </a:p>
          <a:p>
            <a:pPr lvl="3"/>
            <a:r>
              <a:rPr lang="en-US" sz="1600" dirty="0" smtClean="0"/>
              <a:t>Outside Sales and Marketing Help</a:t>
            </a:r>
          </a:p>
          <a:p>
            <a:pPr lvl="3"/>
            <a:r>
              <a:rPr lang="en-US" sz="1600" dirty="0" smtClean="0"/>
              <a:t>Hire an inside sales firm to drive leads to Kevin</a:t>
            </a:r>
          </a:p>
          <a:p>
            <a:pPr lvl="3"/>
            <a:r>
              <a:rPr lang="en-US" sz="1600" dirty="0" smtClean="0"/>
              <a:t>Promote our App in the Partner App Directories</a:t>
            </a:r>
          </a:p>
          <a:p>
            <a:pPr lvl="3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889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9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smtClean="0"/>
              <a:t>Even Handle Video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533400"/>
            <a:ext cx="8458200" cy="5562600"/>
          </a:xfrm>
          <a:prstGeom prst="rect">
            <a:avLst/>
          </a:prstGeom>
          <a:solidFill>
            <a:srgbClr val="090D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Cony"/>
                <a:cs typeface="Cony"/>
              </a:rPr>
              <a:t>Revu.me</a:t>
            </a:r>
            <a:endParaRPr lang="en-US" sz="9600" dirty="0">
              <a:latin typeface="Cony"/>
              <a:cs typeface="Cony"/>
            </a:endParaRPr>
          </a:p>
        </p:txBody>
      </p:sp>
    </p:spTree>
    <p:extLst>
      <p:ext uri="{BB962C8B-B14F-4D97-AF65-F5344CB8AC3E}">
        <p14:creationId xmlns:p14="http://schemas.microsoft.com/office/powerpoint/2010/main" val="13906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Current State of the Business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Go-Forward Plan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Mobile Product Demonstration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Wrap Up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State of the Business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Volerro has two Product Offerings:</a:t>
            </a:r>
          </a:p>
          <a:p>
            <a:pPr lvl="1"/>
            <a:r>
              <a:rPr lang="en-US" sz="2400" dirty="0" smtClean="0"/>
              <a:t>Volerro Agile Marketing Tool</a:t>
            </a:r>
          </a:p>
          <a:p>
            <a:pPr lvl="2"/>
            <a:r>
              <a:rPr lang="en-US" sz="2000" dirty="0" smtClean="0"/>
              <a:t>$8 per seat/month</a:t>
            </a:r>
          </a:p>
          <a:p>
            <a:pPr lvl="2"/>
            <a:r>
              <a:rPr lang="en-US" sz="2000" dirty="0" smtClean="0"/>
              <a:t>Drives All Current Revenue </a:t>
            </a:r>
          </a:p>
          <a:p>
            <a:pPr lvl="2"/>
            <a:r>
              <a:rPr lang="en-US" sz="2000" dirty="0" smtClean="0"/>
              <a:t>Loved by Agile Marketing Teams</a:t>
            </a:r>
          </a:p>
          <a:p>
            <a:pPr lvl="2"/>
            <a:r>
              <a:rPr lang="en-US" sz="2000" dirty="0" smtClean="0"/>
              <a:t>Not Enough Agile Marketing Teams to Drive Growth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Revu.me Sales Presentation Tool (new)</a:t>
            </a:r>
          </a:p>
          <a:p>
            <a:pPr lvl="2"/>
            <a:r>
              <a:rPr lang="en-US" sz="2000" dirty="0" smtClean="0"/>
              <a:t>$19.99 per seat/month</a:t>
            </a:r>
          </a:p>
          <a:p>
            <a:pPr lvl="2"/>
            <a:r>
              <a:rPr lang="en-US" sz="2000" dirty="0" smtClean="0"/>
              <a:t>Designed for Sales Teams who Present on:</a:t>
            </a:r>
          </a:p>
          <a:p>
            <a:pPr lvl="3"/>
            <a:r>
              <a:rPr lang="en-US" sz="1600" dirty="0" smtClean="0"/>
              <a:t>In Person on Mobile Devices</a:t>
            </a:r>
          </a:p>
          <a:p>
            <a:pPr lvl="3"/>
            <a:r>
              <a:rPr lang="en-US" sz="1600" dirty="0" smtClean="0"/>
              <a:t>Remotely Over the Web</a:t>
            </a:r>
          </a:p>
          <a:p>
            <a:pPr lvl="2"/>
            <a:r>
              <a:rPr lang="en-US" sz="2000" dirty="0"/>
              <a:t>Eliminates Screen Sharing Headaches</a:t>
            </a:r>
          </a:p>
          <a:p>
            <a:pPr lvl="2"/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151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 Bank Renewed for 775 Seats</a:t>
            </a:r>
          </a:p>
          <a:p>
            <a:pPr lvl="1"/>
            <a:r>
              <a:rPr lang="en-US" sz="2400" dirty="0"/>
              <a:t>Brings in $48k lump sum in late May/June</a:t>
            </a:r>
          </a:p>
          <a:p>
            <a:pPr lvl="1"/>
            <a:r>
              <a:rPr lang="en-US" sz="2400" dirty="0"/>
              <a:t>All other customers bring in about </a:t>
            </a:r>
            <a:r>
              <a:rPr lang="en-US" sz="2400" dirty="0" smtClean="0"/>
              <a:t>$5k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US Bank Deal Funds Operations until April 2016</a:t>
            </a:r>
          </a:p>
          <a:p>
            <a:pPr lvl="1"/>
            <a:r>
              <a:rPr lang="en-US" sz="2400" dirty="0" smtClean="0"/>
              <a:t>Network Operating Costs for All Customers = $30k</a:t>
            </a:r>
          </a:p>
          <a:p>
            <a:pPr lvl="1"/>
            <a:r>
              <a:rPr lang="en-US" sz="2400" dirty="0" smtClean="0"/>
              <a:t>Estimated Developer Support Expense = $20k</a:t>
            </a:r>
          </a:p>
          <a:p>
            <a:pPr lvl="1"/>
            <a:endParaRPr lang="en-US" sz="2400" dirty="0"/>
          </a:p>
          <a:p>
            <a:r>
              <a:rPr lang="en-US" sz="2800" dirty="0"/>
              <a:t>Reinstate Delaware Good Standing </a:t>
            </a:r>
            <a:r>
              <a:rPr lang="en-US" sz="2800" dirty="0" smtClean="0"/>
              <a:t>Status</a:t>
            </a:r>
          </a:p>
          <a:p>
            <a:pPr lvl="1"/>
            <a:r>
              <a:rPr lang="en-US" sz="2400" dirty="0" smtClean="0"/>
              <a:t>Estimated Cost = $2500-$4000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12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 to Rebuild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Returned to the Business in September</a:t>
            </a:r>
          </a:p>
          <a:p>
            <a:pPr lvl="1"/>
            <a:r>
              <a:rPr lang="en-US" sz="2400" dirty="0" smtClean="0"/>
              <a:t>Existing Customers Intact</a:t>
            </a:r>
          </a:p>
          <a:p>
            <a:pPr lvl="1"/>
            <a:r>
              <a:rPr lang="en-US" sz="2400" dirty="0" smtClean="0"/>
              <a:t>Development and Sales Teams Had Moved On</a:t>
            </a:r>
          </a:p>
          <a:p>
            <a:pPr lvl="2"/>
            <a:r>
              <a:rPr lang="en-US" sz="2000" dirty="0" smtClean="0"/>
              <a:t>Still willing to do work on the side to help (until end of 2014)</a:t>
            </a:r>
          </a:p>
          <a:p>
            <a:r>
              <a:rPr lang="en-US" sz="2800" dirty="0" smtClean="0"/>
              <a:t>We Had Significant Barriers to Strategic Sale</a:t>
            </a:r>
          </a:p>
          <a:p>
            <a:pPr lvl="1"/>
            <a:r>
              <a:rPr lang="en-US" sz="2000" dirty="0" smtClean="0"/>
              <a:t>Can’t Sell a Tech Asset with No Development Team</a:t>
            </a:r>
          </a:p>
          <a:p>
            <a:pPr lvl="1"/>
            <a:r>
              <a:rPr lang="en-US" sz="2000" dirty="0" smtClean="0"/>
              <a:t>Mobile Apps are now Table Stakes – Ours Was Not Done</a:t>
            </a:r>
          </a:p>
          <a:p>
            <a:pPr lvl="1"/>
            <a:r>
              <a:rPr lang="en-US" sz="2000" dirty="0" smtClean="0"/>
              <a:t>No Capital &amp; No Team</a:t>
            </a:r>
          </a:p>
          <a:p>
            <a:r>
              <a:rPr lang="en-US" sz="2800" dirty="0" smtClean="0"/>
              <a:t>Solution:</a:t>
            </a:r>
          </a:p>
          <a:p>
            <a:pPr lvl="1"/>
            <a:r>
              <a:rPr lang="en-US" sz="2400" dirty="0" smtClean="0"/>
              <a:t>I would become the development team</a:t>
            </a:r>
          </a:p>
          <a:p>
            <a:pPr lvl="1"/>
            <a:r>
              <a:rPr lang="en-US" sz="2400" dirty="0" smtClean="0"/>
              <a:t>I’d build the mobile app with a focus on Sales Engagement </a:t>
            </a:r>
          </a:p>
        </p:txBody>
      </p:sp>
    </p:spTree>
    <p:extLst>
      <p:ext uri="{BB962C8B-B14F-4D97-AF65-F5344CB8AC3E}">
        <p14:creationId xmlns:p14="http://schemas.microsoft.com/office/powerpoint/2010/main" val="26241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Go-Forward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Maintain US Bank Account</a:t>
            </a:r>
          </a:p>
          <a:p>
            <a:pPr lvl="1"/>
            <a:r>
              <a:rPr lang="en-US" sz="2400" dirty="0" smtClean="0"/>
              <a:t>Need Former Developers to Help Me Transition </a:t>
            </a:r>
          </a:p>
          <a:p>
            <a:pPr lvl="1"/>
            <a:r>
              <a:rPr lang="en-US" sz="2400" dirty="0" smtClean="0"/>
              <a:t>Goal: Kevin is able to maintain the Volerro App</a:t>
            </a:r>
          </a:p>
          <a:p>
            <a:pPr lvl="2"/>
            <a:r>
              <a:rPr lang="en-US" sz="2000" dirty="0" smtClean="0"/>
              <a:t>This should happen by the end of July</a:t>
            </a:r>
          </a:p>
          <a:p>
            <a:r>
              <a:rPr lang="en-US" sz="2800" dirty="0" smtClean="0"/>
              <a:t>Launch the </a:t>
            </a:r>
            <a:r>
              <a:rPr lang="en-US" sz="2800" dirty="0" smtClean="0">
                <a:latin typeface="Cony"/>
                <a:cs typeface="Cony"/>
              </a:rPr>
              <a:t>Revu.me</a:t>
            </a:r>
            <a:r>
              <a:rPr lang="en-US" sz="2800" dirty="0" smtClean="0"/>
              <a:t> Mobile App</a:t>
            </a:r>
          </a:p>
          <a:p>
            <a:pPr lvl="1"/>
            <a:r>
              <a:rPr lang="en-US" sz="2400" dirty="0" smtClean="0"/>
              <a:t>Web App and IOS Mobile App in May</a:t>
            </a:r>
          </a:p>
          <a:p>
            <a:pPr lvl="2"/>
            <a:r>
              <a:rPr lang="en-US" sz="2000" dirty="0" smtClean="0"/>
              <a:t>Redo </a:t>
            </a:r>
            <a:r>
              <a:rPr lang="en-US" sz="2000" dirty="0" smtClean="0">
                <a:latin typeface="Cony"/>
                <a:cs typeface="Cony"/>
              </a:rPr>
              <a:t>Revu.me</a:t>
            </a:r>
            <a:r>
              <a:rPr lang="en-US" sz="2000" dirty="0" smtClean="0"/>
              <a:t> Website to Reflect Mobile Focus</a:t>
            </a:r>
          </a:p>
          <a:p>
            <a:pPr lvl="2"/>
            <a:r>
              <a:rPr lang="en-US" sz="2000" dirty="0" smtClean="0"/>
              <a:t>Android App in Beta, Plan to Launch in July</a:t>
            </a:r>
          </a:p>
          <a:p>
            <a:pPr lvl="1"/>
            <a:r>
              <a:rPr lang="en-US" sz="2400" dirty="0" smtClean="0"/>
              <a:t>Focus our Sales Efforts on </a:t>
            </a:r>
            <a:r>
              <a:rPr lang="en-US" sz="2400" dirty="0" smtClean="0">
                <a:latin typeface="Cony"/>
                <a:cs typeface="Cony"/>
              </a:rPr>
              <a:t>Revu.me</a:t>
            </a:r>
          </a:p>
          <a:p>
            <a:pPr lvl="2"/>
            <a:r>
              <a:rPr lang="en-US" sz="2000" dirty="0" smtClean="0">
                <a:latin typeface="Arial"/>
                <a:cs typeface="Arial"/>
              </a:rPr>
              <a:t>US Bank has this technology in it’s 2015 budget</a:t>
            </a:r>
          </a:p>
          <a:p>
            <a:pPr lvl="2"/>
            <a:r>
              <a:rPr lang="en-US" sz="2000" dirty="0" smtClean="0">
                <a:latin typeface="Arial"/>
                <a:cs typeface="Arial"/>
              </a:rPr>
              <a:t>Potential of between 100 and 400 seats @$19.99</a:t>
            </a:r>
          </a:p>
          <a:p>
            <a:pPr lvl="2"/>
            <a:endParaRPr lang="en-US" sz="2000" dirty="0">
              <a:latin typeface="Cony"/>
              <a:cs typeface="Cony"/>
            </a:endParaRPr>
          </a:p>
        </p:txBody>
      </p:sp>
    </p:spTree>
    <p:extLst>
      <p:ext uri="{BB962C8B-B14F-4D97-AF65-F5344CB8AC3E}">
        <p14:creationId xmlns:p14="http://schemas.microsoft.com/office/powerpoint/2010/main" val="24231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Volerro’s Integrated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Marketing Project Management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Project Calendar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Task Management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Resource Management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Preview &amp; Annotation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Supports Agile Marketing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Sales Engagement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Slide &amp; Content Library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Build Custom “Pitches”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Present without Downloads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Engagement Analytics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Interaction Alerts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Deal Rooms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181600"/>
            <a:ext cx="5179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0090"/>
                </a:solidFill>
                <a:latin typeface="Source Sans Pro" pitchFamily="34" charset="0"/>
              </a:rPr>
              <a:t>Deliver Better Pitches, Close More Deals</a:t>
            </a:r>
            <a:endParaRPr lang="en-US" sz="2000" b="1" i="1" dirty="0">
              <a:solidFill>
                <a:srgbClr val="000090"/>
              </a:solidFill>
              <a:latin typeface="Source Sans Pro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9" y="1752600"/>
            <a:ext cx="8329863" cy="32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2689" y="5574268"/>
            <a:ext cx="599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90"/>
                </a:solidFill>
                <a:latin typeface="Source Sans Pro" pitchFamily="34" charset="0"/>
              </a:rPr>
              <a:t>Share Winning Content and Gauge Prospect Interest</a:t>
            </a:r>
            <a:endParaRPr lang="en-US" b="1" i="1" dirty="0">
              <a:solidFill>
                <a:srgbClr val="000090"/>
              </a:solidFill>
              <a:latin typeface="Source Sans Pro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Sales Engagement Platform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Sales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Revu.me is designed to support the Sales Teams with better sales engagement to assist in improved sales productivity.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Build Presentations on the Fly with Approved Content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Sales Engagement Platform: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Presentation Follow Along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Content Feedback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Teleconferencing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Screen Sharing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Create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Deal and Opportunity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Rooms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from Any Device Any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2349476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519270" cy="14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53839"/>
            <a:ext cx="2586990" cy="16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erro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593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VolerroSlideMaster</vt:lpstr>
      <vt:lpstr>PowerPoint Presentation</vt:lpstr>
      <vt:lpstr>Agenda</vt:lpstr>
      <vt:lpstr>State of the Business</vt:lpstr>
      <vt:lpstr>Commercial Status</vt:lpstr>
      <vt:lpstr>Steps Taken to Rebuild</vt:lpstr>
      <vt:lpstr>Go-Forward Plan</vt:lpstr>
      <vt:lpstr>Volerro’s Integrated Product</vt:lpstr>
      <vt:lpstr>Sales Engagement Platform</vt:lpstr>
      <vt:lpstr>Sales Engagement</vt:lpstr>
      <vt:lpstr>Planned Integration Points</vt:lpstr>
      <vt:lpstr>Launch Product and Sell</vt:lpstr>
      <vt:lpstr>Capital Plan</vt:lpstr>
      <vt:lpstr>Mobile Demonstration</vt:lpstr>
      <vt:lpstr>We Even Handle Video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Kevin Lynch</cp:lastModifiedBy>
  <cp:revision>369</cp:revision>
  <dcterms:created xsi:type="dcterms:W3CDTF">2012-04-29T19:06:52Z</dcterms:created>
  <dcterms:modified xsi:type="dcterms:W3CDTF">2015-04-20T17:43:39Z</dcterms:modified>
</cp:coreProperties>
</file>