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321" r:id="rId3"/>
    <p:sldId id="305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5" autoAdjust="0"/>
  </p:normalViewPr>
  <p:slideViewPr>
    <p:cSldViewPr>
      <p:cViewPr>
        <p:scale>
          <a:sx n="100" d="100"/>
          <a:sy n="100" d="100"/>
        </p:scale>
        <p:origin x="-1928" y="-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03AE-36DA-4073-B5A0-255E6391F1D2}" type="datetimeFigureOut">
              <a:rPr lang="en-US" smtClean="0"/>
              <a:pPr/>
              <a:t>3/18/15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FD45-6269-4E10-ADB1-6457EDFF65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seconds – elapsed 2 min</a:t>
            </a:r>
          </a:p>
          <a:p>
            <a:endParaRPr lang="en-US" dirty="0"/>
          </a:p>
          <a:p>
            <a:r>
              <a:rPr lang="en-US" dirty="0" smtClean="0"/>
              <a:t>We</a:t>
            </a:r>
            <a:r>
              <a:rPr lang="en-US" baseline="0" dirty="0" smtClean="0"/>
              <a:t> built Volerro to solve this “Content Chaos”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integrated calendar allows everyone to coordinate timelines and schedules</a:t>
            </a:r>
          </a:p>
          <a:p>
            <a:r>
              <a:rPr lang="en-US" baseline="0" dirty="0" smtClean="0"/>
              <a:t>Flexible workflows allows team members to establish efficient stages for different types of projects</a:t>
            </a:r>
          </a:p>
          <a:p>
            <a:r>
              <a:rPr lang="en-US" baseline="0" dirty="0" smtClean="0"/>
              <a:t>Preview and Annotation features ensure that everything is in one place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even have a PowerPoint slide library that allows Marketing to Distribute Approved Slides to Sales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Built in Chat and Teleconferencing keep team members in touch to speed communication</a:t>
            </a:r>
          </a:p>
          <a:p>
            <a:r>
              <a:rPr lang="en-US" baseline="0" dirty="0" smtClean="0"/>
              <a:t>Full project management features ensure everything stays on track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FD45-6269-4E10-ADB1-6457EDFF65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E556AD9C-8515-479A-B9C6-8BC6507C9D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2012 Volerro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4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3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7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fld id="{87781991-A73C-4DF3-A8EA-A8C31D37B1E6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781991-A73C-4DF3-A8EA-A8C31D37B1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© 2012 Volerro Corporation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0600" cy="976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30568"/>
            <a:ext cx="1371600" cy="6274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klynch@volerro.com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49395" y="5814536"/>
            <a:ext cx="2061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</a:rPr>
              <a:t>Kevin Lynch, CEO</a:t>
            </a:r>
          </a:p>
          <a:p>
            <a:r>
              <a:rPr lang="en-US" sz="1200" dirty="0" smtClean="0">
                <a:latin typeface="Helvetica Neue Light"/>
                <a:hlinkClick r:id="rId2"/>
              </a:rPr>
              <a:t>klynch@volerro.com</a:t>
            </a:r>
            <a:endParaRPr lang="en-US" sz="1200" dirty="0" smtClean="0">
              <a:latin typeface="Helvetica Neue Light"/>
            </a:endParaRPr>
          </a:p>
          <a:p>
            <a:r>
              <a:rPr lang="en-US" sz="1200" dirty="0" smtClean="0">
                <a:latin typeface="Helvetica Neue Light"/>
              </a:rPr>
              <a:t>612-834-1818</a:t>
            </a:r>
            <a:endParaRPr lang="en-US" sz="1200" dirty="0">
              <a:latin typeface="Helvetica Neue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Volerro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7988" y="1806575"/>
            <a:ext cx="8328025" cy="3243263"/>
            <a:chOff x="407988" y="1806575"/>
            <a:chExt cx="8328025" cy="3243263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88" y="1806575"/>
              <a:ext cx="8328025" cy="3243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1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4368" y="2468880"/>
              <a:ext cx="3129280" cy="2286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24200" y="2819400"/>
              <a:ext cx="13343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 Narrow"/>
                  <a:cs typeface="Arial Narrow"/>
                </a:rPr>
                <a:t>Improving 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Arial Narrow"/>
                  <a:cs typeface="Arial Narrow"/>
                </a:rPr>
                <a:t>Sales Engagement</a:t>
              </a:r>
              <a:endParaRPr lang="en-US" sz="1100" dirty="0">
                <a:solidFill>
                  <a:schemeClr val="bg1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87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Marketing Project Management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7800" y="1428830"/>
            <a:ext cx="6114416" cy="4362370"/>
            <a:chOff x="1276984" y="1428830"/>
            <a:chExt cx="6876416" cy="5048170"/>
          </a:xfrm>
        </p:grpSpPr>
        <p:sp>
          <p:nvSpPr>
            <p:cNvPr id="3" name="Oval 2"/>
            <p:cNvSpPr/>
            <p:nvPr/>
          </p:nvSpPr>
          <p:spPr>
            <a:xfrm>
              <a:off x="2397448" y="2114630"/>
              <a:ext cx="4061136" cy="3984201"/>
            </a:xfrm>
            <a:prstGeom prst="ellipse">
              <a:avLst/>
            </a:prstGeom>
            <a:noFill/>
            <a:ln>
              <a:solidFill>
                <a:srgbClr val="A6B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32410" y="1428830"/>
              <a:ext cx="1793522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40862" y="3322201"/>
              <a:ext cx="1793522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43108" y="3181430"/>
              <a:ext cx="2363276" cy="1692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14" descr="http://gallery.mailchimp.com/0f4cb8642cd00dc7a3aa61ff1/images/chatbubbles.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4338">
              <a:off x="4397126" y="5471457"/>
              <a:ext cx="842258" cy="667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1692278" y="3395238"/>
              <a:ext cx="1203322" cy="1252962"/>
              <a:chOff x="1447800" y="2743200"/>
              <a:chExt cx="1447799" cy="16182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3928" y="3469782"/>
                <a:ext cx="891671" cy="891671"/>
              </a:xfrm>
              <a:prstGeom prst="rect">
                <a:avLst/>
              </a:prstGeom>
            </p:spPr>
          </p:pic>
          <p:pic>
            <p:nvPicPr>
              <p:cNvPr id="27" name="Picture 21" descr="C:\Users\Kevin\Pictures\icons\_icons\217784_SMPN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274320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467985" y="4476830"/>
              <a:ext cx="2685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Upload, Preview, Comment &amp; Annotate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8064" y="6200001"/>
              <a:ext cx="1615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Teleconference &amp; Chat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6984" y="4629011"/>
              <a:ext cx="2040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Manage Resources and Tasks</a:t>
              </a:r>
              <a:endParaRPr lang="en-US" sz="1200" dirty="0">
                <a:latin typeface="Source Sans Pro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5563" y="2390626"/>
              <a:ext cx="1380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ource Sans Pro" pitchFamily="34" charset="0"/>
                </a:rPr>
                <a:t>Plan and Schedule</a:t>
              </a:r>
              <a:endParaRPr lang="en-US" sz="1200" dirty="0">
                <a:latin typeface="Source Sans Pro" pitchFamily="34" charset="0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391" y="3282305"/>
              <a:ext cx="1573113" cy="1573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1184" y="49383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01184" y="27285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3258184" y="3871584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>
              <a:off x="5544184" y="3871585"/>
              <a:ext cx="0" cy="4572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943600" y="3422948"/>
              <a:ext cx="958462" cy="996652"/>
              <a:chOff x="3859686" y="1219200"/>
              <a:chExt cx="1297152" cy="1371600"/>
            </a:xfrm>
          </p:grpSpPr>
          <p:pic>
            <p:nvPicPr>
              <p:cNvPr id="22" name="Picture 2" descr="http://www.getfiles.in/wp-content/uploads/2012/07/MicrosoftOffice1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32854">
                <a:off x="4479351" y="1276431"/>
                <a:ext cx="612029" cy="515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://onceuponasketch.com/wp-content/uploads/2012/11/Adobe-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229143">
                <a:off x="3886200" y="1219200"/>
                <a:ext cx="539228" cy="572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4.bp.blogspot.com/_5oTFLmY8GCU/TLMos9F0PQI/AAAAAAAAACE/jYNvu7JFudY/s1600/1208391_pic_file_icon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65135">
                <a:off x="4637106" y="1935260"/>
                <a:ext cx="519732" cy="551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9686" y="1835150"/>
                <a:ext cx="721302" cy="755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6267">
              <a:off x="6987213" y="3689005"/>
              <a:ext cx="580546" cy="580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616" y="1532164"/>
              <a:ext cx="950471" cy="77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800" y="5528365"/>
              <a:ext cx="614678" cy="61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4309658" y="6019800"/>
              <a:ext cx="166158" cy="18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00" y="59391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Complete Cloud Service Designed to End Content Chaos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76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51912" y="2133600"/>
            <a:ext cx="8612127" cy="2895600"/>
            <a:chOff x="251912" y="1828800"/>
            <a:chExt cx="8612127" cy="2895600"/>
          </a:xfrm>
        </p:grpSpPr>
        <p:sp>
          <p:nvSpPr>
            <p:cNvPr id="2" name="Rectangle 1"/>
            <p:cNvSpPr/>
            <p:nvPr/>
          </p:nvSpPr>
          <p:spPr>
            <a:xfrm>
              <a:off x="753687" y="1828800"/>
              <a:ext cx="1524000" cy="2895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86000" y="1828800"/>
              <a:ext cx="1524000" cy="289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1828800"/>
              <a:ext cx="1524000" cy="2895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4000" y="1828800"/>
              <a:ext cx="1524000" cy="2895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1828800"/>
              <a:ext cx="1524000" cy="2895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2808" y="1897559"/>
              <a:ext cx="1217706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Product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Management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7076" y="1905000"/>
              <a:ext cx="977255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Product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Marketing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1856" y="1905000"/>
              <a:ext cx="1018932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Marketing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Marcom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02648" y="1905000"/>
              <a:ext cx="1285353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Legal 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Compliance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04896" y="1905000"/>
              <a:ext cx="1614546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chemeClr val="bg1">
                  <a:alpha val="8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Sales Enablement</a:t>
              </a:r>
            </a:p>
            <a:p>
              <a:pPr algn="ctr"/>
              <a:r>
                <a:rPr lang="en-US" sz="1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&amp; Sales</a:t>
              </a:r>
              <a:endPara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7774" y="3869574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Features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Specifications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Roadmap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Release Dates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3886200"/>
              <a:ext cx="13632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Pricing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Positioning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Competitive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Success Stories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5487" y="3886200"/>
              <a:ext cx="16085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Brand /Messaging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latin typeface="Source Sans Pro" pitchFamily="34" charset="0"/>
                </a:rPr>
                <a:t> </a:t>
              </a: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Creative/Production 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Inbound Marketing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Outbound Marketing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6948" y="3886200"/>
              <a:ext cx="1557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Regulatory  Issues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Product Claims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IP Rights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Safe Harbor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3886200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Sales Training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Lead Nurturing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Pitch Materials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05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Market Feedback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51912" y="2857500"/>
              <a:ext cx="1018549" cy="838200"/>
              <a:chOff x="276851" y="2819400"/>
              <a:chExt cx="1018549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8925" y="2819400"/>
                <a:ext cx="914400" cy="838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Source Sans Pro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6851" y="3084612"/>
                <a:ext cx="1018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" pitchFamily="34" charset="0"/>
                  </a:rPr>
                  <a:t>Operations</a:t>
                </a:r>
                <a:endParaRPr lang="en-US" sz="1400" dirty="0">
                  <a:solidFill>
                    <a:schemeClr val="bg1"/>
                  </a:solidFill>
                  <a:latin typeface="Source Sans Pro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873640" y="2857500"/>
              <a:ext cx="990399" cy="838200"/>
              <a:chOff x="7848701" y="2819400"/>
              <a:chExt cx="990399" cy="838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886700" y="2819400"/>
                <a:ext cx="914400" cy="838200"/>
              </a:xfrm>
              <a:prstGeom prst="ellipse">
                <a:avLst/>
              </a:prstGeom>
              <a:solidFill>
                <a:srgbClr val="E39E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Source Sans Pro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48701" y="3084612"/>
                <a:ext cx="9903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" pitchFamily="34" charset="0"/>
                  </a:rPr>
                  <a:t>Customers</a:t>
                </a:r>
                <a:endParaRPr lang="en-US" sz="1400" dirty="0">
                  <a:solidFill>
                    <a:schemeClr val="bg1"/>
                  </a:solidFill>
                  <a:latin typeface="Source Sans Pro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574800" y="3124200"/>
              <a:ext cx="1295400" cy="304800"/>
              <a:chOff x="2489200" y="5486400"/>
              <a:chExt cx="1295400" cy="304800"/>
            </a:xfrm>
          </p:grpSpPr>
          <p:sp>
            <p:nvSpPr>
              <p:cNvPr id="32" name="Isosceles Triangle 31"/>
              <p:cNvSpPr/>
              <p:nvPr/>
            </p:nvSpPr>
            <p:spPr>
              <a:xfrm rot="5400000">
                <a:off x="2413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2641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28702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30988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33274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556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400800" y="3124200"/>
              <a:ext cx="1295400" cy="304800"/>
              <a:chOff x="2743200" y="5486400"/>
              <a:chExt cx="1295400" cy="304800"/>
            </a:xfrm>
          </p:grpSpPr>
          <p:sp>
            <p:nvSpPr>
              <p:cNvPr id="40" name="Isosceles Triangle 39"/>
              <p:cNvSpPr/>
              <p:nvPr/>
            </p:nvSpPr>
            <p:spPr>
              <a:xfrm rot="5400000">
                <a:off x="2667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28956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5400000">
                <a:off x="31242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528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5400000">
                <a:off x="35814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5400000">
                <a:off x="3810000" y="5562600"/>
                <a:ext cx="304800" cy="1524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070808" y="3076545"/>
              <a:ext cx="3094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accent6">
                      <a:lumMod val="75000"/>
                    </a:schemeClr>
                  </a:solidFill>
                  <a:latin typeface="Source Sans Pro" pitchFamily="34" charset="0"/>
                </a:rPr>
                <a:t>Efficient Content Pipeline</a:t>
              </a:r>
              <a:endParaRPr lang="en-US" sz="2000" b="1" i="1" dirty="0">
                <a:solidFill>
                  <a:schemeClr val="accent6">
                    <a:lumMod val="75000"/>
                  </a:schemeClr>
                </a:solidFill>
                <a:latin typeface="Source Sans Pro" pitchFamily="34" charset="0"/>
              </a:endParaRPr>
            </a:p>
          </p:txBody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Linking Marketing and Sales Teams</a:t>
            </a:r>
            <a:endParaRPr lang="en-US" sz="3600" dirty="0"/>
          </a:p>
        </p:txBody>
      </p:sp>
      <p:cxnSp>
        <p:nvCxnSpPr>
          <p:cNvPr id="62" name="Straight Connector 61"/>
          <p:cNvCxnSpPr>
            <a:stCxn id="19" idx="4"/>
          </p:cNvCxnSpPr>
          <p:nvPr/>
        </p:nvCxnSpPr>
        <p:spPr>
          <a:xfrm>
            <a:off x="761186" y="4000500"/>
            <a:ext cx="814" cy="1028700"/>
          </a:xfrm>
          <a:prstGeom prst="line">
            <a:avLst/>
          </a:prstGeom>
          <a:ln w="38100">
            <a:solidFill>
              <a:srgbClr val="E39E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1186" y="4000500"/>
            <a:ext cx="814" cy="1028700"/>
          </a:xfrm>
          <a:prstGeom prst="line">
            <a:avLst/>
          </a:prstGeom>
          <a:ln w="38100">
            <a:solidFill>
              <a:srgbClr val="E39E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43600" y="5029200"/>
            <a:ext cx="2455071" cy="0"/>
          </a:xfrm>
          <a:prstGeom prst="line">
            <a:avLst/>
          </a:prstGeom>
          <a:ln w="38100">
            <a:solidFill>
              <a:srgbClr val="E39E27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95600" y="5029200"/>
            <a:ext cx="3088469" cy="0"/>
          </a:xfrm>
          <a:prstGeom prst="line">
            <a:avLst/>
          </a:prstGeom>
          <a:ln w="38100">
            <a:solidFill>
              <a:srgbClr val="E39E27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5333" y="5029200"/>
            <a:ext cx="2667000" cy="0"/>
          </a:xfrm>
          <a:prstGeom prst="line">
            <a:avLst/>
          </a:prstGeom>
          <a:ln w="38100">
            <a:solidFill>
              <a:srgbClr val="E39E27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9600" y="5486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Simplifying the way teams create, refine and distribute content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Sales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ReVu.Me is designed to support the Sales Teams with better sales engagement to assist in improved sales productivity.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Build Presentations on the Fly with Approved Content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Sales Engagement Platform: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Presentation Follow Along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Content Feedback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Teleconferencing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Screen Sharing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Team Chat and Messaging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Create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Deal and Opportunity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Rooms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Present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from Any Device Any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</a:rPr>
              <a:t>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2349476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519270" cy="14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53839"/>
            <a:ext cx="2586990" cy="16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erro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248</Words>
  <Application>Microsoft Macintosh PowerPoint</Application>
  <PresentationFormat>On-screen Show (4:3)</PresentationFormat>
  <Paragraphs>72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VolerroSlideMaster</vt:lpstr>
      <vt:lpstr>Welcome to Volerro</vt:lpstr>
      <vt:lpstr>Marketing Project Management</vt:lpstr>
      <vt:lpstr>Linking Marketing and Sales Teams</vt:lpstr>
      <vt:lpstr>Sales Engagement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Kevin Lynch</cp:lastModifiedBy>
  <cp:revision>336</cp:revision>
  <dcterms:created xsi:type="dcterms:W3CDTF">2012-04-29T19:06:52Z</dcterms:created>
  <dcterms:modified xsi:type="dcterms:W3CDTF">2015-03-18T23:32:43Z</dcterms:modified>
</cp:coreProperties>
</file>