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344" r:id="rId2"/>
    <p:sldId id="338" r:id="rId3"/>
    <p:sldId id="354" r:id="rId4"/>
    <p:sldId id="355" r:id="rId5"/>
    <p:sldId id="362" r:id="rId6"/>
    <p:sldId id="364" r:id="rId7"/>
    <p:sldId id="365" r:id="rId8"/>
    <p:sldId id="366" r:id="rId9"/>
    <p:sldId id="339" r:id="rId10"/>
    <p:sldId id="337"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BD14"/>
    <a:srgbClr val="525068"/>
    <a:srgbClr val="FCFCFC"/>
    <a:srgbClr val="555464"/>
    <a:srgbClr val="4B4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38" autoAdjust="0"/>
    <p:restoredTop sz="97354" autoAdjust="0"/>
  </p:normalViewPr>
  <p:slideViewPr>
    <p:cSldViewPr>
      <p:cViewPr>
        <p:scale>
          <a:sx n="120" d="100"/>
          <a:sy n="120" d="100"/>
        </p:scale>
        <p:origin x="864" y="976"/>
      </p:cViewPr>
      <p:guideLst>
        <p:guide orient="horz" pos="1620"/>
        <p:guide pos="2880"/>
      </p:guideLst>
    </p:cSldViewPr>
  </p:slideViewPr>
  <p:notesTextViewPr>
    <p:cViewPr>
      <p:scale>
        <a:sx n="1" d="1"/>
        <a:sy n="1" d="1"/>
      </p:scale>
      <p:origin x="0" y="0"/>
    </p:cViewPr>
  </p:notesTextViewPr>
  <p:notesViewPr>
    <p:cSldViewPr snapToGrid="0" snapToObjects="1">
      <p:cViewPr varScale="1">
        <p:scale>
          <a:sx n="73" d="100"/>
          <a:sy n="73" d="100"/>
        </p:scale>
        <p:origin x="-344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33183A-1356-7A44-9854-A1D3F7EB2CB8}" type="datetimeFigureOut">
              <a:rPr lang="en-US" smtClean="0">
                <a:latin typeface="Arial"/>
                <a:cs typeface="Arial"/>
              </a:rPr>
              <a:t>9/8/16</a:t>
            </a:fld>
            <a:endParaRPr lang="en-US" dirty="0">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8A85A2-821D-C34E-B01E-999292313745}"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26249534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BF052239-6C6F-472F-B175-F0FADCEE2BD3}" type="datetimeFigureOut">
              <a:rPr lang="en-US" smtClean="0"/>
              <a:pPr/>
              <a:t>9/8/16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E4FF5570-FE69-4FDF-99DA-8CDE436443CD}" type="slidenum">
              <a:rPr lang="en-US" smtClean="0"/>
              <a:pPr/>
              <a:t>‹#›</a:t>
            </a:fld>
            <a:endParaRPr lang="en-US" dirty="0"/>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a:ea typeface="+mn-ea"/>
        <a:cs typeface="Arial"/>
      </a:defRPr>
    </a:lvl1pPr>
    <a:lvl2pPr marL="457200" algn="l" defTabSz="914400" rtl="0" eaLnBrk="1" latinLnBrk="0" hangingPunct="1">
      <a:defRPr sz="1200" kern="1200">
        <a:solidFill>
          <a:schemeClr val="tx1"/>
        </a:solidFill>
        <a:latin typeface="Arial"/>
        <a:ea typeface="+mn-ea"/>
        <a:cs typeface="Arial"/>
      </a:defRPr>
    </a:lvl2pPr>
    <a:lvl3pPr marL="914400" algn="l" defTabSz="914400" rtl="0" eaLnBrk="1" latinLnBrk="0" hangingPunct="1">
      <a:defRPr sz="1200" kern="1200">
        <a:solidFill>
          <a:schemeClr val="tx1"/>
        </a:solidFill>
        <a:latin typeface="Arial"/>
        <a:ea typeface="+mn-ea"/>
        <a:cs typeface="Arial"/>
      </a:defRPr>
    </a:lvl3pPr>
    <a:lvl4pPr marL="1371600" algn="l" defTabSz="914400" rtl="0" eaLnBrk="1" latinLnBrk="0" hangingPunct="1">
      <a:defRPr sz="1200" kern="1200">
        <a:solidFill>
          <a:schemeClr val="tx1"/>
        </a:solidFill>
        <a:latin typeface="Arial"/>
        <a:ea typeface="+mn-ea"/>
        <a:cs typeface="Arial"/>
      </a:defRPr>
    </a:lvl4pPr>
    <a:lvl5pPr marL="1828800" algn="l" defTabSz="914400" rtl="0" eaLnBrk="1" latinLnBrk="0" hangingPunct="1">
      <a:defRPr sz="1200" kern="1200">
        <a:solidFill>
          <a:schemeClr val="tx1"/>
        </a:solidFill>
        <a:latin typeface="Arial"/>
        <a:ea typeface="+mn-ea"/>
        <a:cs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3473225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7562"/>
          </a:xfrm>
          <a:prstGeom prst="rect">
            <a:avLst/>
          </a:prstGeom>
        </p:spPr>
      </p:pic>
      <p:sp>
        <p:nvSpPr>
          <p:cNvPr id="2" name="Title 1"/>
          <p:cNvSpPr>
            <a:spLocks noGrp="1"/>
          </p:cNvSpPr>
          <p:nvPr>
            <p:ph type="title" hasCustomPrompt="1"/>
          </p:nvPr>
        </p:nvSpPr>
        <p:spPr>
          <a:xfrm>
            <a:off x="457200" y="2283718"/>
            <a:ext cx="8229600" cy="857250"/>
          </a:xfrm>
        </p:spPr>
        <p:txBody>
          <a:bodyPr/>
          <a:lstStyle>
            <a:lvl1pPr>
              <a:defRPr>
                <a:solidFill>
                  <a:schemeClr val="bg1"/>
                </a:solidFill>
              </a:defRPr>
            </a:lvl1pPr>
          </a:lstStyle>
          <a:p>
            <a:r>
              <a:rPr lang="en-US" dirty="0" smtClean="0"/>
              <a:t>Presenter Name</a:t>
            </a:r>
            <a:endParaRPr lang="en-US" dirty="0"/>
          </a:p>
        </p:txBody>
      </p:sp>
      <p:sp>
        <p:nvSpPr>
          <p:cNvPr id="8" name="Text Placeholder 7"/>
          <p:cNvSpPr>
            <a:spLocks noGrp="1"/>
          </p:cNvSpPr>
          <p:nvPr>
            <p:ph type="body" sz="quarter" idx="10" hasCustomPrompt="1"/>
          </p:nvPr>
        </p:nvSpPr>
        <p:spPr>
          <a:xfrm>
            <a:off x="468313" y="3291830"/>
            <a:ext cx="8229600" cy="576263"/>
          </a:xfrm>
        </p:spPr>
        <p:txBody>
          <a:bodyPr>
            <a:normAutofit/>
          </a:bodyPr>
          <a:lstStyle>
            <a:lvl1pPr marL="0" indent="0">
              <a:buNone/>
              <a:defRPr sz="1800" b="0" i="0">
                <a:solidFill>
                  <a:schemeClr val="bg1"/>
                </a:solidFill>
                <a:latin typeface="Arial"/>
                <a:cs typeface="Arial"/>
              </a:defRPr>
            </a:lvl1pPr>
            <a:lvl2pPr>
              <a:defRPr b="0" i="0">
                <a:latin typeface="Helvetica Neue Thin"/>
                <a:cs typeface="Helvetica Neue Thin"/>
              </a:defRPr>
            </a:lvl2pPr>
            <a:lvl3pPr>
              <a:defRPr b="0" i="0">
                <a:latin typeface="Helvetica Neue Thin"/>
                <a:cs typeface="Helvetica Neue Thin"/>
              </a:defRPr>
            </a:lvl3pPr>
            <a:lvl4pPr>
              <a:defRPr b="0" i="0">
                <a:latin typeface="Helvetica Neue Thin"/>
                <a:cs typeface="Helvetica Neue Thin"/>
              </a:defRPr>
            </a:lvl4pPr>
            <a:lvl5pPr>
              <a:defRPr b="0" i="0">
                <a:latin typeface="Helvetica Neue Thin"/>
                <a:cs typeface="Helvetica Neue Thin"/>
              </a:defRPr>
            </a:lvl5pPr>
          </a:lstStyle>
          <a:p>
            <a:pPr lvl="0"/>
            <a:r>
              <a:rPr lang="en-US" dirty="0" smtClean="0"/>
              <a:t>Presentation Name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0" y="913173"/>
            <a:ext cx="2057400" cy="1119188"/>
          </a:xfrm>
          <a:prstGeom prst="rect">
            <a:avLst/>
          </a:prstGeom>
        </p:spPr>
      </p:pic>
    </p:spTree>
    <p:extLst>
      <p:ext uri="{BB962C8B-B14F-4D97-AF65-F5344CB8AC3E}">
        <p14:creationId xmlns:p14="http://schemas.microsoft.com/office/powerpoint/2010/main" val="304842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04790"/>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Confidential</a:t>
            </a:r>
            <a:endParaRPr lang="en-US" dirty="0"/>
          </a:p>
        </p:txBody>
      </p:sp>
      <p:sp>
        <p:nvSpPr>
          <p:cNvPr id="6" name="Footer Placeholder 5"/>
          <p:cNvSpPr>
            <a:spLocks noGrp="1"/>
          </p:cNvSpPr>
          <p:nvPr>
            <p:ph type="ftr" sz="quarter" idx="11"/>
          </p:nvPr>
        </p:nvSpPr>
        <p:spPr/>
        <p:txBody>
          <a:bodyPr/>
          <a:lstStyle/>
          <a:p>
            <a:r>
              <a:rPr lang="en-US" dirty="0" smtClean="0"/>
              <a:t>© DataStax, All Rights Reserved.</a:t>
            </a:r>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115819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b="0" i="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Confidential</a:t>
            </a:r>
            <a:endParaRPr lang="en-US" dirty="0"/>
          </a:p>
        </p:txBody>
      </p:sp>
      <p:sp>
        <p:nvSpPr>
          <p:cNvPr id="6" name="Footer Placeholder 5"/>
          <p:cNvSpPr>
            <a:spLocks noGrp="1"/>
          </p:cNvSpPr>
          <p:nvPr>
            <p:ph type="ftr" sz="quarter" idx="11"/>
          </p:nvPr>
        </p:nvSpPr>
        <p:spPr/>
        <p:txBody>
          <a:bodyPr/>
          <a:lstStyle/>
          <a:p>
            <a:r>
              <a:rPr lang="en-US" dirty="0" smtClean="0"/>
              <a:t>© DataStax, All Rights Reserved.</a:t>
            </a:r>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518715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Confidential</a:t>
            </a:r>
            <a:endParaRPr lang="en-US" dirty="0"/>
          </a:p>
        </p:txBody>
      </p:sp>
      <p:sp>
        <p:nvSpPr>
          <p:cNvPr id="5" name="Footer Placeholder 4"/>
          <p:cNvSpPr>
            <a:spLocks noGrp="1"/>
          </p:cNvSpPr>
          <p:nvPr>
            <p:ph type="ftr" sz="quarter" idx="11"/>
          </p:nvPr>
        </p:nvSpPr>
        <p:spPr/>
        <p:txBody>
          <a:bodyPr/>
          <a:lstStyle/>
          <a:p>
            <a:r>
              <a:rPr lang="en-US" dirty="0" smtClean="0"/>
              <a:t>© DataStax, All Rights Reserved.</a:t>
            </a:r>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3724041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Confidential</a:t>
            </a:r>
            <a:endParaRPr lang="en-US" dirty="0"/>
          </a:p>
        </p:txBody>
      </p:sp>
      <p:sp>
        <p:nvSpPr>
          <p:cNvPr id="5" name="Footer Placeholder 4"/>
          <p:cNvSpPr>
            <a:spLocks noGrp="1"/>
          </p:cNvSpPr>
          <p:nvPr>
            <p:ph type="ftr" sz="quarter" idx="11"/>
          </p:nvPr>
        </p:nvSpPr>
        <p:spPr/>
        <p:txBody>
          <a:bodyPr/>
          <a:lstStyle/>
          <a:p>
            <a:r>
              <a:rPr lang="en-US" dirty="0" smtClean="0"/>
              <a:t>© DataStax, All Rights Reserved.</a:t>
            </a:r>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5591928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dirty="0" smtClean="0"/>
              <a:t>Title Style</a:t>
            </a:r>
            <a:endParaRPr lang="en-US" dirty="0"/>
          </a:p>
        </p:txBody>
      </p:sp>
      <p:sp>
        <p:nvSpPr>
          <p:cNvPr id="2" name="Date Placeholder 1"/>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6495987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Title + Content Style</a:t>
            </a:r>
            <a:endParaRPr lang="en-US" dirty="0"/>
          </a:p>
        </p:txBody>
      </p:sp>
      <p:sp>
        <p:nvSpPr>
          <p:cNvPr id="3" name="Content Placeholder 2"/>
          <p:cNvSpPr>
            <a:spLocks noGrp="1"/>
          </p:cNvSpPr>
          <p:nvPr>
            <p:ph idx="1" hasCustomPrompt="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p>
        </p:txBody>
      </p:sp>
      <p:sp>
        <p:nvSpPr>
          <p:cNvPr id="4" name="Date Placeholder 3"/>
          <p:cNvSpPr>
            <a:spLocks noGrp="1"/>
          </p:cNvSpPr>
          <p:nvPr>
            <p:ph type="dt" sz="half" idx="10"/>
          </p:nvPr>
        </p:nvSpPr>
        <p:spPr/>
        <p:txBody>
          <a:bodyPr/>
          <a:lstStyle/>
          <a:p>
            <a:r>
              <a:rPr lang="en-US" dirty="0" smtClean="0"/>
              <a:t>Confidential</a:t>
            </a:r>
            <a:endParaRPr lang="en-US" dirty="0"/>
          </a:p>
        </p:txBody>
      </p:sp>
      <p:sp>
        <p:nvSpPr>
          <p:cNvPr id="5" name="Footer Placeholder 4"/>
          <p:cNvSpPr>
            <a:spLocks noGrp="1"/>
          </p:cNvSpPr>
          <p:nvPr>
            <p:ph type="ftr" sz="quarter" idx="11"/>
          </p:nvPr>
        </p:nvSpPr>
        <p:spPr/>
        <p:txBody>
          <a:bodyPr/>
          <a:lstStyle/>
          <a:p>
            <a:r>
              <a:rPr lang="en-US" dirty="0" smtClean="0"/>
              <a:t>© DataStax, All Rights Reserved.</a:t>
            </a:r>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0621871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6" name="Picture Placeholder 8"/>
          <p:cNvSpPr>
            <a:spLocks noGrp="1"/>
          </p:cNvSpPr>
          <p:nvPr>
            <p:ph type="pic" sz="quarter" idx="13"/>
          </p:nvPr>
        </p:nvSpPr>
        <p:spPr>
          <a:xfrm>
            <a:off x="0" y="0"/>
            <a:ext cx="9144000" cy="5143500"/>
          </a:xfrm>
          <a:solidFill>
            <a:srgbClr val="BFBFBF"/>
          </a:solidFill>
        </p:spPr>
        <p:txBody>
          <a:bodyPr/>
          <a:lstStyle>
            <a:lvl1pPr marL="0" indent="0" algn="ctr">
              <a:buNone/>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12278031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 Caption 1">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dirty="0" smtClean="0"/>
              <a:t>Image + Caption Style 1</a:t>
            </a:r>
            <a:endParaRPr lang="en-US" dirty="0"/>
          </a:p>
        </p:txBody>
      </p:sp>
      <p:sp>
        <p:nvSpPr>
          <p:cNvPr id="2" name="Date Placeholder 1"/>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Rectangle 5"/>
          <p:cNvSpPr/>
          <p:nvPr userDrawn="1"/>
        </p:nvSpPr>
        <p:spPr>
          <a:xfrm>
            <a:off x="6217920" y="1110426"/>
            <a:ext cx="2926080" cy="291862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Picture Placeholder 8"/>
          <p:cNvSpPr>
            <a:spLocks noGrp="1"/>
          </p:cNvSpPr>
          <p:nvPr>
            <p:ph type="pic" sz="quarter" idx="13"/>
          </p:nvPr>
        </p:nvSpPr>
        <p:spPr>
          <a:xfrm>
            <a:off x="0" y="1110426"/>
            <a:ext cx="6228184" cy="2922646"/>
          </a:xfrm>
          <a:solidFill>
            <a:schemeClr val="bg1">
              <a:lumMod val="75000"/>
            </a:schemeClr>
          </a:solidFill>
        </p:spPr>
        <p:txBody>
          <a:bodyPr/>
          <a:lstStyle>
            <a:lvl1pPr marL="0" indent="0" algn="ctr">
              <a:buNone/>
              <a:defRPr/>
            </a:lvl1pPr>
          </a:lstStyle>
          <a:p>
            <a:r>
              <a:rPr lang="en-US" smtClean="0"/>
              <a:t>Drag picture to placeholder or click icon to add</a:t>
            </a:r>
            <a:endParaRPr lang="en-US" dirty="0"/>
          </a:p>
        </p:txBody>
      </p:sp>
      <p:sp>
        <p:nvSpPr>
          <p:cNvPr id="8" name="Text Placeholder 16"/>
          <p:cNvSpPr>
            <a:spLocks noGrp="1"/>
          </p:cNvSpPr>
          <p:nvPr>
            <p:ph type="body" sz="quarter" idx="15" hasCustomPrompt="1"/>
          </p:nvPr>
        </p:nvSpPr>
        <p:spPr>
          <a:xfrm>
            <a:off x="6420796" y="1419622"/>
            <a:ext cx="2520329" cy="358775"/>
          </a:xfrm>
        </p:spPr>
        <p:txBody>
          <a:bodyPr>
            <a:noAutofit/>
          </a:bodyPr>
          <a:lstStyle>
            <a:lvl1pPr marL="0" indent="0">
              <a:buNone/>
              <a:defRPr sz="2000" b="0" i="0">
                <a:solidFill>
                  <a:schemeClr val="bg1"/>
                </a:solidFill>
                <a:latin typeface="Arial"/>
                <a:cs typeface="Arial"/>
              </a:defRPr>
            </a:lvl1pPr>
          </a:lstStyle>
          <a:p>
            <a:pPr lvl="0"/>
            <a:r>
              <a:rPr lang="en-US" dirty="0" smtClean="0"/>
              <a:t>Title</a:t>
            </a:r>
            <a:endParaRPr lang="en-US" dirty="0"/>
          </a:p>
        </p:txBody>
      </p:sp>
      <p:sp>
        <p:nvSpPr>
          <p:cNvPr id="9" name="Text Placeholder 18"/>
          <p:cNvSpPr>
            <a:spLocks noGrp="1"/>
          </p:cNvSpPr>
          <p:nvPr>
            <p:ph type="body" sz="quarter" idx="16" hasCustomPrompt="1"/>
          </p:nvPr>
        </p:nvSpPr>
        <p:spPr>
          <a:xfrm>
            <a:off x="6420820" y="1923678"/>
            <a:ext cx="2520280" cy="1871663"/>
          </a:xfrm>
        </p:spPr>
        <p:txBody>
          <a:bodyPr>
            <a:normAutofit/>
          </a:bodyPr>
          <a:lstStyle>
            <a:lvl1pPr marL="0" indent="0">
              <a:buNone/>
              <a:defRPr sz="1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endParaRPr lang="en-US" dirty="0"/>
          </a:p>
        </p:txBody>
      </p:sp>
    </p:spTree>
    <p:extLst>
      <p:ext uri="{BB962C8B-B14F-4D97-AF65-F5344CB8AC3E}">
        <p14:creationId xmlns:p14="http://schemas.microsoft.com/office/powerpoint/2010/main" val="21772607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 Caption 2">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57200" y="205979"/>
            <a:ext cx="8229600" cy="857250"/>
          </a:xfrm>
        </p:spPr>
        <p:txBody>
          <a:bodyPr/>
          <a:lstStyle/>
          <a:p>
            <a:r>
              <a:rPr lang="en-US" dirty="0" smtClean="0"/>
              <a:t>Image + Caption Style 2</a:t>
            </a:r>
            <a:endParaRPr lang="en-US" dirty="0"/>
          </a:p>
        </p:txBody>
      </p:sp>
      <p:sp>
        <p:nvSpPr>
          <p:cNvPr id="2" name="Date Placeholder 1"/>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Rectangle 5"/>
          <p:cNvSpPr/>
          <p:nvPr userDrawn="1"/>
        </p:nvSpPr>
        <p:spPr>
          <a:xfrm>
            <a:off x="0" y="1110426"/>
            <a:ext cx="6236208" cy="291862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Picture Placeholder 8"/>
          <p:cNvSpPr>
            <a:spLocks noGrp="1"/>
          </p:cNvSpPr>
          <p:nvPr>
            <p:ph type="pic" sz="quarter" idx="13"/>
          </p:nvPr>
        </p:nvSpPr>
        <p:spPr>
          <a:xfrm>
            <a:off x="6217920" y="1110426"/>
            <a:ext cx="2926080" cy="2922646"/>
          </a:xfrm>
          <a:solidFill>
            <a:schemeClr val="bg1">
              <a:lumMod val="75000"/>
            </a:schemeClr>
          </a:solidFill>
        </p:spPr>
        <p:txBody>
          <a:bodyPr/>
          <a:lstStyle>
            <a:lvl1pPr marL="0" indent="0" algn="ctr">
              <a:buNone/>
              <a:defRPr/>
            </a:lvl1pPr>
          </a:lstStyle>
          <a:p>
            <a:r>
              <a:rPr lang="en-US" smtClean="0"/>
              <a:t>Drag picture to placeholder or click icon to add</a:t>
            </a:r>
            <a:endParaRPr lang="en-US" dirty="0"/>
          </a:p>
        </p:txBody>
      </p:sp>
      <p:sp>
        <p:nvSpPr>
          <p:cNvPr id="8" name="Text Placeholder 16"/>
          <p:cNvSpPr>
            <a:spLocks noGrp="1"/>
          </p:cNvSpPr>
          <p:nvPr>
            <p:ph type="body" sz="quarter" idx="15" hasCustomPrompt="1"/>
          </p:nvPr>
        </p:nvSpPr>
        <p:spPr>
          <a:xfrm>
            <a:off x="457200" y="1419622"/>
            <a:ext cx="5267030" cy="358775"/>
          </a:xfrm>
        </p:spPr>
        <p:txBody>
          <a:bodyPr>
            <a:noAutofit/>
          </a:bodyPr>
          <a:lstStyle>
            <a:lvl1pPr marL="0" indent="0">
              <a:buNone/>
              <a:defRPr sz="2000" b="0" i="0">
                <a:solidFill>
                  <a:schemeClr val="bg1"/>
                </a:solidFill>
                <a:latin typeface="Arial"/>
                <a:cs typeface="Arial"/>
              </a:defRPr>
            </a:lvl1pPr>
          </a:lstStyle>
          <a:p>
            <a:pPr lvl="0"/>
            <a:r>
              <a:rPr lang="en-US" dirty="0" smtClean="0"/>
              <a:t>Title</a:t>
            </a:r>
            <a:endParaRPr lang="en-US" dirty="0"/>
          </a:p>
        </p:txBody>
      </p:sp>
      <p:sp>
        <p:nvSpPr>
          <p:cNvPr id="9" name="Text Placeholder 18"/>
          <p:cNvSpPr>
            <a:spLocks noGrp="1"/>
          </p:cNvSpPr>
          <p:nvPr>
            <p:ph type="body" sz="quarter" idx="16" hasCustomPrompt="1"/>
          </p:nvPr>
        </p:nvSpPr>
        <p:spPr>
          <a:xfrm>
            <a:off x="457200" y="1923678"/>
            <a:ext cx="5266928" cy="1871663"/>
          </a:xfrm>
        </p:spPr>
        <p:txBody>
          <a:bodyPr>
            <a:normAutofit/>
          </a:bodyPr>
          <a:lstStyle>
            <a:lvl1pPr marL="0" indent="0">
              <a:buNone/>
              <a:defRPr sz="1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endParaRPr lang="en-US" dirty="0"/>
          </a:p>
        </p:txBody>
      </p:sp>
    </p:spTree>
    <p:extLst>
      <p:ext uri="{BB962C8B-B14F-4D97-AF65-F5344CB8AC3E}">
        <p14:creationId xmlns:p14="http://schemas.microsoft.com/office/powerpoint/2010/main" val="42124351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7562"/>
          </a:xfrm>
          <a:prstGeom prst="rect">
            <a:avLst/>
          </a:prstGeom>
        </p:spPr>
      </p:pic>
      <p:sp>
        <p:nvSpPr>
          <p:cNvPr id="2" name="Title 1"/>
          <p:cNvSpPr>
            <a:spLocks noGrp="1"/>
          </p:cNvSpPr>
          <p:nvPr>
            <p:ph type="title" hasCustomPrompt="1"/>
          </p:nvPr>
        </p:nvSpPr>
        <p:spPr>
          <a:xfrm>
            <a:off x="457200" y="1780034"/>
            <a:ext cx="8229600" cy="857250"/>
          </a:xfrm>
        </p:spPr>
        <p:txBody>
          <a:bodyPr/>
          <a:lstStyle>
            <a:lvl1pPr algn="ctr">
              <a:defRPr>
                <a:solidFill>
                  <a:schemeClr val="bg1"/>
                </a:solidFill>
              </a:defRPr>
            </a:lvl1pPr>
          </a:lstStyle>
          <a:p>
            <a:r>
              <a:rPr lang="en-US" dirty="0" smtClean="0"/>
              <a:t>Divider Title Style</a:t>
            </a:r>
            <a:endParaRPr lang="en-US" dirty="0"/>
          </a:p>
        </p:txBody>
      </p:sp>
      <p:sp>
        <p:nvSpPr>
          <p:cNvPr id="9" name="Text Placeholder 8"/>
          <p:cNvSpPr>
            <a:spLocks noGrp="1"/>
          </p:cNvSpPr>
          <p:nvPr>
            <p:ph type="body" sz="quarter" idx="13" hasCustomPrompt="1"/>
          </p:nvPr>
        </p:nvSpPr>
        <p:spPr>
          <a:xfrm>
            <a:off x="467544" y="2788146"/>
            <a:ext cx="8225527" cy="647700"/>
          </a:xfrm>
        </p:spPr>
        <p:txBody>
          <a:bodyPr/>
          <a:lstStyle>
            <a:lvl1pPr marL="0" indent="0" algn="ctr">
              <a:buNone/>
              <a:defRPr b="0" i="0" baseline="0">
                <a:solidFill>
                  <a:srgbClr val="FFFFFF"/>
                </a:solidFill>
                <a:latin typeface="Arial"/>
                <a:cs typeface="Arial"/>
              </a:defRPr>
            </a:lvl1pPr>
          </a:lstStyle>
          <a:p>
            <a:pPr lvl="0"/>
            <a:r>
              <a:rPr lang="en-US" dirty="0" smtClean="0"/>
              <a:t>Divider Subtitle Style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3300" y="330423"/>
            <a:ext cx="2057400" cy="1119188"/>
          </a:xfrm>
          <a:prstGeom prst="rect">
            <a:avLst/>
          </a:prstGeom>
        </p:spPr>
      </p:pic>
    </p:spTree>
    <p:extLst>
      <p:ext uri="{BB962C8B-B14F-4D97-AF65-F5344CB8AC3E}">
        <p14:creationId xmlns:p14="http://schemas.microsoft.com/office/powerpoint/2010/main" val="32153841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11" y="4476750"/>
            <a:ext cx="941489" cy="512153"/>
          </a:xfrm>
          <a:prstGeom prst="rect">
            <a:avLst/>
          </a:prstGeom>
        </p:spPr>
      </p:pic>
    </p:spTree>
    <p:extLst>
      <p:ext uri="{BB962C8B-B14F-4D97-AF65-F5344CB8AC3E}">
        <p14:creationId xmlns:p14="http://schemas.microsoft.com/office/powerpoint/2010/main" val="2169231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dirty="0" smtClean="0"/>
              <a:t>Confidential</a:t>
            </a:r>
            <a:endParaRPr lang="en-US" dirty="0"/>
          </a:p>
        </p:txBody>
      </p:sp>
      <p:sp>
        <p:nvSpPr>
          <p:cNvPr id="8" name="Footer Placeholder 7"/>
          <p:cNvSpPr>
            <a:spLocks noGrp="1"/>
          </p:cNvSpPr>
          <p:nvPr>
            <p:ph type="ftr" sz="quarter" idx="11"/>
          </p:nvPr>
        </p:nvSpPr>
        <p:spPr/>
        <p:txBody>
          <a:bodyPr/>
          <a:lstStyle/>
          <a:p>
            <a:r>
              <a:rPr lang="en-US" dirty="0" smtClean="0"/>
              <a:t>© DataStax, All Rights Reserved.</a:t>
            </a:r>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8902181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2003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82416" y="4836827"/>
            <a:ext cx="2133600" cy="273844"/>
          </a:xfrm>
          <a:prstGeom prst="rect">
            <a:avLst/>
          </a:prstGeom>
        </p:spPr>
        <p:txBody>
          <a:bodyPr vert="horz" lIns="91440" tIns="45720" rIns="91440" bIns="45720" rtlCol="0" anchor="ctr" anchorCtr="0"/>
          <a:lstStyle>
            <a:lvl1pPr algn="l">
              <a:defRPr sz="600">
                <a:solidFill>
                  <a:schemeClr val="bg1">
                    <a:lumMod val="75000"/>
                  </a:schemeClr>
                </a:solidFill>
                <a:latin typeface="Arial"/>
                <a:cs typeface="Arial"/>
              </a:defRPr>
            </a:lvl1pPr>
          </a:lstStyle>
          <a:p>
            <a:r>
              <a:rPr lang="en-US" dirty="0" smtClean="0"/>
              <a:t>Confidential</a:t>
            </a:r>
            <a:endParaRPr lang="en-US" dirty="0"/>
          </a:p>
        </p:txBody>
      </p:sp>
      <p:sp>
        <p:nvSpPr>
          <p:cNvPr id="5" name="Footer Placeholder 4"/>
          <p:cNvSpPr>
            <a:spLocks noGrp="1"/>
          </p:cNvSpPr>
          <p:nvPr>
            <p:ph type="ftr" sz="quarter" idx="3"/>
          </p:nvPr>
        </p:nvSpPr>
        <p:spPr>
          <a:xfrm>
            <a:off x="457200" y="4836827"/>
            <a:ext cx="1594520" cy="273844"/>
          </a:xfrm>
          <a:prstGeom prst="rect">
            <a:avLst/>
          </a:prstGeom>
        </p:spPr>
        <p:txBody>
          <a:bodyPr vert="horz" lIns="91440" tIns="45720" rIns="91440" bIns="45720" rtlCol="0" anchor="ctr" anchorCtr="0"/>
          <a:lstStyle>
            <a:lvl1pPr algn="l">
              <a:defRPr sz="600">
                <a:solidFill>
                  <a:schemeClr val="bg1">
                    <a:lumMod val="75000"/>
                  </a:schemeClr>
                </a:solidFill>
                <a:latin typeface="Arial"/>
                <a:cs typeface="Arial"/>
              </a:defRPr>
            </a:lvl1pPr>
          </a:lstStyle>
          <a:p>
            <a:r>
              <a:rPr lang="en-US" dirty="0" smtClean="0"/>
              <a:t>© </a:t>
            </a:r>
            <a:r>
              <a:rPr lang="en-US" dirty="0" err="1" smtClean="0"/>
              <a:t>DataStax</a:t>
            </a:r>
            <a:r>
              <a:rPr lang="en-US" dirty="0" smtClean="0"/>
              <a:t>, All Rights Reserved.</a:t>
            </a:r>
            <a:endParaRPr lang="en-US" dirty="0"/>
          </a:p>
        </p:txBody>
      </p:sp>
      <p:sp>
        <p:nvSpPr>
          <p:cNvPr id="6" name="Slide Number Placeholder 5"/>
          <p:cNvSpPr>
            <a:spLocks noGrp="1"/>
          </p:cNvSpPr>
          <p:nvPr>
            <p:ph type="sldNum" sz="quarter" idx="4"/>
          </p:nvPr>
        </p:nvSpPr>
        <p:spPr>
          <a:xfrm>
            <a:off x="2114364" y="4836827"/>
            <a:ext cx="405408" cy="273844"/>
          </a:xfrm>
          <a:prstGeom prst="rect">
            <a:avLst/>
          </a:prstGeom>
        </p:spPr>
        <p:txBody>
          <a:bodyPr vert="horz" lIns="91440" tIns="45720" rIns="91440" bIns="45720" rtlCol="0" anchor="ctr" anchorCtr="0"/>
          <a:lstStyle>
            <a:lvl1pPr algn="ctr">
              <a:defRPr sz="600">
                <a:solidFill>
                  <a:schemeClr val="bg1">
                    <a:lumMod val="75000"/>
                  </a:schemeClr>
                </a:solidFill>
                <a:latin typeface="Arial"/>
                <a:cs typeface="Arial"/>
              </a:defRPr>
            </a:lvl1pPr>
          </a:lstStyle>
          <a:p>
            <a:fld id="{B10D5614-B734-4280-8F57-1D4947433C97}" type="slidenum">
              <a:rPr lang="en-US" smtClean="0"/>
              <a:pPr/>
              <a:t>‹#›</a:t>
            </a:fld>
            <a:endParaRPr lang="en-US" dirty="0"/>
          </a:p>
        </p:txBody>
      </p:sp>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050111" y="4476750"/>
            <a:ext cx="941489" cy="512153"/>
          </a:xfrm>
          <a:prstGeom prst="rect">
            <a:avLst/>
          </a:prstGeom>
        </p:spPr>
      </p:pic>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70" r:id="rId4"/>
    <p:sldLayoutId id="2147483667" r:id="rId5"/>
    <p:sldLayoutId id="2147483668" r:id="rId6"/>
    <p:sldLayoutId id="2147483654" r:id="rId7"/>
    <p:sldLayoutId id="2147483660" r:id="rId8"/>
    <p:sldLayoutId id="2147483653" r:id="rId9"/>
    <p:sldLayoutId id="2147483656" r:id="rId10"/>
    <p:sldLayoutId id="2147483657" r:id="rId11"/>
    <p:sldLayoutId id="2147483658" r:id="rId12"/>
    <p:sldLayoutId id="2147483659" r:id="rId13"/>
  </p:sldLayoutIdLst>
  <p:timing>
    <p:tnLst>
      <p:par>
        <p:cTn id="1" dur="indefinite" restart="never" nodeType="tmRoot"/>
      </p:par>
    </p:tnLst>
  </p:timing>
  <p:hf hdr="0" dt="0"/>
  <p:txStyles>
    <p:titleStyle>
      <a:lvl1pPr algn="l" defTabSz="914400" rtl="0" eaLnBrk="1" latinLnBrk="0" hangingPunct="1">
        <a:spcBef>
          <a:spcPct val="0"/>
        </a:spcBef>
        <a:buNone/>
        <a:defRPr sz="3200" b="0" i="0" kern="1200">
          <a:solidFill>
            <a:schemeClr val="accent2"/>
          </a:solidFill>
          <a:latin typeface="Arial"/>
          <a:ea typeface="+mj-ea"/>
          <a:cs typeface="Arial"/>
        </a:defRPr>
      </a:lvl1pPr>
    </p:titleStyle>
    <p:bodyStyle>
      <a:lvl1pPr marL="342900" indent="-342900" algn="l" defTabSz="914400" rtl="0" eaLnBrk="1" latinLnBrk="0" hangingPunct="1">
        <a:spcBef>
          <a:spcPts val="600"/>
        </a:spcBef>
        <a:buFont typeface="Arial" pitchFamily="34" charset="0"/>
        <a:buChar char="•"/>
        <a:defRPr sz="1400" b="0" i="0" kern="1200">
          <a:solidFill>
            <a:schemeClr val="tx2">
              <a:lumMod val="50000"/>
            </a:schemeClr>
          </a:solidFill>
          <a:latin typeface="Arial"/>
          <a:ea typeface="+mn-ea"/>
          <a:cs typeface="Arial"/>
        </a:defRPr>
      </a:lvl1pPr>
      <a:lvl2pPr marL="742950" indent="-285750" algn="l" defTabSz="914400" rtl="0" eaLnBrk="1" latinLnBrk="0" hangingPunct="1">
        <a:spcBef>
          <a:spcPts val="600"/>
        </a:spcBef>
        <a:buFont typeface="Arial" pitchFamily="34" charset="0"/>
        <a:buChar char="–"/>
        <a:defRPr sz="1200" b="0" i="0" kern="1200">
          <a:solidFill>
            <a:schemeClr val="tx2">
              <a:lumMod val="50000"/>
            </a:schemeClr>
          </a:solidFill>
          <a:latin typeface="Arial"/>
          <a:ea typeface="+mn-ea"/>
          <a:cs typeface="Arial"/>
        </a:defRPr>
      </a:lvl2pPr>
      <a:lvl3pPr marL="1143000" indent="-228600" algn="l" defTabSz="914400" rtl="0" eaLnBrk="1" latinLnBrk="0" hangingPunct="1">
        <a:spcBef>
          <a:spcPts val="600"/>
        </a:spcBef>
        <a:buFont typeface="Arial" pitchFamily="34" charset="0"/>
        <a:buChar char="•"/>
        <a:defRPr sz="1100" b="0" i="0" kern="1200">
          <a:solidFill>
            <a:schemeClr val="tx2">
              <a:lumMod val="50000"/>
            </a:schemeClr>
          </a:solidFill>
          <a:latin typeface="Arial"/>
          <a:ea typeface="+mn-ea"/>
          <a:cs typeface="Arial"/>
        </a:defRPr>
      </a:lvl3pPr>
      <a:lvl4pPr marL="1600200" indent="-228600" algn="l" defTabSz="914400" rtl="0" eaLnBrk="1" latinLnBrk="0" hangingPunct="1">
        <a:spcBef>
          <a:spcPts val="600"/>
        </a:spcBef>
        <a:buFont typeface="Arial" pitchFamily="34" charset="0"/>
        <a:buChar char="–"/>
        <a:defRPr sz="1050" b="0" i="0" kern="1200">
          <a:solidFill>
            <a:schemeClr val="tx2">
              <a:lumMod val="50000"/>
            </a:schemeClr>
          </a:solidFill>
          <a:latin typeface="Arial"/>
          <a:ea typeface="+mn-ea"/>
          <a:cs typeface="Arial"/>
        </a:defRPr>
      </a:lvl4pPr>
      <a:lvl5pPr marL="2057400" indent="-228600" algn="l" defTabSz="914400" rtl="0" eaLnBrk="1" latinLnBrk="0" hangingPunct="1">
        <a:spcBef>
          <a:spcPts val="600"/>
        </a:spcBef>
        <a:buFont typeface="Arial" pitchFamily="34" charset="0"/>
        <a:buChar char="»"/>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6500"/>
            <a:ext cx="8229600" cy="857250"/>
          </a:xfrm>
        </p:spPr>
        <p:txBody>
          <a:bodyPr>
            <a:normAutofit fontScale="90000"/>
          </a:bodyPr>
          <a:lstStyle/>
          <a:p>
            <a:r>
              <a:rPr lang="en-US" dirty="0" smtClean="0">
                <a:latin typeface="Arial"/>
                <a:cs typeface="Arial"/>
              </a:rPr>
              <a:t>Eddie Satterly </a:t>
            </a:r>
            <a:br>
              <a:rPr lang="en-US" dirty="0" smtClean="0">
                <a:latin typeface="Arial"/>
                <a:cs typeface="Arial"/>
              </a:rPr>
            </a:br>
            <a:r>
              <a:rPr lang="en-US" dirty="0" smtClean="0">
                <a:latin typeface="Arial"/>
                <a:cs typeface="Arial"/>
              </a:rPr>
              <a:t>CTO &amp; Co-Founder </a:t>
            </a:r>
            <a:r>
              <a:rPr lang="en-US" dirty="0" err="1" smtClean="0">
                <a:latin typeface="Arial"/>
                <a:cs typeface="Arial"/>
              </a:rPr>
              <a:t>DataNexus</a:t>
            </a:r>
            <a:r>
              <a:rPr lang="en-US" dirty="0" smtClean="0">
                <a:latin typeface="Arial"/>
                <a:cs typeface="Arial"/>
              </a:rPr>
              <a:t/>
            </a:r>
            <a:br>
              <a:rPr lang="en-US" dirty="0" smtClean="0">
                <a:latin typeface="Arial"/>
                <a:cs typeface="Arial"/>
              </a:rPr>
            </a:br>
            <a:r>
              <a:rPr lang="en-US" dirty="0" smtClean="0"/>
              <a:t>@</a:t>
            </a:r>
            <a:r>
              <a:rPr lang="en-US" dirty="0" err="1" smtClean="0"/>
              <a:t>eddie_satterly</a:t>
            </a:r>
            <a:endParaRPr lang="en-US" dirty="0">
              <a:latin typeface="Arial"/>
              <a:cs typeface="Arial"/>
            </a:endParaRPr>
          </a:p>
        </p:txBody>
      </p:sp>
      <p:sp>
        <p:nvSpPr>
          <p:cNvPr id="3" name="Text Placeholder 2"/>
          <p:cNvSpPr>
            <a:spLocks noGrp="1"/>
          </p:cNvSpPr>
          <p:nvPr>
            <p:ph type="body" sz="quarter" idx="10"/>
          </p:nvPr>
        </p:nvSpPr>
        <p:spPr>
          <a:xfrm>
            <a:off x="468313" y="3748087"/>
            <a:ext cx="8229600" cy="576263"/>
          </a:xfrm>
        </p:spPr>
        <p:txBody>
          <a:bodyPr/>
          <a:lstStyle/>
          <a:p>
            <a:r>
              <a:rPr lang="en-US" dirty="0" smtClean="0">
                <a:latin typeface="Arial"/>
                <a:cs typeface="Arial"/>
              </a:rPr>
              <a:t>Real World Cassandra</a:t>
            </a:r>
            <a:endParaRPr lang="en-US" dirty="0">
              <a:latin typeface="Arial"/>
              <a:cs typeface="Arial"/>
            </a:endParaRPr>
          </a:p>
        </p:txBody>
      </p:sp>
    </p:spTree>
    <p:extLst>
      <p:ext uri="{BB962C8B-B14F-4D97-AF65-F5344CB8AC3E}">
        <p14:creationId xmlns:p14="http://schemas.microsoft.com/office/powerpoint/2010/main" val="33848978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latin typeface="Arial"/>
                <a:cs typeface="Arial"/>
              </a:rPr>
              <a:t>Table Design Style</a:t>
            </a:r>
            <a:endParaRPr lang="en-US" dirty="0">
              <a:latin typeface="Arial"/>
              <a:cs typeface="Arial"/>
            </a:endParaRPr>
          </a:p>
        </p:txBody>
      </p:sp>
      <p:graphicFrame>
        <p:nvGraphicFramePr>
          <p:cNvPr id="26" name="Table 25"/>
          <p:cNvGraphicFramePr>
            <a:graphicFrameLocks noGrp="1"/>
          </p:cNvGraphicFramePr>
          <p:nvPr>
            <p:extLst>
              <p:ext uri="{D42A27DB-BD31-4B8C-83A1-F6EECF244321}">
                <p14:modId xmlns:p14="http://schemas.microsoft.com/office/powerpoint/2010/main" val="819586529"/>
              </p:ext>
            </p:extLst>
          </p:nvPr>
        </p:nvGraphicFramePr>
        <p:xfrm>
          <a:off x="457200" y="1123950"/>
          <a:ext cx="8229600" cy="3002304"/>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5288">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Content</a:t>
                      </a:r>
                      <a:endParaRPr kumimoji="1" lang="en-US" sz="9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Content</a:t>
                      </a:r>
                      <a:endParaRPr kumimoji="1" lang="en-US" sz="9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Content</a:t>
                      </a:r>
                      <a:endParaRPr kumimoji="1" lang="en-US" sz="9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Content</a:t>
                      </a:r>
                      <a:endParaRPr kumimoji="1" lang="en-US" sz="9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Content</a:t>
                      </a:r>
                      <a:endParaRPr kumimoji="1" lang="en-US" sz="9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r>
              <a:tr h="375288">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r>
              <a:tr h="375288">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r>
              <a:tr h="375288">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r>
              <a:tr h="375288">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r>
              <a:tr h="375288">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FFFFF"/>
                    </a:solidFill>
                  </a:tcPr>
                </a:tc>
              </a:tr>
              <a:tr h="375288">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r>
              <a:tr h="375288">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Content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r>
            </a:tbl>
          </a:graphicData>
        </a:graphic>
      </p:graphicFrame>
      <p:sp>
        <p:nvSpPr>
          <p:cNvPr id="2" name="Footer Placeholder 1"/>
          <p:cNvSpPr>
            <a:spLocks noGrp="1"/>
          </p:cNvSpPr>
          <p:nvPr>
            <p:ph type="ftr" sz="quarter" idx="11"/>
          </p:nvPr>
        </p:nvSpPr>
        <p:spPr/>
        <p:txBody>
          <a:bodyPr/>
          <a:lstStyle/>
          <a:p>
            <a:r>
              <a:rPr lang="en-US" dirty="0">
                <a:latin typeface="Arial"/>
                <a:cs typeface="Arial"/>
              </a:rPr>
              <a:t>© DataStax, All Rights Reserved.</a:t>
            </a:r>
          </a:p>
        </p:txBody>
      </p:sp>
      <p:sp>
        <p:nvSpPr>
          <p:cNvPr id="3" name="Slide Number Placeholder 2"/>
          <p:cNvSpPr>
            <a:spLocks noGrp="1"/>
          </p:cNvSpPr>
          <p:nvPr>
            <p:ph type="sldNum" sz="quarter" idx="12"/>
          </p:nvPr>
        </p:nvSpPr>
        <p:spPr/>
        <p:txBody>
          <a:bodyPr/>
          <a:lstStyle/>
          <a:p>
            <a:fld id="{B10D5614-B734-4280-8F57-1D4947433C97}" type="slidenum">
              <a:rPr lang="en-US" smtClean="0">
                <a:latin typeface="Arial"/>
                <a:cs typeface="Arial"/>
              </a:rPr>
              <a:t>10</a:t>
            </a:fld>
            <a:endParaRPr lang="en-US" dirty="0">
              <a:latin typeface="Arial"/>
              <a:cs typeface="Arial"/>
            </a:endParaRPr>
          </a:p>
        </p:txBody>
      </p:sp>
    </p:spTree>
    <p:extLst>
      <p:ext uri="{BB962C8B-B14F-4D97-AF65-F5344CB8AC3E}">
        <p14:creationId xmlns:p14="http://schemas.microsoft.com/office/powerpoint/2010/main" val="19436608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557101325"/>
              </p:ext>
            </p:extLst>
          </p:nvPr>
        </p:nvGraphicFramePr>
        <p:xfrm>
          <a:off x="452971" y="971550"/>
          <a:ext cx="8238067" cy="2743200"/>
        </p:xfrm>
        <a:graphic>
          <a:graphicData uri="http://schemas.openxmlformats.org/drawingml/2006/table">
            <a:tbl>
              <a:tblPr firstRow="1" bandRow="1">
                <a:tableStyleId>{2D5ABB26-0587-4C30-8999-92F81FD0307C}</a:tableStyleId>
              </a:tblPr>
              <a:tblGrid>
                <a:gridCol w="828542"/>
                <a:gridCol w="7409525"/>
              </a:tblGrid>
              <a:tr h="640080">
                <a:tc>
                  <a:txBody>
                    <a:bodyPr/>
                    <a:lstStyle/>
                    <a:p>
                      <a:pPr algn="ctr"/>
                      <a:r>
                        <a:rPr lang="en-US" sz="3600" b="0" i="0" dirty="0" smtClean="0">
                          <a:solidFill>
                            <a:schemeClr val="accent2"/>
                          </a:solidFill>
                          <a:latin typeface="Arial"/>
                          <a:cs typeface="Arial"/>
                        </a:rPr>
                        <a:t>1</a:t>
                      </a:r>
                    </a:p>
                  </a:txBody>
                  <a:tcPr>
                    <a:lnR w="3175" cap="flat" cmpd="sng" algn="ctr">
                      <a:solidFill>
                        <a:scrgbClr r="0" g="0" b="0"/>
                      </a:solidFill>
                      <a:prstDash val="solid"/>
                      <a:round/>
                      <a:headEnd type="none" w="med" len="med"/>
                      <a:tailEnd type="none" w="med" len="med"/>
                    </a:lnR>
                    <a:lnB w="3175" cap="flat" cmpd="sng" algn="ctr">
                      <a:solidFill>
                        <a:scrgbClr r="0" g="0" b="0"/>
                      </a:solidFill>
                      <a:prstDash val="solid"/>
                      <a:round/>
                      <a:headEnd type="none" w="med" len="med"/>
                      <a:tailEnd type="none" w="med" len="med"/>
                    </a:lnB>
                  </a:tcPr>
                </a:tc>
                <a:tc>
                  <a:txBody>
                    <a:bodyPr/>
                    <a:lstStyle/>
                    <a:p>
                      <a:r>
                        <a:rPr lang="en-US" sz="2400" b="0" i="0" dirty="0" smtClean="0">
                          <a:solidFill>
                            <a:srgbClr val="4C5958"/>
                          </a:solidFill>
                          <a:latin typeface="Arial"/>
                          <a:cs typeface="Arial"/>
                        </a:rPr>
                        <a:t>Who</a:t>
                      </a:r>
                      <a:r>
                        <a:rPr lang="en-US" sz="2400" b="0" i="0" baseline="0" dirty="0" smtClean="0">
                          <a:solidFill>
                            <a:srgbClr val="4C5958"/>
                          </a:solidFill>
                          <a:latin typeface="Arial"/>
                          <a:cs typeface="Arial"/>
                        </a:rPr>
                        <a:t> is IAG</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2</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rgbClr val="4C5958"/>
                          </a:solidFill>
                          <a:latin typeface="Arial"/>
                          <a:cs typeface="Arial"/>
                        </a:rPr>
                        <a:t>Single</a:t>
                      </a:r>
                      <a:r>
                        <a:rPr lang="en-US" sz="2400" b="0" i="0" baseline="0" dirty="0" smtClean="0">
                          <a:solidFill>
                            <a:srgbClr val="4C5958"/>
                          </a:solidFill>
                          <a:latin typeface="Arial"/>
                          <a:cs typeface="Arial"/>
                        </a:rPr>
                        <a:t> Customer View</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3</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rgbClr val="4C5958"/>
                          </a:solidFill>
                          <a:latin typeface="Arial"/>
                          <a:cs typeface="Arial"/>
                        </a:rPr>
                        <a:t>Telematics</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4</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dirty="0" smtClean="0">
                          <a:solidFill>
                            <a:srgbClr val="4C5958"/>
                          </a:solidFill>
                          <a:latin typeface="Arial"/>
                          <a:cs typeface="Arial"/>
                        </a:rPr>
                        <a:t>Why Cassandra</a:t>
                      </a:r>
                    </a:p>
                    <a:p>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2"/>
          </p:nvPr>
        </p:nvSpPr>
        <p:spPr/>
        <p:txBody>
          <a:bodyPr/>
          <a:lstStyle/>
          <a:p>
            <a:fld id="{B10D5614-B734-4280-8F57-1D4947433C97}" type="slidenum">
              <a:rPr lang="en-US" smtClean="0">
                <a:latin typeface="Arial"/>
                <a:cs typeface="Arial"/>
              </a:rPr>
              <a:t>2</a:t>
            </a:fld>
            <a:endParaRPr lang="en-US" dirty="0">
              <a:latin typeface="Arial"/>
              <a:cs typeface="Arial"/>
            </a:endParaRPr>
          </a:p>
        </p:txBody>
      </p:sp>
      <p:sp>
        <p:nvSpPr>
          <p:cNvPr id="2" name="Footer Placeholder 1"/>
          <p:cNvSpPr>
            <a:spLocks noGrp="1"/>
          </p:cNvSpPr>
          <p:nvPr>
            <p:ph type="ftr" sz="quarter" idx="11"/>
          </p:nvPr>
        </p:nvSpPr>
        <p:spPr/>
        <p:txBody>
          <a:bodyPr/>
          <a:lstStyle/>
          <a:p>
            <a:r>
              <a:rPr lang="en-US" dirty="0">
                <a:latin typeface="Arial"/>
                <a:cs typeface="Arial"/>
              </a:rPr>
              <a:t>© DataStax, All Rights Reserved.</a:t>
            </a:r>
          </a:p>
        </p:txBody>
      </p:sp>
    </p:spTree>
    <p:extLst>
      <p:ext uri="{BB962C8B-B14F-4D97-AF65-F5344CB8AC3E}">
        <p14:creationId xmlns:p14="http://schemas.microsoft.com/office/powerpoint/2010/main" val="31567291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3</a:t>
            </a:fld>
            <a:endParaRPr lang="en-US" dirty="0">
              <a:latin typeface="Arial"/>
              <a:cs typeface="Arial"/>
            </a:endParaRPr>
          </a:p>
        </p:txBody>
      </p:sp>
      <p:sp>
        <p:nvSpPr>
          <p:cNvPr id="6" name="Text Placeholder 5"/>
          <p:cNvSpPr>
            <a:spLocks noGrp="1"/>
          </p:cNvSpPr>
          <p:nvPr>
            <p:ph type="body" sz="quarter" idx="15"/>
          </p:nvPr>
        </p:nvSpPr>
        <p:spPr/>
        <p:txBody>
          <a:bodyPr/>
          <a:lstStyle/>
          <a:p>
            <a:r>
              <a:rPr lang="en-US" dirty="0" smtClean="0"/>
              <a:t>Insurance Leader</a:t>
            </a:r>
            <a:endParaRPr lang="en-US" dirty="0">
              <a:latin typeface="Arial"/>
              <a:cs typeface="Arial"/>
            </a:endParaRPr>
          </a:p>
        </p:txBody>
      </p:sp>
      <p:sp>
        <p:nvSpPr>
          <p:cNvPr id="7" name="Text Placeholder 6"/>
          <p:cNvSpPr>
            <a:spLocks noGrp="1"/>
          </p:cNvSpPr>
          <p:nvPr>
            <p:ph type="body" sz="quarter" idx="16"/>
          </p:nvPr>
        </p:nvSpPr>
        <p:spPr>
          <a:xfrm>
            <a:off x="6298900" y="1923678"/>
            <a:ext cx="2692700" cy="1871663"/>
          </a:xfrm>
        </p:spPr>
        <p:txBody>
          <a:bodyPr>
            <a:normAutofit lnSpcReduction="10000"/>
          </a:bodyPr>
          <a:lstStyle/>
          <a:p>
            <a:r>
              <a:rPr lang="en-US" dirty="0" smtClean="0"/>
              <a:t>IAG is a group of top insurance brands across Asia and ANZ region</a:t>
            </a:r>
          </a:p>
          <a:p>
            <a:r>
              <a:rPr lang="en-US" dirty="0" smtClean="0"/>
              <a:t>Whether </a:t>
            </a:r>
            <a:r>
              <a:rPr lang="en-US" dirty="0"/>
              <a:t>you are a customer, partner, employee, shareholder or part of the communities IAG serves across Australia, New Zealand or Asia, IAG exists to ‘make your world a safer place</a:t>
            </a:r>
            <a:r>
              <a:rPr lang="en-US" dirty="0" smtClean="0"/>
              <a:t>’.</a:t>
            </a:r>
          </a:p>
          <a:p>
            <a:endParaRPr lang="en-US" dirty="0">
              <a:latin typeface="Arial"/>
              <a:cs typeface="Arial"/>
            </a:endParaRPr>
          </a:p>
          <a:p>
            <a:r>
              <a:rPr lang="en-US" dirty="0"/>
              <a:t>The Group’s Vision is: To be Asia Pacific's most loved, most inventive and most successful insurer.</a:t>
            </a:r>
            <a:endParaRPr lang="en-US" dirty="0">
              <a:latin typeface="Arial"/>
              <a:cs typeface="Arial"/>
            </a:endParaRPr>
          </a:p>
          <a:p>
            <a:endParaRPr lang="en-US" dirty="0">
              <a:latin typeface="Arial"/>
              <a:cs typeface="Aria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22" y="1063230"/>
            <a:ext cx="4966878" cy="2865472"/>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61" y="3930650"/>
            <a:ext cx="5130800" cy="69850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4095749"/>
            <a:ext cx="2393361" cy="503717"/>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000" y="4538310"/>
            <a:ext cx="5994400" cy="537666"/>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71184" y="211909"/>
            <a:ext cx="3647316" cy="643644"/>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761" y="167129"/>
            <a:ext cx="3902300" cy="723814"/>
          </a:xfrm>
          <a:prstGeom prst="rect">
            <a:avLst/>
          </a:prstGeom>
        </p:spPr>
      </p:pic>
    </p:spTree>
    <p:extLst>
      <p:ext uri="{BB962C8B-B14F-4D97-AF65-F5344CB8AC3E}">
        <p14:creationId xmlns:p14="http://schemas.microsoft.com/office/powerpoint/2010/main" val="24743484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Challenge #1</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4</a:t>
            </a:fld>
            <a:endParaRPr lang="en-US" dirty="0">
              <a:latin typeface="Arial"/>
              <a:cs typeface="Arial"/>
            </a:endParaRPr>
          </a:p>
        </p:txBody>
      </p:sp>
      <p:sp>
        <p:nvSpPr>
          <p:cNvPr id="6" name="Text Placeholder 5"/>
          <p:cNvSpPr>
            <a:spLocks noGrp="1"/>
          </p:cNvSpPr>
          <p:nvPr>
            <p:ph type="body" sz="quarter" idx="15"/>
          </p:nvPr>
        </p:nvSpPr>
        <p:spPr/>
        <p:txBody>
          <a:bodyPr/>
          <a:lstStyle/>
          <a:p>
            <a:r>
              <a:rPr lang="en-US" dirty="0" smtClean="0">
                <a:latin typeface="Arial"/>
                <a:cs typeface="Arial"/>
              </a:rPr>
              <a:t>Problem Statement #1 – Customer View</a:t>
            </a:r>
            <a:endParaRPr lang="en-US" dirty="0">
              <a:latin typeface="Arial"/>
              <a:cs typeface="Arial"/>
            </a:endParaRPr>
          </a:p>
        </p:txBody>
      </p:sp>
      <p:sp>
        <p:nvSpPr>
          <p:cNvPr id="7" name="Text Placeholder 6"/>
          <p:cNvSpPr>
            <a:spLocks noGrp="1"/>
          </p:cNvSpPr>
          <p:nvPr>
            <p:ph type="body" sz="quarter" idx="16"/>
          </p:nvPr>
        </p:nvSpPr>
        <p:spPr>
          <a:xfrm>
            <a:off x="457200" y="1923678"/>
            <a:ext cx="5091223" cy="1871663"/>
          </a:xfrm>
        </p:spPr>
        <p:txBody>
          <a:bodyPr/>
          <a:lstStyle/>
          <a:p>
            <a:r>
              <a:rPr lang="en-US" sz="1200" dirty="0" smtClean="0">
                <a:latin typeface="Arial"/>
                <a:cs typeface="Arial"/>
              </a:rPr>
              <a:t>As a group with a large number of brands and all with separate products most with separate source systems it is very difficult to represent a single customer in a useful way. There are over 130 internal source systems with data and  several external sources as well that make up what IAG knows about customers, but no way to bring that data together. The view to the right is a high level overview</a:t>
            </a:r>
            <a:r>
              <a:rPr lang="en-US" dirty="0" smtClean="0">
                <a:latin typeface="Arial"/>
                <a:cs typeface="Arial"/>
              </a:rPr>
              <a:t>. This is a much harder problem to solve than you might think and there has been more than 2 years of effort put into trying various approaches using traditional data tools. All have failed</a:t>
            </a:r>
            <a:endParaRPr lang="en-US" dirty="0">
              <a:latin typeface="Arial"/>
              <a:cs typeface="Aria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423" y="1079621"/>
            <a:ext cx="3595577" cy="2957944"/>
          </a:xfrm>
          <a:prstGeom prst="rect">
            <a:avLst/>
          </a:prstGeom>
        </p:spPr>
      </p:pic>
    </p:spTree>
    <p:extLst>
      <p:ext uri="{BB962C8B-B14F-4D97-AF65-F5344CB8AC3E}">
        <p14:creationId xmlns:p14="http://schemas.microsoft.com/office/powerpoint/2010/main" val="3309026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How to Solve for Customer View</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5</a:t>
            </a:fld>
            <a:endParaRPr lang="en-US" dirty="0">
              <a:latin typeface="Arial"/>
              <a:cs typeface="Aria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26522"/>
            <a:ext cx="8229600" cy="3708977"/>
          </a:xfrm>
          <a:prstGeom prst="rect">
            <a:avLst/>
          </a:prstGeom>
        </p:spPr>
      </p:pic>
    </p:spTree>
    <p:extLst>
      <p:ext uri="{BB962C8B-B14F-4D97-AF65-F5344CB8AC3E}">
        <p14:creationId xmlns:p14="http://schemas.microsoft.com/office/powerpoint/2010/main" val="141535783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Challenge #2</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6</a:t>
            </a:fld>
            <a:endParaRPr lang="en-US" dirty="0">
              <a:latin typeface="Arial"/>
              <a:cs typeface="Arial"/>
            </a:endParaRPr>
          </a:p>
        </p:txBody>
      </p:sp>
      <p:sp>
        <p:nvSpPr>
          <p:cNvPr id="6" name="Text Placeholder 5"/>
          <p:cNvSpPr>
            <a:spLocks noGrp="1"/>
          </p:cNvSpPr>
          <p:nvPr>
            <p:ph type="body" sz="quarter" idx="15"/>
          </p:nvPr>
        </p:nvSpPr>
        <p:spPr>
          <a:xfrm>
            <a:off x="228600" y="1419622"/>
            <a:ext cx="5495630" cy="358775"/>
          </a:xfrm>
        </p:spPr>
        <p:txBody>
          <a:bodyPr/>
          <a:lstStyle/>
          <a:p>
            <a:r>
              <a:rPr lang="en-US" dirty="0" smtClean="0">
                <a:latin typeface="Arial"/>
                <a:cs typeface="Arial"/>
              </a:rPr>
              <a:t>Problem Statement #2 – Telematics</a:t>
            </a:r>
            <a:endParaRPr lang="en-US" dirty="0">
              <a:latin typeface="Arial"/>
              <a:cs typeface="Arial"/>
            </a:endParaRPr>
          </a:p>
        </p:txBody>
      </p:sp>
      <p:sp>
        <p:nvSpPr>
          <p:cNvPr id="7" name="Text Placeholder 6"/>
          <p:cNvSpPr>
            <a:spLocks noGrp="1"/>
          </p:cNvSpPr>
          <p:nvPr>
            <p:ph type="body" sz="quarter" idx="16"/>
          </p:nvPr>
        </p:nvSpPr>
        <p:spPr>
          <a:xfrm>
            <a:off x="228600" y="1923678"/>
            <a:ext cx="4953000" cy="1871663"/>
          </a:xfrm>
        </p:spPr>
        <p:txBody>
          <a:bodyPr/>
          <a:lstStyle/>
          <a:p>
            <a:r>
              <a:rPr lang="en-US" dirty="0" smtClean="0">
                <a:latin typeface="Arial"/>
                <a:cs typeface="Arial"/>
              </a:rPr>
              <a:t>Collection of massive amount of telemetry from devices in cars and homes provides a very rich source of information to make critical Insurance decisions and get our customers a better price and a better experience when they opt in to share. The initial use case was simply to pull in data from a few vehicles and determine if customers were interested in sharing that data to improve their insurance price in ANZ like they are in the US. Since then there has also been a project undertaken to help save on fuel and make drivers safer, in staying with IAG vision statement. On top of all this there is also a current effort to work with customers on connected home platform to price more accurately on home policies as well. </a:t>
            </a:r>
            <a:endParaRPr lang="en-US" dirty="0">
              <a:latin typeface="Arial"/>
              <a:cs typeface="Aria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094312"/>
            <a:ext cx="3594100" cy="3001438"/>
          </a:xfrm>
          <a:prstGeom prst="rect">
            <a:avLst/>
          </a:prstGeom>
        </p:spPr>
      </p:pic>
    </p:spTree>
    <p:extLst>
      <p:ext uri="{BB962C8B-B14F-4D97-AF65-F5344CB8AC3E}">
        <p14:creationId xmlns:p14="http://schemas.microsoft.com/office/powerpoint/2010/main" val="3618014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How to Solve for Telematics </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7</a:t>
            </a:fld>
            <a:endParaRPr lang="en-US" dirty="0">
              <a:latin typeface="Arial"/>
              <a:cs typeface="Aria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 y="919212"/>
            <a:ext cx="7251700" cy="4122687"/>
          </a:xfrm>
          <a:prstGeom prst="rect">
            <a:avLst/>
          </a:prstGeom>
        </p:spPr>
      </p:pic>
    </p:spTree>
    <p:extLst>
      <p:ext uri="{BB962C8B-B14F-4D97-AF65-F5344CB8AC3E}">
        <p14:creationId xmlns:p14="http://schemas.microsoft.com/office/powerpoint/2010/main" val="20378964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Cassandra</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8</a:t>
            </a:fld>
            <a:endParaRPr lang="en-US" dirty="0">
              <a:latin typeface="Arial"/>
              <a:cs typeface="Arial"/>
            </a:endParaRPr>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974" r="2974"/>
          <a:stretch>
            <a:fillRect/>
          </a:stretch>
        </p:blipFill>
        <p:spPr>
          <a:xfrm>
            <a:off x="6217920" y="1110426"/>
            <a:ext cx="2926080" cy="2922646"/>
          </a:xfrm>
        </p:spPr>
      </p:pic>
      <p:sp>
        <p:nvSpPr>
          <p:cNvPr id="6" name="Text Placeholder 5"/>
          <p:cNvSpPr>
            <a:spLocks noGrp="1"/>
          </p:cNvSpPr>
          <p:nvPr>
            <p:ph type="body" sz="quarter" idx="15"/>
          </p:nvPr>
        </p:nvSpPr>
        <p:spPr/>
        <p:txBody>
          <a:bodyPr/>
          <a:lstStyle/>
          <a:p>
            <a:r>
              <a:rPr lang="en-US" dirty="0" smtClean="0">
                <a:latin typeface="Arial"/>
                <a:cs typeface="Arial"/>
              </a:rPr>
              <a:t>Cassandra Solution Approach</a:t>
            </a:r>
            <a:endParaRPr lang="en-US" dirty="0">
              <a:latin typeface="Arial"/>
              <a:cs typeface="Arial"/>
            </a:endParaRPr>
          </a:p>
        </p:txBody>
      </p:sp>
      <p:sp>
        <p:nvSpPr>
          <p:cNvPr id="9" name="Text Placeholder 6"/>
          <p:cNvSpPr>
            <a:spLocks noGrp="1"/>
          </p:cNvSpPr>
          <p:nvPr>
            <p:ph type="body" sz="quarter" idx="16"/>
          </p:nvPr>
        </p:nvSpPr>
        <p:spPr>
          <a:xfrm>
            <a:off x="228600" y="1923678"/>
            <a:ext cx="4953000" cy="1871663"/>
          </a:xfrm>
        </p:spPr>
        <p:txBody>
          <a:bodyPr/>
          <a:lstStyle/>
          <a:p>
            <a:r>
              <a:rPr lang="en-US" dirty="0" smtClean="0">
                <a:latin typeface="Arial"/>
                <a:cs typeface="Arial"/>
              </a:rPr>
              <a:t>All on </a:t>
            </a:r>
            <a:r>
              <a:rPr lang="en-US" dirty="0" err="1" smtClean="0">
                <a:latin typeface="Arial"/>
                <a:cs typeface="Arial"/>
              </a:rPr>
              <a:t>Openstack</a:t>
            </a:r>
            <a:r>
              <a:rPr lang="en-US" dirty="0" smtClean="0">
                <a:latin typeface="Arial"/>
                <a:cs typeface="Arial"/>
              </a:rPr>
              <a:t> Appliance</a:t>
            </a:r>
          </a:p>
          <a:p>
            <a:r>
              <a:rPr lang="en-US" dirty="0" smtClean="0">
                <a:latin typeface="Arial"/>
                <a:cs typeface="Arial"/>
              </a:rPr>
              <a:t>9 Nodes Cassandra with 3x800GB SSD </a:t>
            </a:r>
          </a:p>
          <a:p>
            <a:r>
              <a:rPr lang="en-US" dirty="0" smtClean="0">
                <a:latin typeface="Arial"/>
                <a:cs typeface="Arial"/>
              </a:rPr>
              <a:t>3 Nodes </a:t>
            </a:r>
            <a:r>
              <a:rPr lang="en-US" dirty="0" err="1" smtClean="0">
                <a:latin typeface="Arial"/>
                <a:cs typeface="Arial"/>
              </a:rPr>
              <a:t>Solr</a:t>
            </a:r>
            <a:r>
              <a:rPr lang="en-US" dirty="0" smtClean="0">
                <a:latin typeface="Arial"/>
                <a:cs typeface="Arial"/>
              </a:rPr>
              <a:t> with 3x800 SSD</a:t>
            </a:r>
          </a:p>
          <a:p>
            <a:r>
              <a:rPr lang="en-US" dirty="0" smtClean="0"/>
              <a:t>All R3 </a:t>
            </a:r>
          </a:p>
          <a:p>
            <a:r>
              <a:rPr lang="en-US" dirty="0" smtClean="0">
                <a:latin typeface="Arial"/>
                <a:cs typeface="Arial"/>
              </a:rPr>
              <a:t>2 node Kafka Broker for all data feeds</a:t>
            </a:r>
          </a:p>
          <a:p>
            <a:r>
              <a:rPr lang="en-US" dirty="0" smtClean="0"/>
              <a:t>6 nodes Storm for processing and enrichment</a:t>
            </a:r>
            <a:endParaRPr lang="en-US" dirty="0">
              <a:latin typeface="Arial"/>
              <a:cs typeface="Arial"/>
            </a:endParaRPr>
          </a:p>
        </p:txBody>
      </p:sp>
    </p:spTree>
    <p:extLst>
      <p:ext uri="{BB962C8B-B14F-4D97-AF65-F5344CB8AC3E}">
        <p14:creationId xmlns:p14="http://schemas.microsoft.com/office/powerpoint/2010/main" val="53952313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latin typeface="Arial"/>
              <a:cs typeface="Arial"/>
            </a:endParaRPr>
          </a:p>
        </p:txBody>
      </p:sp>
      <p:sp>
        <p:nvSpPr>
          <p:cNvPr id="7" name="Text Placeholder 6"/>
          <p:cNvSpPr>
            <a:spLocks noGrp="1"/>
          </p:cNvSpPr>
          <p:nvPr>
            <p:ph type="body" sz="quarter" idx="13"/>
          </p:nvPr>
        </p:nvSpPr>
        <p:spPr/>
        <p:txBody>
          <a:bodyPr/>
          <a:lstStyle/>
          <a:p>
            <a:endParaRPr lang="en-US" dirty="0">
              <a:latin typeface="Arial"/>
              <a:cs typeface="Arial"/>
            </a:endParaRPr>
          </a:p>
        </p:txBody>
      </p:sp>
    </p:spTree>
    <p:extLst>
      <p:ext uri="{BB962C8B-B14F-4D97-AF65-F5344CB8AC3E}">
        <p14:creationId xmlns:p14="http://schemas.microsoft.com/office/powerpoint/2010/main" val="37729278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DataStax_Template">
  <a:themeElements>
    <a:clrScheme name="DataStax">
      <a:dk1>
        <a:sysClr val="windowText" lastClr="000000"/>
      </a:dk1>
      <a:lt1>
        <a:sysClr val="window" lastClr="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CA5F14"/>
      </a:hlink>
      <a:folHlink>
        <a:srgbClr val="374C5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1" id="{872FB066-11D9-3941-A02B-87679BC2FB76}" vid="{EC15C60F-803D-2D48-BB80-27CDBFDDD7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CSummit_template</Template>
  <TotalTime>563</TotalTime>
  <Words>522</Words>
  <Application>Microsoft Macintosh PowerPoint</Application>
  <PresentationFormat>On-screen Show (16:9)</PresentationFormat>
  <Paragraphs>97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Helvetica Neue Thin</vt:lpstr>
      <vt:lpstr>ＭＳ Ｐゴシック</vt:lpstr>
      <vt:lpstr>Times New Roman</vt:lpstr>
      <vt:lpstr>DataStax_Template</vt:lpstr>
      <vt:lpstr>Eddie Satterly  CTO &amp; Co-Founder DataNexus @eddie_satterly</vt:lpstr>
      <vt:lpstr>PowerPoint Presentation</vt:lpstr>
      <vt:lpstr>PowerPoint Presentation</vt:lpstr>
      <vt:lpstr>Data Challenge #1</vt:lpstr>
      <vt:lpstr>How to Solve for Customer View</vt:lpstr>
      <vt:lpstr>Data Challenge #2</vt:lpstr>
      <vt:lpstr>How to Solve for Telematics </vt:lpstr>
      <vt:lpstr>Why Cassandra</vt:lpstr>
      <vt:lpstr>PowerPoint Presentation</vt:lpstr>
      <vt:lpstr>Table Design Style</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Fong</dc:creator>
  <cp:lastModifiedBy>Microsoft Office User</cp:lastModifiedBy>
  <cp:revision>25</cp:revision>
  <dcterms:created xsi:type="dcterms:W3CDTF">2016-06-30T20:15:45Z</dcterms:created>
  <dcterms:modified xsi:type="dcterms:W3CDTF">2016-09-08T17:36:17Z</dcterms:modified>
</cp:coreProperties>
</file>