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8" r:id="rId1"/>
  </p:sldMasterIdLst>
  <p:notesMasterIdLst>
    <p:notesMasterId r:id="rId14"/>
  </p:notesMasterIdLst>
  <p:sldIdLst>
    <p:sldId id="288" r:id="rId2"/>
    <p:sldId id="257" r:id="rId3"/>
    <p:sldId id="258" r:id="rId4"/>
    <p:sldId id="283" r:id="rId5"/>
    <p:sldId id="284" r:id="rId6"/>
    <p:sldId id="290" r:id="rId7"/>
    <p:sldId id="274" r:id="rId8"/>
    <p:sldId id="275" r:id="rId9"/>
    <p:sldId id="292" r:id="rId10"/>
    <p:sldId id="262" r:id="rId11"/>
    <p:sldId id="286" r:id="rId12"/>
    <p:sldId id="289" r:id="rId13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92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4325A-AE55-7245-9636-B8ED1DAAE6DA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4526A-4FDB-C54D-B4C8-2CCFED682D9F}">
      <dgm:prSet phldrT="[Text]"/>
      <dgm:spPr/>
      <dgm:t>
        <a:bodyPr/>
        <a:lstStyle/>
        <a:p>
          <a:r>
            <a:rPr lang="en-US" dirty="0" smtClean="0"/>
            <a:t>West</a:t>
          </a:r>
          <a:endParaRPr lang="en-US" dirty="0"/>
        </a:p>
      </dgm:t>
    </dgm:pt>
    <dgm:pt modelId="{3EDDE061-342E-BD48-933F-56C17A40AE31}" type="parTrans" cxnId="{7A6D979E-22F0-E843-B7E2-DE864217A8FA}">
      <dgm:prSet/>
      <dgm:spPr/>
      <dgm:t>
        <a:bodyPr/>
        <a:lstStyle/>
        <a:p>
          <a:endParaRPr lang="en-US"/>
        </a:p>
      </dgm:t>
    </dgm:pt>
    <dgm:pt modelId="{EEBD0D6D-892A-4D41-BE07-99614AF5D0C1}" type="sibTrans" cxnId="{7A6D979E-22F0-E843-B7E2-DE864217A8FA}">
      <dgm:prSet/>
      <dgm:spPr/>
      <dgm:t>
        <a:bodyPr/>
        <a:lstStyle/>
        <a:p>
          <a:endParaRPr lang="en-US"/>
        </a:p>
      </dgm:t>
    </dgm:pt>
    <dgm:pt modelId="{5EAD0412-0C3D-0E43-8D38-FA2B91745AC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A0196EB-9E70-8E49-B2DE-7892F69F504D}" type="parTrans" cxnId="{14F17D31-336A-A54B-B9CE-7847552A3C39}">
      <dgm:prSet/>
      <dgm:spPr/>
      <dgm:t>
        <a:bodyPr/>
        <a:lstStyle/>
        <a:p>
          <a:endParaRPr lang="en-US"/>
        </a:p>
      </dgm:t>
    </dgm:pt>
    <dgm:pt modelId="{EF5B607C-AB62-BA40-A3BB-0D71F23860FA}" type="sibTrans" cxnId="{14F17D31-336A-A54B-B9CE-7847552A3C39}">
      <dgm:prSet/>
      <dgm:spPr/>
      <dgm:t>
        <a:bodyPr/>
        <a:lstStyle/>
        <a:p>
          <a:endParaRPr lang="en-US"/>
        </a:p>
      </dgm:t>
    </dgm:pt>
    <dgm:pt modelId="{53900D8B-378F-BF46-ACEB-94A5A595A55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F8AA28F-3255-BD4E-B62B-7D424DF1204A}" type="parTrans" cxnId="{86B30DF5-6F6C-514D-8F53-FF8CDD9C9CCB}">
      <dgm:prSet/>
      <dgm:spPr/>
      <dgm:t>
        <a:bodyPr/>
        <a:lstStyle/>
        <a:p>
          <a:endParaRPr lang="en-US"/>
        </a:p>
      </dgm:t>
    </dgm:pt>
    <dgm:pt modelId="{2E13105A-2071-4E4D-B93C-BE9D8EE96B59}" type="sibTrans" cxnId="{86B30DF5-6F6C-514D-8F53-FF8CDD9C9CCB}">
      <dgm:prSet/>
      <dgm:spPr/>
      <dgm:t>
        <a:bodyPr/>
        <a:lstStyle/>
        <a:p>
          <a:endParaRPr lang="en-US"/>
        </a:p>
      </dgm:t>
    </dgm:pt>
    <dgm:pt modelId="{B56E3CD2-5DFA-3D49-A8E7-1DB5598AA54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536DD69-DA6B-BB41-943E-187F31F359F6}" type="parTrans" cxnId="{28C6DA82-06C5-2448-B9EC-21D569167AEF}">
      <dgm:prSet/>
      <dgm:spPr/>
      <dgm:t>
        <a:bodyPr/>
        <a:lstStyle/>
        <a:p>
          <a:endParaRPr lang="en-US"/>
        </a:p>
      </dgm:t>
    </dgm:pt>
    <dgm:pt modelId="{336307F6-2B4F-2446-B28D-3608F3900376}" type="sibTrans" cxnId="{28C6DA82-06C5-2448-B9EC-21D569167AEF}">
      <dgm:prSet/>
      <dgm:spPr/>
      <dgm:t>
        <a:bodyPr/>
        <a:lstStyle/>
        <a:p>
          <a:endParaRPr lang="en-US"/>
        </a:p>
      </dgm:t>
    </dgm:pt>
    <dgm:pt modelId="{01CF47D1-43AB-B843-AD30-D72818A0D87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143B62B-2E0E-2A41-ACBF-3B4D826FBF53}" type="parTrans" cxnId="{3BE000E8-B12B-8E45-B6F8-EDA3614F3C67}">
      <dgm:prSet/>
      <dgm:spPr/>
      <dgm:t>
        <a:bodyPr/>
        <a:lstStyle/>
        <a:p>
          <a:endParaRPr lang="en-US"/>
        </a:p>
      </dgm:t>
    </dgm:pt>
    <dgm:pt modelId="{0F59D76F-52B9-7842-ABD3-416395FF4DE5}" type="sibTrans" cxnId="{3BE000E8-B12B-8E45-B6F8-EDA3614F3C67}">
      <dgm:prSet/>
      <dgm:spPr/>
      <dgm:t>
        <a:bodyPr/>
        <a:lstStyle/>
        <a:p>
          <a:endParaRPr lang="en-US"/>
        </a:p>
      </dgm:t>
    </dgm:pt>
    <dgm:pt modelId="{35BDB9ED-60EE-1B49-B1F3-EFA6A2E29AD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CC1EFDF-1371-9749-8AAE-B55DDD8B5E47}" type="parTrans" cxnId="{1D3BBC6E-736C-524F-9FEC-68FDA740E11C}">
      <dgm:prSet/>
      <dgm:spPr/>
      <dgm:t>
        <a:bodyPr/>
        <a:lstStyle/>
        <a:p>
          <a:endParaRPr lang="en-US"/>
        </a:p>
      </dgm:t>
    </dgm:pt>
    <dgm:pt modelId="{6DE1C0F8-BB27-B844-8550-7D1AFED09C92}" type="sibTrans" cxnId="{1D3BBC6E-736C-524F-9FEC-68FDA740E11C}">
      <dgm:prSet/>
      <dgm:spPr/>
      <dgm:t>
        <a:bodyPr/>
        <a:lstStyle/>
        <a:p>
          <a:endParaRPr lang="en-US"/>
        </a:p>
      </dgm:t>
    </dgm:pt>
    <dgm:pt modelId="{4DDE1C22-827C-574D-98D4-4077912D13F5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2501378-9EC3-C343-93D8-6A99F0D27B58}" type="parTrans" cxnId="{319B4D1B-08B2-CF47-80D0-6E3937125A7D}">
      <dgm:prSet/>
      <dgm:spPr/>
      <dgm:t>
        <a:bodyPr/>
        <a:lstStyle/>
        <a:p>
          <a:endParaRPr lang="en-US"/>
        </a:p>
      </dgm:t>
    </dgm:pt>
    <dgm:pt modelId="{6BF85FEF-6041-5145-9D90-9FE320EAE41C}" type="sibTrans" cxnId="{319B4D1B-08B2-CF47-80D0-6E3937125A7D}">
      <dgm:prSet/>
      <dgm:spPr/>
      <dgm:t>
        <a:bodyPr/>
        <a:lstStyle/>
        <a:p>
          <a:endParaRPr lang="en-US"/>
        </a:p>
      </dgm:t>
    </dgm:pt>
    <dgm:pt modelId="{25CBFC81-6999-F245-B277-ACA16D288686}" type="pres">
      <dgm:prSet presAssocID="{4934325A-AE55-7245-9636-B8ED1DAAE6D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11B4A-ADD5-1A45-9961-8E0DA1619A2A}" type="pres">
      <dgm:prSet presAssocID="{B474526A-4FDB-C54D-B4C8-2CCFED682D9F}" presName="centerShape" presStyleLbl="node0" presStyleIdx="0" presStyleCnt="1" custScaleX="144968" custScaleY="54066"/>
      <dgm:spPr/>
      <dgm:t>
        <a:bodyPr/>
        <a:lstStyle/>
        <a:p>
          <a:endParaRPr lang="en-US"/>
        </a:p>
      </dgm:t>
    </dgm:pt>
    <dgm:pt modelId="{D30DEAC7-37A8-A943-9BAF-70EA149FD46C}" type="pres">
      <dgm:prSet presAssocID="{5EAD0412-0C3D-0E43-8D38-FA2B91745AC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22D3A-2113-4744-8C03-DA6A7DCF5057}" type="pres">
      <dgm:prSet presAssocID="{5EAD0412-0C3D-0E43-8D38-FA2B91745AC8}" presName="dummy" presStyleCnt="0"/>
      <dgm:spPr/>
    </dgm:pt>
    <dgm:pt modelId="{1CD82E32-4A50-7547-82AA-AFCE84AFF115}" type="pres">
      <dgm:prSet presAssocID="{EF5B607C-AB62-BA40-A3BB-0D71F23860FA}" presName="sibTrans" presStyleLbl="sibTrans2D1" presStyleIdx="0" presStyleCnt="6"/>
      <dgm:spPr/>
      <dgm:t>
        <a:bodyPr/>
        <a:lstStyle/>
        <a:p>
          <a:endParaRPr lang="en-US"/>
        </a:p>
      </dgm:t>
    </dgm:pt>
    <dgm:pt modelId="{1EC343C3-BDB0-C34E-8FAC-14241991EB8D}" type="pres">
      <dgm:prSet presAssocID="{53900D8B-378F-BF46-ACEB-94A5A595A55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029C5-AD1C-1A47-ABCA-28E559853729}" type="pres">
      <dgm:prSet presAssocID="{53900D8B-378F-BF46-ACEB-94A5A595A553}" presName="dummy" presStyleCnt="0"/>
      <dgm:spPr/>
    </dgm:pt>
    <dgm:pt modelId="{ADF67086-C1A7-2046-B50B-D2E7853D8E74}" type="pres">
      <dgm:prSet presAssocID="{2E13105A-2071-4E4D-B93C-BE9D8EE96B5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2C461BD5-265A-6740-A357-38625763D00D}" type="pres">
      <dgm:prSet presAssocID="{B56E3CD2-5DFA-3D49-A8E7-1DB5598AA54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1D9FA-4F5B-4A42-B313-84E934B6A422}" type="pres">
      <dgm:prSet presAssocID="{B56E3CD2-5DFA-3D49-A8E7-1DB5598AA542}" presName="dummy" presStyleCnt="0"/>
      <dgm:spPr/>
    </dgm:pt>
    <dgm:pt modelId="{7DDA4CCC-81A0-414E-859D-4B1A51B52A8A}" type="pres">
      <dgm:prSet presAssocID="{336307F6-2B4F-2446-B28D-3608F3900376}" presName="sibTrans" presStyleLbl="sibTrans2D1" presStyleIdx="2" presStyleCnt="6"/>
      <dgm:spPr/>
      <dgm:t>
        <a:bodyPr/>
        <a:lstStyle/>
        <a:p>
          <a:endParaRPr lang="en-US"/>
        </a:p>
      </dgm:t>
    </dgm:pt>
    <dgm:pt modelId="{AF9AA309-DA31-1140-879A-EC952B5F59B2}" type="pres">
      <dgm:prSet presAssocID="{01CF47D1-43AB-B843-AD30-D72818A0D87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2A24C-887C-604D-B34F-3DDF2A87890D}" type="pres">
      <dgm:prSet presAssocID="{01CF47D1-43AB-B843-AD30-D72818A0D87B}" presName="dummy" presStyleCnt="0"/>
      <dgm:spPr/>
    </dgm:pt>
    <dgm:pt modelId="{F305E429-27B5-C646-B56E-E2A0A5843178}" type="pres">
      <dgm:prSet presAssocID="{0F59D76F-52B9-7842-ABD3-416395FF4DE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A515616-A84E-464A-92D3-34ACD906AE98}" type="pres">
      <dgm:prSet presAssocID="{35BDB9ED-60EE-1B49-B1F3-EFA6A2E29AD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9F755-999F-AE40-846C-AEC09FAB7433}" type="pres">
      <dgm:prSet presAssocID="{35BDB9ED-60EE-1B49-B1F3-EFA6A2E29AD4}" presName="dummy" presStyleCnt="0"/>
      <dgm:spPr/>
    </dgm:pt>
    <dgm:pt modelId="{7628B8B7-C3D0-C340-9952-33EB8A37FB4C}" type="pres">
      <dgm:prSet presAssocID="{6DE1C0F8-BB27-B844-8550-7D1AFED09C92}" presName="sibTrans" presStyleLbl="sibTrans2D1" presStyleIdx="4" presStyleCnt="6"/>
      <dgm:spPr/>
      <dgm:t>
        <a:bodyPr/>
        <a:lstStyle/>
        <a:p>
          <a:endParaRPr lang="en-US"/>
        </a:p>
      </dgm:t>
    </dgm:pt>
    <dgm:pt modelId="{C7AB0EB5-9199-E34C-92A8-089E5A7BD284}" type="pres">
      <dgm:prSet presAssocID="{4DDE1C22-827C-574D-98D4-4077912D13F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EF339-EF13-BA47-B59E-09F0450606BD}" type="pres">
      <dgm:prSet presAssocID="{4DDE1C22-827C-574D-98D4-4077912D13F5}" presName="dummy" presStyleCnt="0"/>
      <dgm:spPr/>
    </dgm:pt>
    <dgm:pt modelId="{D14D1F13-FEA5-ED44-9E20-06F4234549DC}" type="pres">
      <dgm:prSet presAssocID="{6BF85FEF-6041-5145-9D90-9FE320EAE41C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2003F2A9-1BEC-424E-B989-644D3F6062D2}" type="presOf" srcId="{53900D8B-378F-BF46-ACEB-94A5A595A553}" destId="{1EC343C3-BDB0-C34E-8FAC-14241991EB8D}" srcOrd="0" destOrd="0" presId="urn:microsoft.com/office/officeart/2005/8/layout/radial6"/>
    <dgm:cxn modelId="{B28550C1-401F-A641-8DD6-760A314312D0}" type="presOf" srcId="{2E13105A-2071-4E4D-B93C-BE9D8EE96B59}" destId="{ADF67086-C1A7-2046-B50B-D2E7853D8E74}" srcOrd="0" destOrd="0" presId="urn:microsoft.com/office/officeart/2005/8/layout/radial6"/>
    <dgm:cxn modelId="{14F17D31-336A-A54B-B9CE-7847552A3C39}" srcId="{B474526A-4FDB-C54D-B4C8-2CCFED682D9F}" destId="{5EAD0412-0C3D-0E43-8D38-FA2B91745AC8}" srcOrd="0" destOrd="0" parTransId="{EA0196EB-9E70-8E49-B2DE-7892F69F504D}" sibTransId="{EF5B607C-AB62-BA40-A3BB-0D71F23860FA}"/>
    <dgm:cxn modelId="{BDEAEAE6-F4EB-0445-8FA6-BC0A71B813C0}" type="presOf" srcId="{6DE1C0F8-BB27-B844-8550-7D1AFED09C92}" destId="{7628B8B7-C3D0-C340-9952-33EB8A37FB4C}" srcOrd="0" destOrd="0" presId="urn:microsoft.com/office/officeart/2005/8/layout/radial6"/>
    <dgm:cxn modelId="{7A6D979E-22F0-E843-B7E2-DE864217A8FA}" srcId="{4934325A-AE55-7245-9636-B8ED1DAAE6DA}" destId="{B474526A-4FDB-C54D-B4C8-2CCFED682D9F}" srcOrd="0" destOrd="0" parTransId="{3EDDE061-342E-BD48-933F-56C17A40AE31}" sibTransId="{EEBD0D6D-892A-4D41-BE07-99614AF5D0C1}"/>
    <dgm:cxn modelId="{CC1C51B9-3B63-D840-AD28-F192D7839F27}" type="presOf" srcId="{6BF85FEF-6041-5145-9D90-9FE320EAE41C}" destId="{D14D1F13-FEA5-ED44-9E20-06F4234549DC}" srcOrd="0" destOrd="0" presId="urn:microsoft.com/office/officeart/2005/8/layout/radial6"/>
    <dgm:cxn modelId="{BF3B5D99-B5A3-954F-A8A6-F19A3D938C8A}" type="presOf" srcId="{4934325A-AE55-7245-9636-B8ED1DAAE6DA}" destId="{25CBFC81-6999-F245-B277-ACA16D288686}" srcOrd="0" destOrd="0" presId="urn:microsoft.com/office/officeart/2005/8/layout/radial6"/>
    <dgm:cxn modelId="{C8027926-4362-D14E-BA15-E4E2FB2980BA}" type="presOf" srcId="{5EAD0412-0C3D-0E43-8D38-FA2B91745AC8}" destId="{D30DEAC7-37A8-A943-9BAF-70EA149FD46C}" srcOrd="0" destOrd="0" presId="urn:microsoft.com/office/officeart/2005/8/layout/radial6"/>
    <dgm:cxn modelId="{3BE000E8-B12B-8E45-B6F8-EDA3614F3C67}" srcId="{B474526A-4FDB-C54D-B4C8-2CCFED682D9F}" destId="{01CF47D1-43AB-B843-AD30-D72818A0D87B}" srcOrd="3" destOrd="0" parTransId="{9143B62B-2E0E-2A41-ACBF-3B4D826FBF53}" sibTransId="{0F59D76F-52B9-7842-ABD3-416395FF4DE5}"/>
    <dgm:cxn modelId="{4E913272-32E9-0046-9DDE-AD801F25190E}" type="presOf" srcId="{01CF47D1-43AB-B843-AD30-D72818A0D87B}" destId="{AF9AA309-DA31-1140-879A-EC952B5F59B2}" srcOrd="0" destOrd="0" presId="urn:microsoft.com/office/officeart/2005/8/layout/radial6"/>
    <dgm:cxn modelId="{319B4D1B-08B2-CF47-80D0-6E3937125A7D}" srcId="{B474526A-4FDB-C54D-B4C8-2CCFED682D9F}" destId="{4DDE1C22-827C-574D-98D4-4077912D13F5}" srcOrd="5" destOrd="0" parTransId="{32501378-9EC3-C343-93D8-6A99F0D27B58}" sibTransId="{6BF85FEF-6041-5145-9D90-9FE320EAE41C}"/>
    <dgm:cxn modelId="{57B6569E-FB4C-404E-8911-67603350BACC}" type="presOf" srcId="{4DDE1C22-827C-574D-98D4-4077912D13F5}" destId="{C7AB0EB5-9199-E34C-92A8-089E5A7BD284}" srcOrd="0" destOrd="0" presId="urn:microsoft.com/office/officeart/2005/8/layout/radial6"/>
    <dgm:cxn modelId="{213E0D3D-9204-9D48-A4CC-1547E6CAC1ED}" type="presOf" srcId="{35BDB9ED-60EE-1B49-B1F3-EFA6A2E29AD4}" destId="{1A515616-A84E-464A-92D3-34ACD906AE98}" srcOrd="0" destOrd="0" presId="urn:microsoft.com/office/officeart/2005/8/layout/radial6"/>
    <dgm:cxn modelId="{482DA495-243B-854E-BBCD-683B9751A634}" type="presOf" srcId="{B474526A-4FDB-C54D-B4C8-2CCFED682D9F}" destId="{91C11B4A-ADD5-1A45-9961-8E0DA1619A2A}" srcOrd="0" destOrd="0" presId="urn:microsoft.com/office/officeart/2005/8/layout/radial6"/>
    <dgm:cxn modelId="{CD953006-E73B-1442-A8B4-1CDD9499AD9F}" type="presOf" srcId="{0F59D76F-52B9-7842-ABD3-416395FF4DE5}" destId="{F305E429-27B5-C646-B56E-E2A0A5843178}" srcOrd="0" destOrd="0" presId="urn:microsoft.com/office/officeart/2005/8/layout/radial6"/>
    <dgm:cxn modelId="{77269508-D0A5-9740-8F8C-34E3C4139FBE}" type="presOf" srcId="{336307F6-2B4F-2446-B28D-3608F3900376}" destId="{7DDA4CCC-81A0-414E-859D-4B1A51B52A8A}" srcOrd="0" destOrd="0" presId="urn:microsoft.com/office/officeart/2005/8/layout/radial6"/>
    <dgm:cxn modelId="{86B30DF5-6F6C-514D-8F53-FF8CDD9C9CCB}" srcId="{B474526A-4FDB-C54D-B4C8-2CCFED682D9F}" destId="{53900D8B-378F-BF46-ACEB-94A5A595A553}" srcOrd="1" destOrd="0" parTransId="{5F8AA28F-3255-BD4E-B62B-7D424DF1204A}" sibTransId="{2E13105A-2071-4E4D-B93C-BE9D8EE96B59}"/>
    <dgm:cxn modelId="{28C6DA82-06C5-2448-B9EC-21D569167AEF}" srcId="{B474526A-4FDB-C54D-B4C8-2CCFED682D9F}" destId="{B56E3CD2-5DFA-3D49-A8E7-1DB5598AA542}" srcOrd="2" destOrd="0" parTransId="{A536DD69-DA6B-BB41-943E-187F31F359F6}" sibTransId="{336307F6-2B4F-2446-B28D-3608F3900376}"/>
    <dgm:cxn modelId="{BF64E7D1-086D-9A44-9B23-427BF3211639}" type="presOf" srcId="{EF5B607C-AB62-BA40-A3BB-0D71F23860FA}" destId="{1CD82E32-4A50-7547-82AA-AFCE84AFF115}" srcOrd="0" destOrd="0" presId="urn:microsoft.com/office/officeart/2005/8/layout/radial6"/>
    <dgm:cxn modelId="{1D3BBC6E-736C-524F-9FEC-68FDA740E11C}" srcId="{B474526A-4FDB-C54D-B4C8-2CCFED682D9F}" destId="{35BDB9ED-60EE-1B49-B1F3-EFA6A2E29AD4}" srcOrd="4" destOrd="0" parTransId="{5CC1EFDF-1371-9749-8AAE-B55DDD8B5E47}" sibTransId="{6DE1C0F8-BB27-B844-8550-7D1AFED09C92}"/>
    <dgm:cxn modelId="{049A39D6-EF2C-E841-95E6-A2C149D8EF40}" type="presOf" srcId="{B56E3CD2-5DFA-3D49-A8E7-1DB5598AA542}" destId="{2C461BD5-265A-6740-A357-38625763D00D}" srcOrd="0" destOrd="0" presId="urn:microsoft.com/office/officeart/2005/8/layout/radial6"/>
    <dgm:cxn modelId="{B9C33743-E20A-234A-ABC6-DB3FE1D01B46}" type="presParOf" srcId="{25CBFC81-6999-F245-B277-ACA16D288686}" destId="{91C11B4A-ADD5-1A45-9961-8E0DA1619A2A}" srcOrd="0" destOrd="0" presId="urn:microsoft.com/office/officeart/2005/8/layout/radial6"/>
    <dgm:cxn modelId="{170AC75C-EC38-FF43-8386-3C2B23CF60A3}" type="presParOf" srcId="{25CBFC81-6999-F245-B277-ACA16D288686}" destId="{D30DEAC7-37A8-A943-9BAF-70EA149FD46C}" srcOrd="1" destOrd="0" presId="urn:microsoft.com/office/officeart/2005/8/layout/radial6"/>
    <dgm:cxn modelId="{FA2554EA-4562-6148-BD78-A28EB04D21A9}" type="presParOf" srcId="{25CBFC81-6999-F245-B277-ACA16D288686}" destId="{4F222D3A-2113-4744-8C03-DA6A7DCF5057}" srcOrd="2" destOrd="0" presId="urn:microsoft.com/office/officeart/2005/8/layout/radial6"/>
    <dgm:cxn modelId="{329478FC-9384-BD4A-AEC5-D935A16A1DD7}" type="presParOf" srcId="{25CBFC81-6999-F245-B277-ACA16D288686}" destId="{1CD82E32-4A50-7547-82AA-AFCE84AFF115}" srcOrd="3" destOrd="0" presId="urn:microsoft.com/office/officeart/2005/8/layout/radial6"/>
    <dgm:cxn modelId="{3D5246D0-82CE-4341-9D03-10ED3849DA15}" type="presParOf" srcId="{25CBFC81-6999-F245-B277-ACA16D288686}" destId="{1EC343C3-BDB0-C34E-8FAC-14241991EB8D}" srcOrd="4" destOrd="0" presId="urn:microsoft.com/office/officeart/2005/8/layout/radial6"/>
    <dgm:cxn modelId="{2579EC97-A361-884F-B706-8FCF33C0924B}" type="presParOf" srcId="{25CBFC81-6999-F245-B277-ACA16D288686}" destId="{A1B029C5-AD1C-1A47-ABCA-28E559853729}" srcOrd="5" destOrd="0" presId="urn:microsoft.com/office/officeart/2005/8/layout/radial6"/>
    <dgm:cxn modelId="{A83BC1F6-7A81-4F4C-B1BC-5FD64495ADC2}" type="presParOf" srcId="{25CBFC81-6999-F245-B277-ACA16D288686}" destId="{ADF67086-C1A7-2046-B50B-D2E7853D8E74}" srcOrd="6" destOrd="0" presId="urn:microsoft.com/office/officeart/2005/8/layout/radial6"/>
    <dgm:cxn modelId="{931253D4-7C43-D246-8A19-0E57A93650AF}" type="presParOf" srcId="{25CBFC81-6999-F245-B277-ACA16D288686}" destId="{2C461BD5-265A-6740-A357-38625763D00D}" srcOrd="7" destOrd="0" presId="urn:microsoft.com/office/officeart/2005/8/layout/radial6"/>
    <dgm:cxn modelId="{F8588858-7C20-5542-9ED3-52813950240A}" type="presParOf" srcId="{25CBFC81-6999-F245-B277-ACA16D288686}" destId="{DFA1D9FA-4F5B-4A42-B313-84E934B6A422}" srcOrd="8" destOrd="0" presId="urn:microsoft.com/office/officeart/2005/8/layout/radial6"/>
    <dgm:cxn modelId="{A36B152F-E6E8-824D-B08A-F78479A03305}" type="presParOf" srcId="{25CBFC81-6999-F245-B277-ACA16D288686}" destId="{7DDA4CCC-81A0-414E-859D-4B1A51B52A8A}" srcOrd="9" destOrd="0" presId="urn:microsoft.com/office/officeart/2005/8/layout/radial6"/>
    <dgm:cxn modelId="{1C22B5A2-4513-0A4E-92C2-897757B99F9C}" type="presParOf" srcId="{25CBFC81-6999-F245-B277-ACA16D288686}" destId="{AF9AA309-DA31-1140-879A-EC952B5F59B2}" srcOrd="10" destOrd="0" presId="urn:microsoft.com/office/officeart/2005/8/layout/radial6"/>
    <dgm:cxn modelId="{6482A857-AB5C-3140-837A-F7CCF9CEFA48}" type="presParOf" srcId="{25CBFC81-6999-F245-B277-ACA16D288686}" destId="{D552A24C-887C-604D-B34F-3DDF2A87890D}" srcOrd="11" destOrd="0" presId="urn:microsoft.com/office/officeart/2005/8/layout/radial6"/>
    <dgm:cxn modelId="{0B967812-5D7E-8241-9DE5-55C9D24292B6}" type="presParOf" srcId="{25CBFC81-6999-F245-B277-ACA16D288686}" destId="{F305E429-27B5-C646-B56E-E2A0A5843178}" srcOrd="12" destOrd="0" presId="urn:microsoft.com/office/officeart/2005/8/layout/radial6"/>
    <dgm:cxn modelId="{26D46634-1F6C-2E42-BBD5-F716F8E8BF95}" type="presParOf" srcId="{25CBFC81-6999-F245-B277-ACA16D288686}" destId="{1A515616-A84E-464A-92D3-34ACD906AE98}" srcOrd="13" destOrd="0" presId="urn:microsoft.com/office/officeart/2005/8/layout/radial6"/>
    <dgm:cxn modelId="{D6D20642-D8B7-184B-9F4F-87AC91144DDB}" type="presParOf" srcId="{25CBFC81-6999-F245-B277-ACA16D288686}" destId="{B539F755-999F-AE40-846C-AEC09FAB7433}" srcOrd="14" destOrd="0" presId="urn:microsoft.com/office/officeart/2005/8/layout/radial6"/>
    <dgm:cxn modelId="{69E908E5-D14E-2C4D-B2FD-B5D5FD3D2BA6}" type="presParOf" srcId="{25CBFC81-6999-F245-B277-ACA16D288686}" destId="{7628B8B7-C3D0-C340-9952-33EB8A37FB4C}" srcOrd="15" destOrd="0" presId="urn:microsoft.com/office/officeart/2005/8/layout/radial6"/>
    <dgm:cxn modelId="{2F4AD880-E1A8-F14A-A01B-C915A1D0CAB7}" type="presParOf" srcId="{25CBFC81-6999-F245-B277-ACA16D288686}" destId="{C7AB0EB5-9199-E34C-92A8-089E5A7BD284}" srcOrd="16" destOrd="0" presId="urn:microsoft.com/office/officeart/2005/8/layout/radial6"/>
    <dgm:cxn modelId="{1B545FAA-E2C5-D648-A65A-187FC0AB12C8}" type="presParOf" srcId="{25CBFC81-6999-F245-B277-ACA16D288686}" destId="{90CEF339-EF13-BA47-B59E-09F0450606BD}" srcOrd="17" destOrd="0" presId="urn:microsoft.com/office/officeart/2005/8/layout/radial6"/>
    <dgm:cxn modelId="{58873CF8-A5C4-2F42-BC79-93EF958744E2}" type="presParOf" srcId="{25CBFC81-6999-F245-B277-ACA16D288686}" destId="{D14D1F13-FEA5-ED44-9E20-06F4234549DC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934325A-AE55-7245-9636-B8ED1DAAE6DA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4526A-4FDB-C54D-B4C8-2CCFED682D9F}">
      <dgm:prSet phldrT="[Text]"/>
      <dgm:spPr/>
      <dgm:t>
        <a:bodyPr/>
        <a:lstStyle/>
        <a:p>
          <a:r>
            <a:rPr lang="en-US" dirty="0" smtClean="0"/>
            <a:t>Store #3</a:t>
          </a:r>
          <a:endParaRPr lang="en-US" dirty="0"/>
        </a:p>
      </dgm:t>
    </dgm:pt>
    <dgm:pt modelId="{3EDDE061-342E-BD48-933F-56C17A40AE31}" type="parTrans" cxnId="{7A6D979E-22F0-E843-B7E2-DE864217A8FA}">
      <dgm:prSet/>
      <dgm:spPr/>
      <dgm:t>
        <a:bodyPr/>
        <a:lstStyle/>
        <a:p>
          <a:endParaRPr lang="en-US"/>
        </a:p>
      </dgm:t>
    </dgm:pt>
    <dgm:pt modelId="{EEBD0D6D-892A-4D41-BE07-99614AF5D0C1}" type="sibTrans" cxnId="{7A6D979E-22F0-E843-B7E2-DE864217A8FA}">
      <dgm:prSet/>
      <dgm:spPr/>
      <dgm:t>
        <a:bodyPr/>
        <a:lstStyle/>
        <a:p>
          <a:endParaRPr lang="en-US"/>
        </a:p>
      </dgm:t>
    </dgm:pt>
    <dgm:pt modelId="{5EAD0412-0C3D-0E43-8D38-FA2B91745AC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A0196EB-9E70-8E49-B2DE-7892F69F504D}" type="parTrans" cxnId="{14F17D31-336A-A54B-B9CE-7847552A3C39}">
      <dgm:prSet/>
      <dgm:spPr/>
      <dgm:t>
        <a:bodyPr/>
        <a:lstStyle/>
        <a:p>
          <a:endParaRPr lang="en-US"/>
        </a:p>
      </dgm:t>
    </dgm:pt>
    <dgm:pt modelId="{EF5B607C-AB62-BA40-A3BB-0D71F23860FA}" type="sibTrans" cxnId="{14F17D31-336A-A54B-B9CE-7847552A3C39}">
      <dgm:prSet/>
      <dgm:spPr/>
      <dgm:t>
        <a:bodyPr/>
        <a:lstStyle/>
        <a:p>
          <a:endParaRPr lang="en-US"/>
        </a:p>
      </dgm:t>
    </dgm:pt>
    <dgm:pt modelId="{53900D8B-378F-BF46-ACEB-94A5A595A553}">
      <dgm:prSet phldrT="[Text]"/>
      <dgm:spPr/>
      <dgm:t>
        <a:bodyPr/>
        <a:lstStyle/>
        <a:p>
          <a:endParaRPr lang="en-US" dirty="0"/>
        </a:p>
      </dgm:t>
    </dgm:pt>
    <dgm:pt modelId="{5F8AA28F-3255-BD4E-B62B-7D424DF1204A}" type="parTrans" cxnId="{86B30DF5-6F6C-514D-8F53-FF8CDD9C9CCB}">
      <dgm:prSet/>
      <dgm:spPr/>
      <dgm:t>
        <a:bodyPr/>
        <a:lstStyle/>
        <a:p>
          <a:endParaRPr lang="en-US"/>
        </a:p>
      </dgm:t>
    </dgm:pt>
    <dgm:pt modelId="{2E13105A-2071-4E4D-B93C-BE9D8EE96B59}" type="sibTrans" cxnId="{86B30DF5-6F6C-514D-8F53-FF8CDD9C9CCB}">
      <dgm:prSet/>
      <dgm:spPr/>
      <dgm:t>
        <a:bodyPr/>
        <a:lstStyle/>
        <a:p>
          <a:endParaRPr lang="en-US"/>
        </a:p>
      </dgm:t>
    </dgm:pt>
    <dgm:pt modelId="{01CF47D1-43AB-B843-AD30-D72818A0D87B}">
      <dgm:prSet phldrT="[Text]"/>
      <dgm:spPr/>
    </dgm:pt>
    <dgm:pt modelId="{9143B62B-2E0E-2A41-ACBF-3B4D826FBF53}" type="parTrans" cxnId="{3BE000E8-B12B-8E45-B6F8-EDA3614F3C67}">
      <dgm:prSet/>
      <dgm:spPr/>
      <dgm:t>
        <a:bodyPr/>
        <a:lstStyle/>
        <a:p>
          <a:endParaRPr lang="en-US"/>
        </a:p>
      </dgm:t>
    </dgm:pt>
    <dgm:pt modelId="{0F59D76F-52B9-7842-ABD3-416395FF4DE5}" type="sibTrans" cxnId="{3BE000E8-B12B-8E45-B6F8-EDA3614F3C67}">
      <dgm:prSet/>
      <dgm:spPr/>
      <dgm:t>
        <a:bodyPr/>
        <a:lstStyle/>
        <a:p>
          <a:endParaRPr lang="en-US"/>
        </a:p>
      </dgm:t>
    </dgm:pt>
    <dgm:pt modelId="{35BDB9ED-60EE-1B49-B1F3-EFA6A2E29AD4}">
      <dgm:prSet phldrT="[Text]"/>
      <dgm:spPr/>
    </dgm:pt>
    <dgm:pt modelId="{5CC1EFDF-1371-9749-8AAE-B55DDD8B5E47}" type="parTrans" cxnId="{1D3BBC6E-736C-524F-9FEC-68FDA740E11C}">
      <dgm:prSet/>
      <dgm:spPr/>
      <dgm:t>
        <a:bodyPr/>
        <a:lstStyle/>
        <a:p>
          <a:endParaRPr lang="en-US"/>
        </a:p>
      </dgm:t>
    </dgm:pt>
    <dgm:pt modelId="{6DE1C0F8-BB27-B844-8550-7D1AFED09C92}" type="sibTrans" cxnId="{1D3BBC6E-736C-524F-9FEC-68FDA740E11C}">
      <dgm:prSet/>
      <dgm:spPr/>
      <dgm:t>
        <a:bodyPr/>
        <a:lstStyle/>
        <a:p>
          <a:endParaRPr lang="en-US"/>
        </a:p>
      </dgm:t>
    </dgm:pt>
    <dgm:pt modelId="{4DDE1C22-827C-574D-98D4-4077912D13F5}">
      <dgm:prSet phldrT="[Text]"/>
      <dgm:spPr/>
    </dgm:pt>
    <dgm:pt modelId="{32501378-9EC3-C343-93D8-6A99F0D27B58}" type="parTrans" cxnId="{319B4D1B-08B2-CF47-80D0-6E3937125A7D}">
      <dgm:prSet/>
      <dgm:spPr/>
      <dgm:t>
        <a:bodyPr/>
        <a:lstStyle/>
        <a:p>
          <a:endParaRPr lang="en-US"/>
        </a:p>
      </dgm:t>
    </dgm:pt>
    <dgm:pt modelId="{6BF85FEF-6041-5145-9D90-9FE320EAE41C}" type="sibTrans" cxnId="{319B4D1B-08B2-CF47-80D0-6E3937125A7D}">
      <dgm:prSet/>
      <dgm:spPr/>
      <dgm:t>
        <a:bodyPr/>
        <a:lstStyle/>
        <a:p>
          <a:endParaRPr lang="en-US"/>
        </a:p>
      </dgm:t>
    </dgm:pt>
    <dgm:pt modelId="{536796AE-14B1-004C-8B3A-D6A282E42C8F}">
      <dgm:prSet phldrT="[Text]"/>
      <dgm:spPr/>
      <dgm:t>
        <a:bodyPr/>
        <a:lstStyle/>
        <a:p>
          <a:endParaRPr lang="en-US" dirty="0"/>
        </a:p>
      </dgm:t>
    </dgm:pt>
    <dgm:pt modelId="{3AAF086D-E526-D44E-95EE-29866B65E2E0}" type="parTrans" cxnId="{14DC25DE-C16B-3646-938A-ACDCE54240A7}">
      <dgm:prSet/>
      <dgm:spPr/>
      <dgm:t>
        <a:bodyPr/>
        <a:lstStyle/>
        <a:p>
          <a:endParaRPr lang="en-US"/>
        </a:p>
      </dgm:t>
    </dgm:pt>
    <dgm:pt modelId="{0C4F5232-E2F6-B846-9C92-4660167BB7A7}" type="sibTrans" cxnId="{14DC25DE-C16B-3646-938A-ACDCE54240A7}">
      <dgm:prSet/>
      <dgm:spPr/>
      <dgm:t>
        <a:bodyPr/>
        <a:lstStyle/>
        <a:p>
          <a:endParaRPr lang="en-US"/>
        </a:p>
      </dgm:t>
    </dgm:pt>
    <dgm:pt modelId="{EFE71C00-1D60-E44C-A595-96183FA7B67C}">
      <dgm:prSet phldrT="[Text]"/>
      <dgm:spPr/>
      <dgm:t>
        <a:bodyPr/>
        <a:lstStyle/>
        <a:p>
          <a:endParaRPr lang="en-US" dirty="0"/>
        </a:p>
      </dgm:t>
    </dgm:pt>
    <dgm:pt modelId="{F6AE12F5-D0F8-6C4C-BF2C-54FF8AB9A59A}" type="parTrans" cxnId="{EEDE0396-7B0F-1141-B146-32A61E60DF7E}">
      <dgm:prSet/>
      <dgm:spPr/>
      <dgm:t>
        <a:bodyPr/>
        <a:lstStyle/>
        <a:p>
          <a:endParaRPr lang="en-US"/>
        </a:p>
      </dgm:t>
    </dgm:pt>
    <dgm:pt modelId="{B973F1D3-D109-9743-BB31-1C6962408E9C}" type="sibTrans" cxnId="{EEDE0396-7B0F-1141-B146-32A61E60DF7E}">
      <dgm:prSet/>
      <dgm:spPr/>
      <dgm:t>
        <a:bodyPr/>
        <a:lstStyle/>
        <a:p>
          <a:endParaRPr lang="en-US"/>
        </a:p>
      </dgm:t>
    </dgm:pt>
    <dgm:pt modelId="{25CBFC81-6999-F245-B277-ACA16D288686}" type="pres">
      <dgm:prSet presAssocID="{4934325A-AE55-7245-9636-B8ED1DAAE6D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11B4A-ADD5-1A45-9961-8E0DA1619A2A}" type="pres">
      <dgm:prSet presAssocID="{B474526A-4FDB-C54D-B4C8-2CCFED682D9F}" presName="centerShape" presStyleLbl="node0" presStyleIdx="0" presStyleCnt="1" custScaleX="144968" custScaleY="54066"/>
      <dgm:spPr/>
      <dgm:t>
        <a:bodyPr/>
        <a:lstStyle/>
        <a:p>
          <a:endParaRPr lang="en-US"/>
        </a:p>
      </dgm:t>
    </dgm:pt>
    <dgm:pt modelId="{D30DEAC7-37A8-A943-9BAF-70EA149FD46C}" type="pres">
      <dgm:prSet presAssocID="{5EAD0412-0C3D-0E43-8D38-FA2B91745A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22D3A-2113-4744-8C03-DA6A7DCF5057}" type="pres">
      <dgm:prSet presAssocID="{5EAD0412-0C3D-0E43-8D38-FA2B91745AC8}" presName="dummy" presStyleCnt="0"/>
      <dgm:spPr/>
    </dgm:pt>
    <dgm:pt modelId="{1CD82E32-4A50-7547-82AA-AFCE84AFF115}" type="pres">
      <dgm:prSet presAssocID="{EF5B607C-AB62-BA40-A3BB-0D71F23860F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3A132D9-CDC9-AE40-BB8D-E17475102E76}" type="pres">
      <dgm:prSet presAssocID="{EFE71C00-1D60-E44C-A595-96183FA7B67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C87EE-E746-6B41-A37E-F495FA3CE268}" type="pres">
      <dgm:prSet presAssocID="{EFE71C00-1D60-E44C-A595-96183FA7B67C}" presName="dummy" presStyleCnt="0"/>
      <dgm:spPr/>
    </dgm:pt>
    <dgm:pt modelId="{740D6053-9052-4A4A-AFDF-B772B3E12B98}" type="pres">
      <dgm:prSet presAssocID="{B973F1D3-D109-9743-BB31-1C6962408E9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65B50AB-05F2-2542-81C3-3F83F4E38D00}" type="pres">
      <dgm:prSet presAssocID="{536796AE-14B1-004C-8B3A-D6A282E42C8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A121A-A260-604C-AB0B-F94ED1E531B4}" type="pres">
      <dgm:prSet presAssocID="{536796AE-14B1-004C-8B3A-D6A282E42C8F}" presName="dummy" presStyleCnt="0"/>
      <dgm:spPr/>
    </dgm:pt>
    <dgm:pt modelId="{81CE0739-66CF-5849-839A-9DDA62BB1BDC}" type="pres">
      <dgm:prSet presAssocID="{0C4F5232-E2F6-B846-9C92-4660167BB7A7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4F17D31-336A-A54B-B9CE-7847552A3C39}" srcId="{B474526A-4FDB-C54D-B4C8-2CCFED682D9F}" destId="{5EAD0412-0C3D-0E43-8D38-FA2B91745AC8}" srcOrd="0" destOrd="0" parTransId="{EA0196EB-9E70-8E49-B2DE-7892F69F504D}" sibTransId="{EF5B607C-AB62-BA40-A3BB-0D71F23860FA}"/>
    <dgm:cxn modelId="{9848E60E-914D-364B-A837-352A401E5770}" type="presOf" srcId="{EFE71C00-1D60-E44C-A595-96183FA7B67C}" destId="{B3A132D9-CDC9-AE40-BB8D-E17475102E76}" srcOrd="0" destOrd="0" presId="urn:microsoft.com/office/officeart/2005/8/layout/radial6"/>
    <dgm:cxn modelId="{7A6D979E-22F0-E843-B7E2-DE864217A8FA}" srcId="{4934325A-AE55-7245-9636-B8ED1DAAE6DA}" destId="{B474526A-4FDB-C54D-B4C8-2CCFED682D9F}" srcOrd="0" destOrd="0" parTransId="{3EDDE061-342E-BD48-933F-56C17A40AE31}" sibTransId="{EEBD0D6D-892A-4D41-BE07-99614AF5D0C1}"/>
    <dgm:cxn modelId="{14DC25DE-C16B-3646-938A-ACDCE54240A7}" srcId="{B474526A-4FDB-C54D-B4C8-2CCFED682D9F}" destId="{536796AE-14B1-004C-8B3A-D6A282E42C8F}" srcOrd="2" destOrd="0" parTransId="{3AAF086D-E526-D44E-95EE-29866B65E2E0}" sibTransId="{0C4F5232-E2F6-B846-9C92-4660167BB7A7}"/>
    <dgm:cxn modelId="{3BE000E8-B12B-8E45-B6F8-EDA3614F3C67}" srcId="{4934325A-AE55-7245-9636-B8ED1DAAE6DA}" destId="{01CF47D1-43AB-B843-AD30-D72818A0D87B}" srcOrd="2" destOrd="0" parTransId="{9143B62B-2E0E-2A41-ACBF-3B4D826FBF53}" sibTransId="{0F59D76F-52B9-7842-ABD3-416395FF4DE5}"/>
    <dgm:cxn modelId="{319B4D1B-08B2-CF47-80D0-6E3937125A7D}" srcId="{01CF47D1-43AB-B843-AD30-D72818A0D87B}" destId="{4DDE1C22-827C-574D-98D4-4077912D13F5}" srcOrd="1" destOrd="0" parTransId="{32501378-9EC3-C343-93D8-6A99F0D27B58}" sibTransId="{6BF85FEF-6041-5145-9D90-9FE320EAE41C}"/>
    <dgm:cxn modelId="{5693D74C-6859-AA46-8F1B-5A4AA8577F0B}" type="presOf" srcId="{B973F1D3-D109-9743-BB31-1C6962408E9C}" destId="{740D6053-9052-4A4A-AFDF-B772B3E12B98}" srcOrd="0" destOrd="0" presId="urn:microsoft.com/office/officeart/2005/8/layout/radial6"/>
    <dgm:cxn modelId="{760915F2-24F2-3F4F-86FB-16CE8CF1DFDE}" type="presOf" srcId="{536796AE-14B1-004C-8B3A-D6A282E42C8F}" destId="{865B50AB-05F2-2542-81C3-3F83F4E38D00}" srcOrd="0" destOrd="0" presId="urn:microsoft.com/office/officeart/2005/8/layout/radial6"/>
    <dgm:cxn modelId="{84C02703-BF2D-214E-99C1-9E9CD7CE269F}" type="presOf" srcId="{0C4F5232-E2F6-B846-9C92-4660167BB7A7}" destId="{81CE0739-66CF-5849-839A-9DDA62BB1BDC}" srcOrd="0" destOrd="0" presId="urn:microsoft.com/office/officeart/2005/8/layout/radial6"/>
    <dgm:cxn modelId="{48548F7C-A8EF-BD42-A5F7-E8BA4587C195}" type="presOf" srcId="{EF5B607C-AB62-BA40-A3BB-0D71F23860FA}" destId="{1CD82E32-4A50-7547-82AA-AFCE84AFF115}" srcOrd="0" destOrd="0" presId="urn:microsoft.com/office/officeart/2005/8/layout/radial6"/>
    <dgm:cxn modelId="{EEDE0396-7B0F-1141-B146-32A61E60DF7E}" srcId="{B474526A-4FDB-C54D-B4C8-2CCFED682D9F}" destId="{EFE71C00-1D60-E44C-A595-96183FA7B67C}" srcOrd="1" destOrd="0" parTransId="{F6AE12F5-D0F8-6C4C-BF2C-54FF8AB9A59A}" sibTransId="{B973F1D3-D109-9743-BB31-1C6962408E9C}"/>
    <dgm:cxn modelId="{567628C6-C040-8B49-9180-748AD75089FE}" type="presOf" srcId="{B474526A-4FDB-C54D-B4C8-2CCFED682D9F}" destId="{91C11B4A-ADD5-1A45-9961-8E0DA1619A2A}" srcOrd="0" destOrd="0" presId="urn:microsoft.com/office/officeart/2005/8/layout/radial6"/>
    <dgm:cxn modelId="{86B30DF5-6F6C-514D-8F53-FF8CDD9C9CCB}" srcId="{4934325A-AE55-7245-9636-B8ED1DAAE6DA}" destId="{53900D8B-378F-BF46-ACEB-94A5A595A553}" srcOrd="1" destOrd="0" parTransId="{5F8AA28F-3255-BD4E-B62B-7D424DF1204A}" sibTransId="{2E13105A-2071-4E4D-B93C-BE9D8EE96B59}"/>
    <dgm:cxn modelId="{05E19247-1DCD-CF4E-A3D5-3D27431E420D}" type="presOf" srcId="{4934325A-AE55-7245-9636-B8ED1DAAE6DA}" destId="{25CBFC81-6999-F245-B277-ACA16D288686}" srcOrd="0" destOrd="0" presId="urn:microsoft.com/office/officeart/2005/8/layout/radial6"/>
    <dgm:cxn modelId="{E0F6FB3A-9245-4D40-9E1A-7FF9CAED5F02}" type="presOf" srcId="{5EAD0412-0C3D-0E43-8D38-FA2B91745AC8}" destId="{D30DEAC7-37A8-A943-9BAF-70EA149FD46C}" srcOrd="0" destOrd="0" presId="urn:microsoft.com/office/officeart/2005/8/layout/radial6"/>
    <dgm:cxn modelId="{1D3BBC6E-736C-524F-9FEC-68FDA740E11C}" srcId="{01CF47D1-43AB-B843-AD30-D72818A0D87B}" destId="{35BDB9ED-60EE-1B49-B1F3-EFA6A2E29AD4}" srcOrd="0" destOrd="0" parTransId="{5CC1EFDF-1371-9749-8AAE-B55DDD8B5E47}" sibTransId="{6DE1C0F8-BB27-B844-8550-7D1AFED09C92}"/>
    <dgm:cxn modelId="{5E3B677F-922D-8B4C-A7E7-F4FBA94393DB}" type="presParOf" srcId="{25CBFC81-6999-F245-B277-ACA16D288686}" destId="{91C11B4A-ADD5-1A45-9961-8E0DA1619A2A}" srcOrd="0" destOrd="0" presId="urn:microsoft.com/office/officeart/2005/8/layout/radial6"/>
    <dgm:cxn modelId="{DC0608F5-8F4B-FF45-9641-75CCB7F93CBF}" type="presParOf" srcId="{25CBFC81-6999-F245-B277-ACA16D288686}" destId="{D30DEAC7-37A8-A943-9BAF-70EA149FD46C}" srcOrd="1" destOrd="0" presId="urn:microsoft.com/office/officeart/2005/8/layout/radial6"/>
    <dgm:cxn modelId="{9D467D7B-BF7E-2C49-AD6C-F9A29847CDA4}" type="presParOf" srcId="{25CBFC81-6999-F245-B277-ACA16D288686}" destId="{4F222D3A-2113-4744-8C03-DA6A7DCF5057}" srcOrd="2" destOrd="0" presId="urn:microsoft.com/office/officeart/2005/8/layout/radial6"/>
    <dgm:cxn modelId="{4517184A-FA03-6345-BBE0-27AE22502219}" type="presParOf" srcId="{25CBFC81-6999-F245-B277-ACA16D288686}" destId="{1CD82E32-4A50-7547-82AA-AFCE84AFF115}" srcOrd="3" destOrd="0" presId="urn:microsoft.com/office/officeart/2005/8/layout/radial6"/>
    <dgm:cxn modelId="{4B98D62F-14BE-7F48-A203-92899FD11541}" type="presParOf" srcId="{25CBFC81-6999-F245-B277-ACA16D288686}" destId="{B3A132D9-CDC9-AE40-BB8D-E17475102E76}" srcOrd="4" destOrd="0" presId="urn:microsoft.com/office/officeart/2005/8/layout/radial6"/>
    <dgm:cxn modelId="{DC79D1DA-A45A-4F42-9F61-D4897B794167}" type="presParOf" srcId="{25CBFC81-6999-F245-B277-ACA16D288686}" destId="{F33C87EE-E746-6B41-A37E-F495FA3CE268}" srcOrd="5" destOrd="0" presId="urn:microsoft.com/office/officeart/2005/8/layout/radial6"/>
    <dgm:cxn modelId="{62DBF788-8118-4540-9184-3731FB863E00}" type="presParOf" srcId="{25CBFC81-6999-F245-B277-ACA16D288686}" destId="{740D6053-9052-4A4A-AFDF-B772B3E12B98}" srcOrd="6" destOrd="0" presId="urn:microsoft.com/office/officeart/2005/8/layout/radial6"/>
    <dgm:cxn modelId="{F6CBE622-AA04-BC4D-BEC6-FA6AD979B860}" type="presParOf" srcId="{25CBFC81-6999-F245-B277-ACA16D288686}" destId="{865B50AB-05F2-2542-81C3-3F83F4E38D00}" srcOrd="7" destOrd="0" presId="urn:microsoft.com/office/officeart/2005/8/layout/radial6"/>
    <dgm:cxn modelId="{F63A6236-A2EF-3247-AAF0-542F0DF1DEFC}" type="presParOf" srcId="{25CBFC81-6999-F245-B277-ACA16D288686}" destId="{BB7A121A-A260-604C-AB0B-F94ED1E531B4}" srcOrd="8" destOrd="0" presId="urn:microsoft.com/office/officeart/2005/8/layout/radial6"/>
    <dgm:cxn modelId="{8EFBD652-B26A-D949-A054-FB6C3A5E4B58}" type="presParOf" srcId="{25CBFC81-6999-F245-B277-ACA16D288686}" destId="{81CE0739-66CF-5849-839A-9DDA62BB1BDC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934325A-AE55-7245-9636-B8ED1DAAE6DA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4526A-4FDB-C54D-B4C8-2CCFED682D9F}">
      <dgm:prSet phldrT="[Text]"/>
      <dgm:spPr/>
      <dgm:t>
        <a:bodyPr/>
        <a:lstStyle/>
        <a:p>
          <a:r>
            <a:rPr lang="en-US" dirty="0" smtClean="0"/>
            <a:t>Store #8</a:t>
          </a:r>
          <a:endParaRPr lang="en-US" dirty="0"/>
        </a:p>
      </dgm:t>
    </dgm:pt>
    <dgm:pt modelId="{3EDDE061-342E-BD48-933F-56C17A40AE31}" type="parTrans" cxnId="{7A6D979E-22F0-E843-B7E2-DE864217A8FA}">
      <dgm:prSet/>
      <dgm:spPr/>
      <dgm:t>
        <a:bodyPr/>
        <a:lstStyle/>
        <a:p>
          <a:endParaRPr lang="en-US"/>
        </a:p>
      </dgm:t>
    </dgm:pt>
    <dgm:pt modelId="{EEBD0D6D-892A-4D41-BE07-99614AF5D0C1}" type="sibTrans" cxnId="{7A6D979E-22F0-E843-B7E2-DE864217A8FA}">
      <dgm:prSet/>
      <dgm:spPr/>
      <dgm:t>
        <a:bodyPr/>
        <a:lstStyle/>
        <a:p>
          <a:endParaRPr lang="en-US"/>
        </a:p>
      </dgm:t>
    </dgm:pt>
    <dgm:pt modelId="{5EAD0412-0C3D-0E43-8D38-FA2B91745AC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A0196EB-9E70-8E49-B2DE-7892F69F504D}" type="parTrans" cxnId="{14F17D31-336A-A54B-B9CE-7847552A3C39}">
      <dgm:prSet/>
      <dgm:spPr/>
      <dgm:t>
        <a:bodyPr/>
        <a:lstStyle/>
        <a:p>
          <a:endParaRPr lang="en-US"/>
        </a:p>
      </dgm:t>
    </dgm:pt>
    <dgm:pt modelId="{EF5B607C-AB62-BA40-A3BB-0D71F23860FA}" type="sibTrans" cxnId="{14F17D31-336A-A54B-B9CE-7847552A3C39}">
      <dgm:prSet/>
      <dgm:spPr/>
      <dgm:t>
        <a:bodyPr/>
        <a:lstStyle/>
        <a:p>
          <a:endParaRPr lang="en-US"/>
        </a:p>
      </dgm:t>
    </dgm:pt>
    <dgm:pt modelId="{53900D8B-378F-BF46-ACEB-94A5A595A553}">
      <dgm:prSet phldrT="[Text]"/>
      <dgm:spPr/>
      <dgm:t>
        <a:bodyPr/>
        <a:lstStyle/>
        <a:p>
          <a:endParaRPr lang="en-US" dirty="0"/>
        </a:p>
      </dgm:t>
    </dgm:pt>
    <dgm:pt modelId="{5F8AA28F-3255-BD4E-B62B-7D424DF1204A}" type="parTrans" cxnId="{86B30DF5-6F6C-514D-8F53-FF8CDD9C9CCB}">
      <dgm:prSet/>
      <dgm:spPr/>
      <dgm:t>
        <a:bodyPr/>
        <a:lstStyle/>
        <a:p>
          <a:endParaRPr lang="en-US"/>
        </a:p>
      </dgm:t>
    </dgm:pt>
    <dgm:pt modelId="{2E13105A-2071-4E4D-B93C-BE9D8EE96B59}" type="sibTrans" cxnId="{86B30DF5-6F6C-514D-8F53-FF8CDD9C9CCB}">
      <dgm:prSet/>
      <dgm:spPr/>
      <dgm:t>
        <a:bodyPr/>
        <a:lstStyle/>
        <a:p>
          <a:endParaRPr lang="en-US"/>
        </a:p>
      </dgm:t>
    </dgm:pt>
    <dgm:pt modelId="{01CF47D1-43AB-B843-AD30-D72818A0D87B}">
      <dgm:prSet phldrT="[Text]"/>
      <dgm:spPr/>
    </dgm:pt>
    <dgm:pt modelId="{9143B62B-2E0E-2A41-ACBF-3B4D826FBF53}" type="parTrans" cxnId="{3BE000E8-B12B-8E45-B6F8-EDA3614F3C67}">
      <dgm:prSet/>
      <dgm:spPr/>
      <dgm:t>
        <a:bodyPr/>
        <a:lstStyle/>
        <a:p>
          <a:endParaRPr lang="en-US"/>
        </a:p>
      </dgm:t>
    </dgm:pt>
    <dgm:pt modelId="{0F59D76F-52B9-7842-ABD3-416395FF4DE5}" type="sibTrans" cxnId="{3BE000E8-B12B-8E45-B6F8-EDA3614F3C67}">
      <dgm:prSet/>
      <dgm:spPr/>
      <dgm:t>
        <a:bodyPr/>
        <a:lstStyle/>
        <a:p>
          <a:endParaRPr lang="en-US"/>
        </a:p>
      </dgm:t>
    </dgm:pt>
    <dgm:pt modelId="{35BDB9ED-60EE-1B49-B1F3-EFA6A2E29AD4}">
      <dgm:prSet phldrT="[Text]"/>
      <dgm:spPr/>
    </dgm:pt>
    <dgm:pt modelId="{5CC1EFDF-1371-9749-8AAE-B55DDD8B5E47}" type="parTrans" cxnId="{1D3BBC6E-736C-524F-9FEC-68FDA740E11C}">
      <dgm:prSet/>
      <dgm:spPr/>
      <dgm:t>
        <a:bodyPr/>
        <a:lstStyle/>
        <a:p>
          <a:endParaRPr lang="en-US"/>
        </a:p>
      </dgm:t>
    </dgm:pt>
    <dgm:pt modelId="{6DE1C0F8-BB27-B844-8550-7D1AFED09C92}" type="sibTrans" cxnId="{1D3BBC6E-736C-524F-9FEC-68FDA740E11C}">
      <dgm:prSet/>
      <dgm:spPr/>
      <dgm:t>
        <a:bodyPr/>
        <a:lstStyle/>
        <a:p>
          <a:endParaRPr lang="en-US"/>
        </a:p>
      </dgm:t>
    </dgm:pt>
    <dgm:pt modelId="{4DDE1C22-827C-574D-98D4-4077912D13F5}">
      <dgm:prSet phldrT="[Text]"/>
      <dgm:spPr/>
    </dgm:pt>
    <dgm:pt modelId="{32501378-9EC3-C343-93D8-6A99F0D27B58}" type="parTrans" cxnId="{319B4D1B-08B2-CF47-80D0-6E3937125A7D}">
      <dgm:prSet/>
      <dgm:spPr/>
      <dgm:t>
        <a:bodyPr/>
        <a:lstStyle/>
        <a:p>
          <a:endParaRPr lang="en-US"/>
        </a:p>
      </dgm:t>
    </dgm:pt>
    <dgm:pt modelId="{6BF85FEF-6041-5145-9D90-9FE320EAE41C}" type="sibTrans" cxnId="{319B4D1B-08B2-CF47-80D0-6E3937125A7D}">
      <dgm:prSet/>
      <dgm:spPr/>
      <dgm:t>
        <a:bodyPr/>
        <a:lstStyle/>
        <a:p>
          <a:endParaRPr lang="en-US"/>
        </a:p>
      </dgm:t>
    </dgm:pt>
    <dgm:pt modelId="{536796AE-14B1-004C-8B3A-D6A282E42C8F}">
      <dgm:prSet phldrT="[Text]"/>
      <dgm:spPr/>
      <dgm:t>
        <a:bodyPr/>
        <a:lstStyle/>
        <a:p>
          <a:endParaRPr lang="en-US" dirty="0"/>
        </a:p>
      </dgm:t>
    </dgm:pt>
    <dgm:pt modelId="{3AAF086D-E526-D44E-95EE-29866B65E2E0}" type="parTrans" cxnId="{14DC25DE-C16B-3646-938A-ACDCE54240A7}">
      <dgm:prSet/>
      <dgm:spPr/>
      <dgm:t>
        <a:bodyPr/>
        <a:lstStyle/>
        <a:p>
          <a:endParaRPr lang="en-US"/>
        </a:p>
      </dgm:t>
    </dgm:pt>
    <dgm:pt modelId="{0C4F5232-E2F6-B846-9C92-4660167BB7A7}" type="sibTrans" cxnId="{14DC25DE-C16B-3646-938A-ACDCE54240A7}">
      <dgm:prSet/>
      <dgm:spPr/>
      <dgm:t>
        <a:bodyPr/>
        <a:lstStyle/>
        <a:p>
          <a:endParaRPr lang="en-US"/>
        </a:p>
      </dgm:t>
    </dgm:pt>
    <dgm:pt modelId="{EFE71C00-1D60-E44C-A595-96183FA7B67C}">
      <dgm:prSet phldrT="[Text]"/>
      <dgm:spPr/>
      <dgm:t>
        <a:bodyPr/>
        <a:lstStyle/>
        <a:p>
          <a:endParaRPr lang="en-US" dirty="0"/>
        </a:p>
      </dgm:t>
    </dgm:pt>
    <dgm:pt modelId="{F6AE12F5-D0F8-6C4C-BF2C-54FF8AB9A59A}" type="parTrans" cxnId="{EEDE0396-7B0F-1141-B146-32A61E60DF7E}">
      <dgm:prSet/>
      <dgm:spPr/>
      <dgm:t>
        <a:bodyPr/>
        <a:lstStyle/>
        <a:p>
          <a:endParaRPr lang="en-US"/>
        </a:p>
      </dgm:t>
    </dgm:pt>
    <dgm:pt modelId="{B973F1D3-D109-9743-BB31-1C6962408E9C}" type="sibTrans" cxnId="{EEDE0396-7B0F-1141-B146-32A61E60DF7E}">
      <dgm:prSet/>
      <dgm:spPr/>
      <dgm:t>
        <a:bodyPr/>
        <a:lstStyle/>
        <a:p>
          <a:endParaRPr lang="en-US"/>
        </a:p>
      </dgm:t>
    </dgm:pt>
    <dgm:pt modelId="{25CBFC81-6999-F245-B277-ACA16D288686}" type="pres">
      <dgm:prSet presAssocID="{4934325A-AE55-7245-9636-B8ED1DAAE6D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11B4A-ADD5-1A45-9961-8E0DA1619A2A}" type="pres">
      <dgm:prSet presAssocID="{B474526A-4FDB-C54D-B4C8-2CCFED682D9F}" presName="centerShape" presStyleLbl="node0" presStyleIdx="0" presStyleCnt="1" custScaleX="144968" custScaleY="54066"/>
      <dgm:spPr/>
      <dgm:t>
        <a:bodyPr/>
        <a:lstStyle/>
        <a:p>
          <a:endParaRPr lang="en-US"/>
        </a:p>
      </dgm:t>
    </dgm:pt>
    <dgm:pt modelId="{D30DEAC7-37A8-A943-9BAF-70EA149FD46C}" type="pres">
      <dgm:prSet presAssocID="{5EAD0412-0C3D-0E43-8D38-FA2B91745A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22D3A-2113-4744-8C03-DA6A7DCF5057}" type="pres">
      <dgm:prSet presAssocID="{5EAD0412-0C3D-0E43-8D38-FA2B91745AC8}" presName="dummy" presStyleCnt="0"/>
      <dgm:spPr/>
    </dgm:pt>
    <dgm:pt modelId="{1CD82E32-4A50-7547-82AA-AFCE84AFF115}" type="pres">
      <dgm:prSet presAssocID="{EF5B607C-AB62-BA40-A3BB-0D71F23860F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3A132D9-CDC9-AE40-BB8D-E17475102E76}" type="pres">
      <dgm:prSet presAssocID="{EFE71C00-1D60-E44C-A595-96183FA7B67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C87EE-E746-6B41-A37E-F495FA3CE268}" type="pres">
      <dgm:prSet presAssocID="{EFE71C00-1D60-E44C-A595-96183FA7B67C}" presName="dummy" presStyleCnt="0"/>
      <dgm:spPr/>
    </dgm:pt>
    <dgm:pt modelId="{740D6053-9052-4A4A-AFDF-B772B3E12B98}" type="pres">
      <dgm:prSet presAssocID="{B973F1D3-D109-9743-BB31-1C6962408E9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65B50AB-05F2-2542-81C3-3F83F4E38D00}" type="pres">
      <dgm:prSet presAssocID="{536796AE-14B1-004C-8B3A-D6A282E42C8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A121A-A260-604C-AB0B-F94ED1E531B4}" type="pres">
      <dgm:prSet presAssocID="{536796AE-14B1-004C-8B3A-D6A282E42C8F}" presName="dummy" presStyleCnt="0"/>
      <dgm:spPr/>
    </dgm:pt>
    <dgm:pt modelId="{81CE0739-66CF-5849-839A-9DDA62BB1BDC}" type="pres">
      <dgm:prSet presAssocID="{0C4F5232-E2F6-B846-9C92-4660167BB7A7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4F17D31-336A-A54B-B9CE-7847552A3C39}" srcId="{B474526A-4FDB-C54D-B4C8-2CCFED682D9F}" destId="{5EAD0412-0C3D-0E43-8D38-FA2B91745AC8}" srcOrd="0" destOrd="0" parTransId="{EA0196EB-9E70-8E49-B2DE-7892F69F504D}" sibTransId="{EF5B607C-AB62-BA40-A3BB-0D71F23860FA}"/>
    <dgm:cxn modelId="{96DA9B7E-DF27-AC4B-B7DC-7D2EFBEE8189}" type="presOf" srcId="{B973F1D3-D109-9743-BB31-1C6962408E9C}" destId="{740D6053-9052-4A4A-AFDF-B772B3E12B98}" srcOrd="0" destOrd="0" presId="urn:microsoft.com/office/officeart/2005/8/layout/radial6"/>
    <dgm:cxn modelId="{7A6D979E-22F0-E843-B7E2-DE864217A8FA}" srcId="{4934325A-AE55-7245-9636-B8ED1DAAE6DA}" destId="{B474526A-4FDB-C54D-B4C8-2CCFED682D9F}" srcOrd="0" destOrd="0" parTransId="{3EDDE061-342E-BD48-933F-56C17A40AE31}" sibTransId="{EEBD0D6D-892A-4D41-BE07-99614AF5D0C1}"/>
    <dgm:cxn modelId="{4AE99EF2-E8A6-9D40-89B4-38450E13C463}" type="presOf" srcId="{536796AE-14B1-004C-8B3A-D6A282E42C8F}" destId="{865B50AB-05F2-2542-81C3-3F83F4E38D00}" srcOrd="0" destOrd="0" presId="urn:microsoft.com/office/officeart/2005/8/layout/radial6"/>
    <dgm:cxn modelId="{14DC25DE-C16B-3646-938A-ACDCE54240A7}" srcId="{B474526A-4FDB-C54D-B4C8-2CCFED682D9F}" destId="{536796AE-14B1-004C-8B3A-D6A282E42C8F}" srcOrd="2" destOrd="0" parTransId="{3AAF086D-E526-D44E-95EE-29866B65E2E0}" sibTransId="{0C4F5232-E2F6-B846-9C92-4660167BB7A7}"/>
    <dgm:cxn modelId="{3BE000E8-B12B-8E45-B6F8-EDA3614F3C67}" srcId="{4934325A-AE55-7245-9636-B8ED1DAAE6DA}" destId="{01CF47D1-43AB-B843-AD30-D72818A0D87B}" srcOrd="2" destOrd="0" parTransId="{9143B62B-2E0E-2A41-ACBF-3B4D826FBF53}" sibTransId="{0F59D76F-52B9-7842-ABD3-416395FF4DE5}"/>
    <dgm:cxn modelId="{319B4D1B-08B2-CF47-80D0-6E3937125A7D}" srcId="{01CF47D1-43AB-B843-AD30-D72818A0D87B}" destId="{4DDE1C22-827C-574D-98D4-4077912D13F5}" srcOrd="1" destOrd="0" parTransId="{32501378-9EC3-C343-93D8-6A99F0D27B58}" sibTransId="{6BF85FEF-6041-5145-9D90-9FE320EAE41C}"/>
    <dgm:cxn modelId="{C08C0F81-7412-9843-B3B3-49C58D991450}" type="presOf" srcId="{0C4F5232-E2F6-B846-9C92-4660167BB7A7}" destId="{81CE0739-66CF-5849-839A-9DDA62BB1BDC}" srcOrd="0" destOrd="0" presId="urn:microsoft.com/office/officeart/2005/8/layout/radial6"/>
    <dgm:cxn modelId="{5174870A-D214-B14E-A733-BE447A5B86FA}" type="presOf" srcId="{EF5B607C-AB62-BA40-A3BB-0D71F23860FA}" destId="{1CD82E32-4A50-7547-82AA-AFCE84AFF115}" srcOrd="0" destOrd="0" presId="urn:microsoft.com/office/officeart/2005/8/layout/radial6"/>
    <dgm:cxn modelId="{70F76E9E-C7D4-274F-897B-BD199F15ACE6}" type="presOf" srcId="{5EAD0412-0C3D-0E43-8D38-FA2B91745AC8}" destId="{D30DEAC7-37A8-A943-9BAF-70EA149FD46C}" srcOrd="0" destOrd="0" presId="urn:microsoft.com/office/officeart/2005/8/layout/radial6"/>
    <dgm:cxn modelId="{EEDE0396-7B0F-1141-B146-32A61E60DF7E}" srcId="{B474526A-4FDB-C54D-B4C8-2CCFED682D9F}" destId="{EFE71C00-1D60-E44C-A595-96183FA7B67C}" srcOrd="1" destOrd="0" parTransId="{F6AE12F5-D0F8-6C4C-BF2C-54FF8AB9A59A}" sibTransId="{B973F1D3-D109-9743-BB31-1C6962408E9C}"/>
    <dgm:cxn modelId="{86B30DF5-6F6C-514D-8F53-FF8CDD9C9CCB}" srcId="{4934325A-AE55-7245-9636-B8ED1DAAE6DA}" destId="{53900D8B-378F-BF46-ACEB-94A5A595A553}" srcOrd="1" destOrd="0" parTransId="{5F8AA28F-3255-BD4E-B62B-7D424DF1204A}" sibTransId="{2E13105A-2071-4E4D-B93C-BE9D8EE96B59}"/>
    <dgm:cxn modelId="{1D3BBC6E-736C-524F-9FEC-68FDA740E11C}" srcId="{01CF47D1-43AB-B843-AD30-D72818A0D87B}" destId="{35BDB9ED-60EE-1B49-B1F3-EFA6A2E29AD4}" srcOrd="0" destOrd="0" parTransId="{5CC1EFDF-1371-9749-8AAE-B55DDD8B5E47}" sibTransId="{6DE1C0F8-BB27-B844-8550-7D1AFED09C92}"/>
    <dgm:cxn modelId="{9DB9D9D7-8247-9A4F-B0ED-B8B134CDFAC4}" type="presOf" srcId="{EFE71C00-1D60-E44C-A595-96183FA7B67C}" destId="{B3A132D9-CDC9-AE40-BB8D-E17475102E76}" srcOrd="0" destOrd="0" presId="urn:microsoft.com/office/officeart/2005/8/layout/radial6"/>
    <dgm:cxn modelId="{52CA47F5-CFAD-694E-B2A3-53E68B0D4A92}" type="presOf" srcId="{4934325A-AE55-7245-9636-B8ED1DAAE6DA}" destId="{25CBFC81-6999-F245-B277-ACA16D288686}" srcOrd="0" destOrd="0" presId="urn:microsoft.com/office/officeart/2005/8/layout/radial6"/>
    <dgm:cxn modelId="{17A17574-9C77-FD4B-B45C-1CA9A599B68B}" type="presOf" srcId="{B474526A-4FDB-C54D-B4C8-2CCFED682D9F}" destId="{91C11B4A-ADD5-1A45-9961-8E0DA1619A2A}" srcOrd="0" destOrd="0" presId="urn:microsoft.com/office/officeart/2005/8/layout/radial6"/>
    <dgm:cxn modelId="{4D034026-59B9-744E-B1F2-5B5A4C25C7DB}" type="presParOf" srcId="{25CBFC81-6999-F245-B277-ACA16D288686}" destId="{91C11B4A-ADD5-1A45-9961-8E0DA1619A2A}" srcOrd="0" destOrd="0" presId="urn:microsoft.com/office/officeart/2005/8/layout/radial6"/>
    <dgm:cxn modelId="{07BC4A91-49E7-4941-ADB1-0B9DE9ED042E}" type="presParOf" srcId="{25CBFC81-6999-F245-B277-ACA16D288686}" destId="{D30DEAC7-37A8-A943-9BAF-70EA149FD46C}" srcOrd="1" destOrd="0" presId="urn:microsoft.com/office/officeart/2005/8/layout/radial6"/>
    <dgm:cxn modelId="{F8478E55-8CC9-5E47-B2D0-19B0CA5B8759}" type="presParOf" srcId="{25CBFC81-6999-F245-B277-ACA16D288686}" destId="{4F222D3A-2113-4744-8C03-DA6A7DCF5057}" srcOrd="2" destOrd="0" presId="urn:microsoft.com/office/officeart/2005/8/layout/radial6"/>
    <dgm:cxn modelId="{C8579B3D-6B95-E042-98D8-6EDFE94BCDC3}" type="presParOf" srcId="{25CBFC81-6999-F245-B277-ACA16D288686}" destId="{1CD82E32-4A50-7547-82AA-AFCE84AFF115}" srcOrd="3" destOrd="0" presId="urn:microsoft.com/office/officeart/2005/8/layout/radial6"/>
    <dgm:cxn modelId="{7BBF2793-4B52-174E-8B1C-4C2344D5E03E}" type="presParOf" srcId="{25CBFC81-6999-F245-B277-ACA16D288686}" destId="{B3A132D9-CDC9-AE40-BB8D-E17475102E76}" srcOrd="4" destOrd="0" presId="urn:microsoft.com/office/officeart/2005/8/layout/radial6"/>
    <dgm:cxn modelId="{9AA7EC7B-611B-AC4E-9BCA-99176CEE4BC3}" type="presParOf" srcId="{25CBFC81-6999-F245-B277-ACA16D288686}" destId="{F33C87EE-E746-6B41-A37E-F495FA3CE268}" srcOrd="5" destOrd="0" presId="urn:microsoft.com/office/officeart/2005/8/layout/radial6"/>
    <dgm:cxn modelId="{647B83C9-E643-4649-88B7-BF998E555ADD}" type="presParOf" srcId="{25CBFC81-6999-F245-B277-ACA16D288686}" destId="{740D6053-9052-4A4A-AFDF-B772B3E12B98}" srcOrd="6" destOrd="0" presId="urn:microsoft.com/office/officeart/2005/8/layout/radial6"/>
    <dgm:cxn modelId="{BA86FA50-8EE5-5045-98CB-8E91E5DBAFD4}" type="presParOf" srcId="{25CBFC81-6999-F245-B277-ACA16D288686}" destId="{865B50AB-05F2-2542-81C3-3F83F4E38D00}" srcOrd="7" destOrd="0" presId="urn:microsoft.com/office/officeart/2005/8/layout/radial6"/>
    <dgm:cxn modelId="{B951D5E5-E946-D741-A792-75B90DB77F1C}" type="presParOf" srcId="{25CBFC81-6999-F245-B277-ACA16D288686}" destId="{BB7A121A-A260-604C-AB0B-F94ED1E531B4}" srcOrd="8" destOrd="0" presId="urn:microsoft.com/office/officeart/2005/8/layout/radial6"/>
    <dgm:cxn modelId="{09BBD2FC-F049-5446-8E7A-923BD0D7A027}" type="presParOf" srcId="{25CBFC81-6999-F245-B277-ACA16D288686}" destId="{81CE0739-66CF-5849-839A-9DDA62BB1BDC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934325A-AE55-7245-9636-B8ED1DAAE6DA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4526A-4FDB-C54D-B4C8-2CCFED682D9F}">
      <dgm:prSet phldrT="[Text]"/>
      <dgm:spPr/>
      <dgm:t>
        <a:bodyPr/>
        <a:lstStyle/>
        <a:p>
          <a:r>
            <a:rPr lang="en-US" smtClean="0"/>
            <a:t>Store #9</a:t>
          </a:r>
          <a:endParaRPr lang="en-US" dirty="0"/>
        </a:p>
      </dgm:t>
    </dgm:pt>
    <dgm:pt modelId="{3EDDE061-342E-BD48-933F-56C17A40AE31}" type="parTrans" cxnId="{7A6D979E-22F0-E843-B7E2-DE864217A8FA}">
      <dgm:prSet/>
      <dgm:spPr/>
      <dgm:t>
        <a:bodyPr/>
        <a:lstStyle/>
        <a:p>
          <a:endParaRPr lang="en-US"/>
        </a:p>
      </dgm:t>
    </dgm:pt>
    <dgm:pt modelId="{EEBD0D6D-892A-4D41-BE07-99614AF5D0C1}" type="sibTrans" cxnId="{7A6D979E-22F0-E843-B7E2-DE864217A8FA}">
      <dgm:prSet/>
      <dgm:spPr/>
      <dgm:t>
        <a:bodyPr/>
        <a:lstStyle/>
        <a:p>
          <a:endParaRPr lang="en-US"/>
        </a:p>
      </dgm:t>
    </dgm:pt>
    <dgm:pt modelId="{5EAD0412-0C3D-0E43-8D38-FA2B91745AC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A0196EB-9E70-8E49-B2DE-7892F69F504D}" type="parTrans" cxnId="{14F17D31-336A-A54B-B9CE-7847552A3C39}">
      <dgm:prSet/>
      <dgm:spPr/>
      <dgm:t>
        <a:bodyPr/>
        <a:lstStyle/>
        <a:p>
          <a:endParaRPr lang="en-US"/>
        </a:p>
      </dgm:t>
    </dgm:pt>
    <dgm:pt modelId="{EF5B607C-AB62-BA40-A3BB-0D71F23860FA}" type="sibTrans" cxnId="{14F17D31-336A-A54B-B9CE-7847552A3C39}">
      <dgm:prSet/>
      <dgm:spPr/>
      <dgm:t>
        <a:bodyPr/>
        <a:lstStyle/>
        <a:p>
          <a:endParaRPr lang="en-US"/>
        </a:p>
      </dgm:t>
    </dgm:pt>
    <dgm:pt modelId="{53900D8B-378F-BF46-ACEB-94A5A595A553}">
      <dgm:prSet phldrT="[Text]"/>
      <dgm:spPr/>
      <dgm:t>
        <a:bodyPr/>
        <a:lstStyle/>
        <a:p>
          <a:endParaRPr lang="en-US" dirty="0"/>
        </a:p>
      </dgm:t>
    </dgm:pt>
    <dgm:pt modelId="{5F8AA28F-3255-BD4E-B62B-7D424DF1204A}" type="parTrans" cxnId="{86B30DF5-6F6C-514D-8F53-FF8CDD9C9CCB}">
      <dgm:prSet/>
      <dgm:spPr/>
      <dgm:t>
        <a:bodyPr/>
        <a:lstStyle/>
        <a:p>
          <a:endParaRPr lang="en-US"/>
        </a:p>
      </dgm:t>
    </dgm:pt>
    <dgm:pt modelId="{2E13105A-2071-4E4D-B93C-BE9D8EE96B59}" type="sibTrans" cxnId="{86B30DF5-6F6C-514D-8F53-FF8CDD9C9CCB}">
      <dgm:prSet/>
      <dgm:spPr/>
      <dgm:t>
        <a:bodyPr/>
        <a:lstStyle/>
        <a:p>
          <a:endParaRPr lang="en-US"/>
        </a:p>
      </dgm:t>
    </dgm:pt>
    <dgm:pt modelId="{01CF47D1-43AB-B843-AD30-D72818A0D87B}">
      <dgm:prSet phldrT="[Text]"/>
      <dgm:spPr/>
    </dgm:pt>
    <dgm:pt modelId="{9143B62B-2E0E-2A41-ACBF-3B4D826FBF53}" type="parTrans" cxnId="{3BE000E8-B12B-8E45-B6F8-EDA3614F3C67}">
      <dgm:prSet/>
      <dgm:spPr/>
      <dgm:t>
        <a:bodyPr/>
        <a:lstStyle/>
        <a:p>
          <a:endParaRPr lang="en-US"/>
        </a:p>
      </dgm:t>
    </dgm:pt>
    <dgm:pt modelId="{0F59D76F-52B9-7842-ABD3-416395FF4DE5}" type="sibTrans" cxnId="{3BE000E8-B12B-8E45-B6F8-EDA3614F3C67}">
      <dgm:prSet/>
      <dgm:spPr/>
      <dgm:t>
        <a:bodyPr/>
        <a:lstStyle/>
        <a:p>
          <a:endParaRPr lang="en-US"/>
        </a:p>
      </dgm:t>
    </dgm:pt>
    <dgm:pt modelId="{35BDB9ED-60EE-1B49-B1F3-EFA6A2E29AD4}">
      <dgm:prSet phldrT="[Text]"/>
      <dgm:spPr/>
    </dgm:pt>
    <dgm:pt modelId="{5CC1EFDF-1371-9749-8AAE-B55DDD8B5E47}" type="parTrans" cxnId="{1D3BBC6E-736C-524F-9FEC-68FDA740E11C}">
      <dgm:prSet/>
      <dgm:spPr/>
      <dgm:t>
        <a:bodyPr/>
        <a:lstStyle/>
        <a:p>
          <a:endParaRPr lang="en-US"/>
        </a:p>
      </dgm:t>
    </dgm:pt>
    <dgm:pt modelId="{6DE1C0F8-BB27-B844-8550-7D1AFED09C92}" type="sibTrans" cxnId="{1D3BBC6E-736C-524F-9FEC-68FDA740E11C}">
      <dgm:prSet/>
      <dgm:spPr/>
      <dgm:t>
        <a:bodyPr/>
        <a:lstStyle/>
        <a:p>
          <a:endParaRPr lang="en-US"/>
        </a:p>
      </dgm:t>
    </dgm:pt>
    <dgm:pt modelId="{4DDE1C22-827C-574D-98D4-4077912D13F5}">
      <dgm:prSet phldrT="[Text]"/>
      <dgm:spPr/>
    </dgm:pt>
    <dgm:pt modelId="{32501378-9EC3-C343-93D8-6A99F0D27B58}" type="parTrans" cxnId="{319B4D1B-08B2-CF47-80D0-6E3937125A7D}">
      <dgm:prSet/>
      <dgm:spPr/>
      <dgm:t>
        <a:bodyPr/>
        <a:lstStyle/>
        <a:p>
          <a:endParaRPr lang="en-US"/>
        </a:p>
      </dgm:t>
    </dgm:pt>
    <dgm:pt modelId="{6BF85FEF-6041-5145-9D90-9FE320EAE41C}" type="sibTrans" cxnId="{319B4D1B-08B2-CF47-80D0-6E3937125A7D}">
      <dgm:prSet/>
      <dgm:spPr/>
      <dgm:t>
        <a:bodyPr/>
        <a:lstStyle/>
        <a:p>
          <a:endParaRPr lang="en-US"/>
        </a:p>
      </dgm:t>
    </dgm:pt>
    <dgm:pt modelId="{536796AE-14B1-004C-8B3A-D6A282E42C8F}">
      <dgm:prSet phldrT="[Text]"/>
      <dgm:spPr/>
      <dgm:t>
        <a:bodyPr/>
        <a:lstStyle/>
        <a:p>
          <a:endParaRPr lang="en-US" dirty="0"/>
        </a:p>
      </dgm:t>
    </dgm:pt>
    <dgm:pt modelId="{3AAF086D-E526-D44E-95EE-29866B65E2E0}" type="parTrans" cxnId="{14DC25DE-C16B-3646-938A-ACDCE54240A7}">
      <dgm:prSet/>
      <dgm:spPr/>
      <dgm:t>
        <a:bodyPr/>
        <a:lstStyle/>
        <a:p>
          <a:endParaRPr lang="en-US"/>
        </a:p>
      </dgm:t>
    </dgm:pt>
    <dgm:pt modelId="{0C4F5232-E2F6-B846-9C92-4660167BB7A7}" type="sibTrans" cxnId="{14DC25DE-C16B-3646-938A-ACDCE54240A7}">
      <dgm:prSet/>
      <dgm:spPr/>
      <dgm:t>
        <a:bodyPr/>
        <a:lstStyle/>
        <a:p>
          <a:endParaRPr lang="en-US"/>
        </a:p>
      </dgm:t>
    </dgm:pt>
    <dgm:pt modelId="{EFE71C00-1D60-E44C-A595-96183FA7B67C}">
      <dgm:prSet phldrT="[Text]"/>
      <dgm:spPr/>
      <dgm:t>
        <a:bodyPr/>
        <a:lstStyle/>
        <a:p>
          <a:endParaRPr lang="en-US" dirty="0"/>
        </a:p>
      </dgm:t>
    </dgm:pt>
    <dgm:pt modelId="{F6AE12F5-D0F8-6C4C-BF2C-54FF8AB9A59A}" type="parTrans" cxnId="{EEDE0396-7B0F-1141-B146-32A61E60DF7E}">
      <dgm:prSet/>
      <dgm:spPr/>
      <dgm:t>
        <a:bodyPr/>
        <a:lstStyle/>
        <a:p>
          <a:endParaRPr lang="en-US"/>
        </a:p>
      </dgm:t>
    </dgm:pt>
    <dgm:pt modelId="{B973F1D3-D109-9743-BB31-1C6962408E9C}" type="sibTrans" cxnId="{EEDE0396-7B0F-1141-B146-32A61E60DF7E}">
      <dgm:prSet/>
      <dgm:spPr/>
      <dgm:t>
        <a:bodyPr/>
        <a:lstStyle/>
        <a:p>
          <a:endParaRPr lang="en-US"/>
        </a:p>
      </dgm:t>
    </dgm:pt>
    <dgm:pt modelId="{25CBFC81-6999-F245-B277-ACA16D288686}" type="pres">
      <dgm:prSet presAssocID="{4934325A-AE55-7245-9636-B8ED1DAAE6D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11B4A-ADD5-1A45-9961-8E0DA1619A2A}" type="pres">
      <dgm:prSet presAssocID="{B474526A-4FDB-C54D-B4C8-2CCFED682D9F}" presName="centerShape" presStyleLbl="node0" presStyleIdx="0" presStyleCnt="1" custScaleX="144968" custScaleY="54066"/>
      <dgm:spPr/>
      <dgm:t>
        <a:bodyPr/>
        <a:lstStyle/>
        <a:p>
          <a:endParaRPr lang="en-US"/>
        </a:p>
      </dgm:t>
    </dgm:pt>
    <dgm:pt modelId="{D30DEAC7-37A8-A943-9BAF-70EA149FD46C}" type="pres">
      <dgm:prSet presAssocID="{5EAD0412-0C3D-0E43-8D38-FA2B91745A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22D3A-2113-4744-8C03-DA6A7DCF5057}" type="pres">
      <dgm:prSet presAssocID="{5EAD0412-0C3D-0E43-8D38-FA2B91745AC8}" presName="dummy" presStyleCnt="0"/>
      <dgm:spPr/>
    </dgm:pt>
    <dgm:pt modelId="{1CD82E32-4A50-7547-82AA-AFCE84AFF115}" type="pres">
      <dgm:prSet presAssocID="{EF5B607C-AB62-BA40-A3BB-0D71F23860F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3A132D9-CDC9-AE40-BB8D-E17475102E76}" type="pres">
      <dgm:prSet presAssocID="{EFE71C00-1D60-E44C-A595-96183FA7B67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C87EE-E746-6B41-A37E-F495FA3CE268}" type="pres">
      <dgm:prSet presAssocID="{EFE71C00-1D60-E44C-A595-96183FA7B67C}" presName="dummy" presStyleCnt="0"/>
      <dgm:spPr/>
    </dgm:pt>
    <dgm:pt modelId="{740D6053-9052-4A4A-AFDF-B772B3E12B98}" type="pres">
      <dgm:prSet presAssocID="{B973F1D3-D109-9743-BB31-1C6962408E9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65B50AB-05F2-2542-81C3-3F83F4E38D00}" type="pres">
      <dgm:prSet presAssocID="{536796AE-14B1-004C-8B3A-D6A282E42C8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A121A-A260-604C-AB0B-F94ED1E531B4}" type="pres">
      <dgm:prSet presAssocID="{536796AE-14B1-004C-8B3A-D6A282E42C8F}" presName="dummy" presStyleCnt="0"/>
      <dgm:spPr/>
    </dgm:pt>
    <dgm:pt modelId="{81CE0739-66CF-5849-839A-9DDA62BB1BDC}" type="pres">
      <dgm:prSet presAssocID="{0C4F5232-E2F6-B846-9C92-4660167BB7A7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4F17D31-336A-A54B-B9CE-7847552A3C39}" srcId="{B474526A-4FDB-C54D-B4C8-2CCFED682D9F}" destId="{5EAD0412-0C3D-0E43-8D38-FA2B91745AC8}" srcOrd="0" destOrd="0" parTransId="{EA0196EB-9E70-8E49-B2DE-7892F69F504D}" sibTransId="{EF5B607C-AB62-BA40-A3BB-0D71F23860FA}"/>
    <dgm:cxn modelId="{2B1AA691-8673-8244-9804-537C96B52CBE}" type="presOf" srcId="{4934325A-AE55-7245-9636-B8ED1DAAE6DA}" destId="{25CBFC81-6999-F245-B277-ACA16D288686}" srcOrd="0" destOrd="0" presId="urn:microsoft.com/office/officeart/2005/8/layout/radial6"/>
    <dgm:cxn modelId="{7A6D979E-22F0-E843-B7E2-DE864217A8FA}" srcId="{4934325A-AE55-7245-9636-B8ED1DAAE6DA}" destId="{B474526A-4FDB-C54D-B4C8-2CCFED682D9F}" srcOrd="0" destOrd="0" parTransId="{3EDDE061-342E-BD48-933F-56C17A40AE31}" sibTransId="{EEBD0D6D-892A-4D41-BE07-99614AF5D0C1}"/>
    <dgm:cxn modelId="{76EA8412-678A-1748-8108-9FAC13013A76}" type="presOf" srcId="{EF5B607C-AB62-BA40-A3BB-0D71F23860FA}" destId="{1CD82E32-4A50-7547-82AA-AFCE84AFF115}" srcOrd="0" destOrd="0" presId="urn:microsoft.com/office/officeart/2005/8/layout/radial6"/>
    <dgm:cxn modelId="{14DC25DE-C16B-3646-938A-ACDCE54240A7}" srcId="{B474526A-4FDB-C54D-B4C8-2CCFED682D9F}" destId="{536796AE-14B1-004C-8B3A-D6A282E42C8F}" srcOrd="2" destOrd="0" parTransId="{3AAF086D-E526-D44E-95EE-29866B65E2E0}" sibTransId="{0C4F5232-E2F6-B846-9C92-4660167BB7A7}"/>
    <dgm:cxn modelId="{3BE000E8-B12B-8E45-B6F8-EDA3614F3C67}" srcId="{4934325A-AE55-7245-9636-B8ED1DAAE6DA}" destId="{01CF47D1-43AB-B843-AD30-D72818A0D87B}" srcOrd="2" destOrd="0" parTransId="{9143B62B-2E0E-2A41-ACBF-3B4D826FBF53}" sibTransId="{0F59D76F-52B9-7842-ABD3-416395FF4DE5}"/>
    <dgm:cxn modelId="{319B4D1B-08B2-CF47-80D0-6E3937125A7D}" srcId="{01CF47D1-43AB-B843-AD30-D72818A0D87B}" destId="{4DDE1C22-827C-574D-98D4-4077912D13F5}" srcOrd="1" destOrd="0" parTransId="{32501378-9EC3-C343-93D8-6A99F0D27B58}" sibTransId="{6BF85FEF-6041-5145-9D90-9FE320EAE41C}"/>
    <dgm:cxn modelId="{6A4D44B2-4FCF-874C-ACF2-D13AB3F28554}" type="presOf" srcId="{5EAD0412-0C3D-0E43-8D38-FA2B91745AC8}" destId="{D30DEAC7-37A8-A943-9BAF-70EA149FD46C}" srcOrd="0" destOrd="0" presId="urn:microsoft.com/office/officeart/2005/8/layout/radial6"/>
    <dgm:cxn modelId="{426D735D-C957-E040-94F0-E68DF92647BB}" type="presOf" srcId="{EFE71C00-1D60-E44C-A595-96183FA7B67C}" destId="{B3A132D9-CDC9-AE40-BB8D-E17475102E76}" srcOrd="0" destOrd="0" presId="urn:microsoft.com/office/officeart/2005/8/layout/radial6"/>
    <dgm:cxn modelId="{514D0D09-87D5-5D4E-A3F0-7AEA44AD25FC}" type="presOf" srcId="{0C4F5232-E2F6-B846-9C92-4660167BB7A7}" destId="{81CE0739-66CF-5849-839A-9DDA62BB1BDC}" srcOrd="0" destOrd="0" presId="urn:microsoft.com/office/officeart/2005/8/layout/radial6"/>
    <dgm:cxn modelId="{EEDE0396-7B0F-1141-B146-32A61E60DF7E}" srcId="{B474526A-4FDB-C54D-B4C8-2CCFED682D9F}" destId="{EFE71C00-1D60-E44C-A595-96183FA7B67C}" srcOrd="1" destOrd="0" parTransId="{F6AE12F5-D0F8-6C4C-BF2C-54FF8AB9A59A}" sibTransId="{B973F1D3-D109-9743-BB31-1C6962408E9C}"/>
    <dgm:cxn modelId="{86B30DF5-6F6C-514D-8F53-FF8CDD9C9CCB}" srcId="{4934325A-AE55-7245-9636-B8ED1DAAE6DA}" destId="{53900D8B-378F-BF46-ACEB-94A5A595A553}" srcOrd="1" destOrd="0" parTransId="{5F8AA28F-3255-BD4E-B62B-7D424DF1204A}" sibTransId="{2E13105A-2071-4E4D-B93C-BE9D8EE96B59}"/>
    <dgm:cxn modelId="{1C6E97FC-E941-FA47-B38C-C6C67D485D0B}" type="presOf" srcId="{B973F1D3-D109-9743-BB31-1C6962408E9C}" destId="{740D6053-9052-4A4A-AFDF-B772B3E12B98}" srcOrd="0" destOrd="0" presId="urn:microsoft.com/office/officeart/2005/8/layout/radial6"/>
    <dgm:cxn modelId="{1D3BBC6E-736C-524F-9FEC-68FDA740E11C}" srcId="{01CF47D1-43AB-B843-AD30-D72818A0D87B}" destId="{35BDB9ED-60EE-1B49-B1F3-EFA6A2E29AD4}" srcOrd="0" destOrd="0" parTransId="{5CC1EFDF-1371-9749-8AAE-B55DDD8B5E47}" sibTransId="{6DE1C0F8-BB27-B844-8550-7D1AFED09C92}"/>
    <dgm:cxn modelId="{E74A3719-5F13-9E45-B120-A8649836AFA6}" type="presOf" srcId="{B474526A-4FDB-C54D-B4C8-2CCFED682D9F}" destId="{91C11B4A-ADD5-1A45-9961-8E0DA1619A2A}" srcOrd="0" destOrd="0" presId="urn:microsoft.com/office/officeart/2005/8/layout/radial6"/>
    <dgm:cxn modelId="{C280FCD0-198E-594D-B674-093F409D91C2}" type="presOf" srcId="{536796AE-14B1-004C-8B3A-D6A282E42C8F}" destId="{865B50AB-05F2-2542-81C3-3F83F4E38D00}" srcOrd="0" destOrd="0" presId="urn:microsoft.com/office/officeart/2005/8/layout/radial6"/>
    <dgm:cxn modelId="{3427D2DA-F039-F546-9FA6-B95628A2FF7B}" type="presParOf" srcId="{25CBFC81-6999-F245-B277-ACA16D288686}" destId="{91C11B4A-ADD5-1A45-9961-8E0DA1619A2A}" srcOrd="0" destOrd="0" presId="urn:microsoft.com/office/officeart/2005/8/layout/radial6"/>
    <dgm:cxn modelId="{5DEDB423-61BB-FF49-9019-FCD81BD97A4D}" type="presParOf" srcId="{25CBFC81-6999-F245-B277-ACA16D288686}" destId="{D30DEAC7-37A8-A943-9BAF-70EA149FD46C}" srcOrd="1" destOrd="0" presId="urn:microsoft.com/office/officeart/2005/8/layout/radial6"/>
    <dgm:cxn modelId="{406C216D-C812-CB40-B1BB-2ADBF84FC6DF}" type="presParOf" srcId="{25CBFC81-6999-F245-B277-ACA16D288686}" destId="{4F222D3A-2113-4744-8C03-DA6A7DCF5057}" srcOrd="2" destOrd="0" presId="urn:microsoft.com/office/officeart/2005/8/layout/radial6"/>
    <dgm:cxn modelId="{9B94B372-C06B-EF40-BB77-7CB5369327F8}" type="presParOf" srcId="{25CBFC81-6999-F245-B277-ACA16D288686}" destId="{1CD82E32-4A50-7547-82AA-AFCE84AFF115}" srcOrd="3" destOrd="0" presId="urn:microsoft.com/office/officeart/2005/8/layout/radial6"/>
    <dgm:cxn modelId="{4DA640FB-003A-FD4C-A8CD-5CCEB380E691}" type="presParOf" srcId="{25CBFC81-6999-F245-B277-ACA16D288686}" destId="{B3A132D9-CDC9-AE40-BB8D-E17475102E76}" srcOrd="4" destOrd="0" presId="urn:microsoft.com/office/officeart/2005/8/layout/radial6"/>
    <dgm:cxn modelId="{27C7052F-90D5-5E44-83AD-4A9E871B8B43}" type="presParOf" srcId="{25CBFC81-6999-F245-B277-ACA16D288686}" destId="{F33C87EE-E746-6B41-A37E-F495FA3CE268}" srcOrd="5" destOrd="0" presId="urn:microsoft.com/office/officeart/2005/8/layout/radial6"/>
    <dgm:cxn modelId="{71EBA260-95BF-3F4F-9D9A-36F325FF1224}" type="presParOf" srcId="{25CBFC81-6999-F245-B277-ACA16D288686}" destId="{740D6053-9052-4A4A-AFDF-B772B3E12B98}" srcOrd="6" destOrd="0" presId="urn:microsoft.com/office/officeart/2005/8/layout/radial6"/>
    <dgm:cxn modelId="{5EB465EA-D6DB-FA49-B1F6-99032A7B3B77}" type="presParOf" srcId="{25CBFC81-6999-F245-B277-ACA16D288686}" destId="{865B50AB-05F2-2542-81C3-3F83F4E38D00}" srcOrd="7" destOrd="0" presId="urn:microsoft.com/office/officeart/2005/8/layout/radial6"/>
    <dgm:cxn modelId="{9EB4C4AF-51C5-7442-A7F8-67579DA3C47D}" type="presParOf" srcId="{25CBFC81-6999-F245-B277-ACA16D288686}" destId="{BB7A121A-A260-604C-AB0B-F94ED1E531B4}" srcOrd="8" destOrd="0" presId="urn:microsoft.com/office/officeart/2005/8/layout/radial6"/>
    <dgm:cxn modelId="{633CBBD8-AA2F-5445-8323-B0864DC26794}" type="presParOf" srcId="{25CBFC81-6999-F245-B277-ACA16D288686}" destId="{81CE0739-66CF-5849-839A-9DDA62BB1BDC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934325A-AE55-7245-9636-B8ED1DAAE6DA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4526A-4FDB-C54D-B4C8-2CCFED682D9F}">
      <dgm:prSet phldrT="[Text]"/>
      <dgm:spPr/>
      <dgm:t>
        <a:bodyPr/>
        <a:lstStyle/>
        <a:p>
          <a:r>
            <a:rPr lang="en-US" dirty="0" smtClean="0"/>
            <a:t>Store #10</a:t>
          </a:r>
          <a:endParaRPr lang="en-US" dirty="0"/>
        </a:p>
      </dgm:t>
    </dgm:pt>
    <dgm:pt modelId="{3EDDE061-342E-BD48-933F-56C17A40AE31}" type="parTrans" cxnId="{7A6D979E-22F0-E843-B7E2-DE864217A8FA}">
      <dgm:prSet/>
      <dgm:spPr/>
      <dgm:t>
        <a:bodyPr/>
        <a:lstStyle/>
        <a:p>
          <a:endParaRPr lang="en-US"/>
        </a:p>
      </dgm:t>
    </dgm:pt>
    <dgm:pt modelId="{EEBD0D6D-892A-4D41-BE07-99614AF5D0C1}" type="sibTrans" cxnId="{7A6D979E-22F0-E843-B7E2-DE864217A8FA}">
      <dgm:prSet/>
      <dgm:spPr/>
      <dgm:t>
        <a:bodyPr/>
        <a:lstStyle/>
        <a:p>
          <a:endParaRPr lang="en-US"/>
        </a:p>
      </dgm:t>
    </dgm:pt>
    <dgm:pt modelId="{5EAD0412-0C3D-0E43-8D38-FA2B91745AC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A0196EB-9E70-8E49-B2DE-7892F69F504D}" type="parTrans" cxnId="{14F17D31-336A-A54B-B9CE-7847552A3C39}">
      <dgm:prSet/>
      <dgm:spPr/>
      <dgm:t>
        <a:bodyPr/>
        <a:lstStyle/>
        <a:p>
          <a:endParaRPr lang="en-US"/>
        </a:p>
      </dgm:t>
    </dgm:pt>
    <dgm:pt modelId="{EF5B607C-AB62-BA40-A3BB-0D71F23860FA}" type="sibTrans" cxnId="{14F17D31-336A-A54B-B9CE-7847552A3C39}">
      <dgm:prSet/>
      <dgm:spPr/>
      <dgm:t>
        <a:bodyPr/>
        <a:lstStyle/>
        <a:p>
          <a:endParaRPr lang="en-US"/>
        </a:p>
      </dgm:t>
    </dgm:pt>
    <dgm:pt modelId="{53900D8B-378F-BF46-ACEB-94A5A595A553}">
      <dgm:prSet phldrT="[Text]"/>
      <dgm:spPr/>
      <dgm:t>
        <a:bodyPr/>
        <a:lstStyle/>
        <a:p>
          <a:endParaRPr lang="en-US" dirty="0"/>
        </a:p>
      </dgm:t>
    </dgm:pt>
    <dgm:pt modelId="{5F8AA28F-3255-BD4E-B62B-7D424DF1204A}" type="parTrans" cxnId="{86B30DF5-6F6C-514D-8F53-FF8CDD9C9CCB}">
      <dgm:prSet/>
      <dgm:spPr/>
      <dgm:t>
        <a:bodyPr/>
        <a:lstStyle/>
        <a:p>
          <a:endParaRPr lang="en-US"/>
        </a:p>
      </dgm:t>
    </dgm:pt>
    <dgm:pt modelId="{2E13105A-2071-4E4D-B93C-BE9D8EE96B59}" type="sibTrans" cxnId="{86B30DF5-6F6C-514D-8F53-FF8CDD9C9CCB}">
      <dgm:prSet/>
      <dgm:spPr/>
      <dgm:t>
        <a:bodyPr/>
        <a:lstStyle/>
        <a:p>
          <a:endParaRPr lang="en-US"/>
        </a:p>
      </dgm:t>
    </dgm:pt>
    <dgm:pt modelId="{01CF47D1-43AB-B843-AD30-D72818A0D87B}">
      <dgm:prSet phldrT="[Text]"/>
      <dgm:spPr/>
    </dgm:pt>
    <dgm:pt modelId="{9143B62B-2E0E-2A41-ACBF-3B4D826FBF53}" type="parTrans" cxnId="{3BE000E8-B12B-8E45-B6F8-EDA3614F3C67}">
      <dgm:prSet/>
      <dgm:spPr/>
      <dgm:t>
        <a:bodyPr/>
        <a:lstStyle/>
        <a:p>
          <a:endParaRPr lang="en-US"/>
        </a:p>
      </dgm:t>
    </dgm:pt>
    <dgm:pt modelId="{0F59D76F-52B9-7842-ABD3-416395FF4DE5}" type="sibTrans" cxnId="{3BE000E8-B12B-8E45-B6F8-EDA3614F3C67}">
      <dgm:prSet/>
      <dgm:spPr/>
      <dgm:t>
        <a:bodyPr/>
        <a:lstStyle/>
        <a:p>
          <a:endParaRPr lang="en-US"/>
        </a:p>
      </dgm:t>
    </dgm:pt>
    <dgm:pt modelId="{35BDB9ED-60EE-1B49-B1F3-EFA6A2E29AD4}">
      <dgm:prSet phldrT="[Text]"/>
      <dgm:spPr/>
    </dgm:pt>
    <dgm:pt modelId="{5CC1EFDF-1371-9749-8AAE-B55DDD8B5E47}" type="parTrans" cxnId="{1D3BBC6E-736C-524F-9FEC-68FDA740E11C}">
      <dgm:prSet/>
      <dgm:spPr/>
      <dgm:t>
        <a:bodyPr/>
        <a:lstStyle/>
        <a:p>
          <a:endParaRPr lang="en-US"/>
        </a:p>
      </dgm:t>
    </dgm:pt>
    <dgm:pt modelId="{6DE1C0F8-BB27-B844-8550-7D1AFED09C92}" type="sibTrans" cxnId="{1D3BBC6E-736C-524F-9FEC-68FDA740E11C}">
      <dgm:prSet/>
      <dgm:spPr/>
      <dgm:t>
        <a:bodyPr/>
        <a:lstStyle/>
        <a:p>
          <a:endParaRPr lang="en-US"/>
        </a:p>
      </dgm:t>
    </dgm:pt>
    <dgm:pt modelId="{4DDE1C22-827C-574D-98D4-4077912D13F5}">
      <dgm:prSet phldrT="[Text]"/>
      <dgm:spPr/>
    </dgm:pt>
    <dgm:pt modelId="{32501378-9EC3-C343-93D8-6A99F0D27B58}" type="parTrans" cxnId="{319B4D1B-08B2-CF47-80D0-6E3937125A7D}">
      <dgm:prSet/>
      <dgm:spPr/>
      <dgm:t>
        <a:bodyPr/>
        <a:lstStyle/>
        <a:p>
          <a:endParaRPr lang="en-US"/>
        </a:p>
      </dgm:t>
    </dgm:pt>
    <dgm:pt modelId="{6BF85FEF-6041-5145-9D90-9FE320EAE41C}" type="sibTrans" cxnId="{319B4D1B-08B2-CF47-80D0-6E3937125A7D}">
      <dgm:prSet/>
      <dgm:spPr/>
      <dgm:t>
        <a:bodyPr/>
        <a:lstStyle/>
        <a:p>
          <a:endParaRPr lang="en-US"/>
        </a:p>
      </dgm:t>
    </dgm:pt>
    <dgm:pt modelId="{536796AE-14B1-004C-8B3A-D6A282E42C8F}">
      <dgm:prSet phldrT="[Text]"/>
      <dgm:spPr/>
      <dgm:t>
        <a:bodyPr/>
        <a:lstStyle/>
        <a:p>
          <a:endParaRPr lang="en-US" dirty="0"/>
        </a:p>
      </dgm:t>
    </dgm:pt>
    <dgm:pt modelId="{3AAF086D-E526-D44E-95EE-29866B65E2E0}" type="parTrans" cxnId="{14DC25DE-C16B-3646-938A-ACDCE54240A7}">
      <dgm:prSet/>
      <dgm:spPr/>
      <dgm:t>
        <a:bodyPr/>
        <a:lstStyle/>
        <a:p>
          <a:endParaRPr lang="en-US"/>
        </a:p>
      </dgm:t>
    </dgm:pt>
    <dgm:pt modelId="{0C4F5232-E2F6-B846-9C92-4660167BB7A7}" type="sibTrans" cxnId="{14DC25DE-C16B-3646-938A-ACDCE54240A7}">
      <dgm:prSet/>
      <dgm:spPr/>
      <dgm:t>
        <a:bodyPr/>
        <a:lstStyle/>
        <a:p>
          <a:endParaRPr lang="en-US"/>
        </a:p>
      </dgm:t>
    </dgm:pt>
    <dgm:pt modelId="{EFE71C00-1D60-E44C-A595-96183FA7B67C}">
      <dgm:prSet phldrT="[Text]"/>
      <dgm:spPr/>
      <dgm:t>
        <a:bodyPr/>
        <a:lstStyle/>
        <a:p>
          <a:endParaRPr lang="en-US" dirty="0"/>
        </a:p>
      </dgm:t>
    </dgm:pt>
    <dgm:pt modelId="{F6AE12F5-D0F8-6C4C-BF2C-54FF8AB9A59A}" type="parTrans" cxnId="{EEDE0396-7B0F-1141-B146-32A61E60DF7E}">
      <dgm:prSet/>
      <dgm:spPr/>
      <dgm:t>
        <a:bodyPr/>
        <a:lstStyle/>
        <a:p>
          <a:endParaRPr lang="en-US"/>
        </a:p>
      </dgm:t>
    </dgm:pt>
    <dgm:pt modelId="{B973F1D3-D109-9743-BB31-1C6962408E9C}" type="sibTrans" cxnId="{EEDE0396-7B0F-1141-B146-32A61E60DF7E}">
      <dgm:prSet/>
      <dgm:spPr/>
      <dgm:t>
        <a:bodyPr/>
        <a:lstStyle/>
        <a:p>
          <a:endParaRPr lang="en-US"/>
        </a:p>
      </dgm:t>
    </dgm:pt>
    <dgm:pt modelId="{25CBFC81-6999-F245-B277-ACA16D288686}" type="pres">
      <dgm:prSet presAssocID="{4934325A-AE55-7245-9636-B8ED1DAAE6D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11B4A-ADD5-1A45-9961-8E0DA1619A2A}" type="pres">
      <dgm:prSet presAssocID="{B474526A-4FDB-C54D-B4C8-2CCFED682D9F}" presName="centerShape" presStyleLbl="node0" presStyleIdx="0" presStyleCnt="1" custScaleX="144968" custScaleY="54066"/>
      <dgm:spPr/>
      <dgm:t>
        <a:bodyPr/>
        <a:lstStyle/>
        <a:p>
          <a:endParaRPr lang="en-US"/>
        </a:p>
      </dgm:t>
    </dgm:pt>
    <dgm:pt modelId="{D30DEAC7-37A8-A943-9BAF-70EA149FD46C}" type="pres">
      <dgm:prSet presAssocID="{5EAD0412-0C3D-0E43-8D38-FA2B91745A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22D3A-2113-4744-8C03-DA6A7DCF5057}" type="pres">
      <dgm:prSet presAssocID="{5EAD0412-0C3D-0E43-8D38-FA2B91745AC8}" presName="dummy" presStyleCnt="0"/>
      <dgm:spPr/>
    </dgm:pt>
    <dgm:pt modelId="{1CD82E32-4A50-7547-82AA-AFCE84AFF115}" type="pres">
      <dgm:prSet presAssocID="{EF5B607C-AB62-BA40-A3BB-0D71F23860F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3A132D9-CDC9-AE40-BB8D-E17475102E76}" type="pres">
      <dgm:prSet presAssocID="{EFE71C00-1D60-E44C-A595-96183FA7B67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C87EE-E746-6B41-A37E-F495FA3CE268}" type="pres">
      <dgm:prSet presAssocID="{EFE71C00-1D60-E44C-A595-96183FA7B67C}" presName="dummy" presStyleCnt="0"/>
      <dgm:spPr/>
    </dgm:pt>
    <dgm:pt modelId="{740D6053-9052-4A4A-AFDF-B772B3E12B98}" type="pres">
      <dgm:prSet presAssocID="{B973F1D3-D109-9743-BB31-1C6962408E9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65B50AB-05F2-2542-81C3-3F83F4E38D00}" type="pres">
      <dgm:prSet presAssocID="{536796AE-14B1-004C-8B3A-D6A282E42C8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A121A-A260-604C-AB0B-F94ED1E531B4}" type="pres">
      <dgm:prSet presAssocID="{536796AE-14B1-004C-8B3A-D6A282E42C8F}" presName="dummy" presStyleCnt="0"/>
      <dgm:spPr/>
    </dgm:pt>
    <dgm:pt modelId="{81CE0739-66CF-5849-839A-9DDA62BB1BDC}" type="pres">
      <dgm:prSet presAssocID="{0C4F5232-E2F6-B846-9C92-4660167BB7A7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B99D00A-3A89-0C42-B38D-4F68565F9C52}" type="presOf" srcId="{0C4F5232-E2F6-B846-9C92-4660167BB7A7}" destId="{81CE0739-66CF-5849-839A-9DDA62BB1BDC}" srcOrd="0" destOrd="0" presId="urn:microsoft.com/office/officeart/2005/8/layout/radial6"/>
    <dgm:cxn modelId="{03035E48-03B9-FB48-82CC-E5255D834C63}" type="presOf" srcId="{B973F1D3-D109-9743-BB31-1C6962408E9C}" destId="{740D6053-9052-4A4A-AFDF-B772B3E12B98}" srcOrd="0" destOrd="0" presId="urn:microsoft.com/office/officeart/2005/8/layout/radial6"/>
    <dgm:cxn modelId="{14F17D31-336A-A54B-B9CE-7847552A3C39}" srcId="{B474526A-4FDB-C54D-B4C8-2CCFED682D9F}" destId="{5EAD0412-0C3D-0E43-8D38-FA2B91745AC8}" srcOrd="0" destOrd="0" parTransId="{EA0196EB-9E70-8E49-B2DE-7892F69F504D}" sibTransId="{EF5B607C-AB62-BA40-A3BB-0D71F23860FA}"/>
    <dgm:cxn modelId="{7A6D979E-22F0-E843-B7E2-DE864217A8FA}" srcId="{4934325A-AE55-7245-9636-B8ED1DAAE6DA}" destId="{B474526A-4FDB-C54D-B4C8-2CCFED682D9F}" srcOrd="0" destOrd="0" parTransId="{3EDDE061-342E-BD48-933F-56C17A40AE31}" sibTransId="{EEBD0D6D-892A-4D41-BE07-99614AF5D0C1}"/>
    <dgm:cxn modelId="{14DC25DE-C16B-3646-938A-ACDCE54240A7}" srcId="{B474526A-4FDB-C54D-B4C8-2CCFED682D9F}" destId="{536796AE-14B1-004C-8B3A-D6A282E42C8F}" srcOrd="2" destOrd="0" parTransId="{3AAF086D-E526-D44E-95EE-29866B65E2E0}" sibTransId="{0C4F5232-E2F6-B846-9C92-4660167BB7A7}"/>
    <dgm:cxn modelId="{3BE000E8-B12B-8E45-B6F8-EDA3614F3C67}" srcId="{4934325A-AE55-7245-9636-B8ED1DAAE6DA}" destId="{01CF47D1-43AB-B843-AD30-D72818A0D87B}" srcOrd="2" destOrd="0" parTransId="{9143B62B-2E0E-2A41-ACBF-3B4D826FBF53}" sibTransId="{0F59D76F-52B9-7842-ABD3-416395FF4DE5}"/>
    <dgm:cxn modelId="{4E76007B-8D00-084E-AD4E-0B23851FB182}" type="presOf" srcId="{4934325A-AE55-7245-9636-B8ED1DAAE6DA}" destId="{25CBFC81-6999-F245-B277-ACA16D288686}" srcOrd="0" destOrd="0" presId="urn:microsoft.com/office/officeart/2005/8/layout/radial6"/>
    <dgm:cxn modelId="{319B4D1B-08B2-CF47-80D0-6E3937125A7D}" srcId="{01CF47D1-43AB-B843-AD30-D72818A0D87B}" destId="{4DDE1C22-827C-574D-98D4-4077912D13F5}" srcOrd="1" destOrd="0" parTransId="{32501378-9EC3-C343-93D8-6A99F0D27B58}" sibTransId="{6BF85FEF-6041-5145-9D90-9FE320EAE41C}"/>
    <dgm:cxn modelId="{BEA27841-FC73-1D41-94FB-6998D8193B27}" type="presOf" srcId="{B474526A-4FDB-C54D-B4C8-2CCFED682D9F}" destId="{91C11B4A-ADD5-1A45-9961-8E0DA1619A2A}" srcOrd="0" destOrd="0" presId="urn:microsoft.com/office/officeart/2005/8/layout/radial6"/>
    <dgm:cxn modelId="{9B14EE9F-A263-9F43-BDEA-BEFEC4F33D49}" type="presOf" srcId="{EFE71C00-1D60-E44C-A595-96183FA7B67C}" destId="{B3A132D9-CDC9-AE40-BB8D-E17475102E76}" srcOrd="0" destOrd="0" presId="urn:microsoft.com/office/officeart/2005/8/layout/radial6"/>
    <dgm:cxn modelId="{1397672B-3944-6940-8134-4B035644A64B}" type="presOf" srcId="{536796AE-14B1-004C-8B3A-D6A282E42C8F}" destId="{865B50AB-05F2-2542-81C3-3F83F4E38D00}" srcOrd="0" destOrd="0" presId="urn:microsoft.com/office/officeart/2005/8/layout/radial6"/>
    <dgm:cxn modelId="{EEDE0396-7B0F-1141-B146-32A61E60DF7E}" srcId="{B474526A-4FDB-C54D-B4C8-2CCFED682D9F}" destId="{EFE71C00-1D60-E44C-A595-96183FA7B67C}" srcOrd="1" destOrd="0" parTransId="{F6AE12F5-D0F8-6C4C-BF2C-54FF8AB9A59A}" sibTransId="{B973F1D3-D109-9743-BB31-1C6962408E9C}"/>
    <dgm:cxn modelId="{86B30DF5-6F6C-514D-8F53-FF8CDD9C9CCB}" srcId="{4934325A-AE55-7245-9636-B8ED1DAAE6DA}" destId="{53900D8B-378F-BF46-ACEB-94A5A595A553}" srcOrd="1" destOrd="0" parTransId="{5F8AA28F-3255-BD4E-B62B-7D424DF1204A}" sibTransId="{2E13105A-2071-4E4D-B93C-BE9D8EE96B59}"/>
    <dgm:cxn modelId="{BDFCB178-09D5-E04F-8CBF-E41ABC1370EA}" type="presOf" srcId="{EF5B607C-AB62-BA40-A3BB-0D71F23860FA}" destId="{1CD82E32-4A50-7547-82AA-AFCE84AFF115}" srcOrd="0" destOrd="0" presId="urn:microsoft.com/office/officeart/2005/8/layout/radial6"/>
    <dgm:cxn modelId="{A4661959-2D7D-B14C-8715-9B2F4B02E3F9}" type="presOf" srcId="{5EAD0412-0C3D-0E43-8D38-FA2B91745AC8}" destId="{D30DEAC7-37A8-A943-9BAF-70EA149FD46C}" srcOrd="0" destOrd="0" presId="urn:microsoft.com/office/officeart/2005/8/layout/radial6"/>
    <dgm:cxn modelId="{1D3BBC6E-736C-524F-9FEC-68FDA740E11C}" srcId="{01CF47D1-43AB-B843-AD30-D72818A0D87B}" destId="{35BDB9ED-60EE-1B49-B1F3-EFA6A2E29AD4}" srcOrd="0" destOrd="0" parTransId="{5CC1EFDF-1371-9749-8AAE-B55DDD8B5E47}" sibTransId="{6DE1C0F8-BB27-B844-8550-7D1AFED09C92}"/>
    <dgm:cxn modelId="{65C11B91-B63A-D049-9B39-4D5C0929D3F3}" type="presParOf" srcId="{25CBFC81-6999-F245-B277-ACA16D288686}" destId="{91C11B4A-ADD5-1A45-9961-8E0DA1619A2A}" srcOrd="0" destOrd="0" presId="urn:microsoft.com/office/officeart/2005/8/layout/radial6"/>
    <dgm:cxn modelId="{5AD88554-7391-B541-AD0F-797ACB52E417}" type="presParOf" srcId="{25CBFC81-6999-F245-B277-ACA16D288686}" destId="{D30DEAC7-37A8-A943-9BAF-70EA149FD46C}" srcOrd="1" destOrd="0" presId="urn:microsoft.com/office/officeart/2005/8/layout/radial6"/>
    <dgm:cxn modelId="{658F2EEF-4524-4245-A19C-7FE0E91C569F}" type="presParOf" srcId="{25CBFC81-6999-F245-B277-ACA16D288686}" destId="{4F222D3A-2113-4744-8C03-DA6A7DCF5057}" srcOrd="2" destOrd="0" presId="urn:microsoft.com/office/officeart/2005/8/layout/radial6"/>
    <dgm:cxn modelId="{00B05F28-A539-A542-B73F-64632FE18F16}" type="presParOf" srcId="{25CBFC81-6999-F245-B277-ACA16D288686}" destId="{1CD82E32-4A50-7547-82AA-AFCE84AFF115}" srcOrd="3" destOrd="0" presId="urn:microsoft.com/office/officeart/2005/8/layout/radial6"/>
    <dgm:cxn modelId="{820ECC1C-AC98-4C40-954B-0F72FED32387}" type="presParOf" srcId="{25CBFC81-6999-F245-B277-ACA16D288686}" destId="{B3A132D9-CDC9-AE40-BB8D-E17475102E76}" srcOrd="4" destOrd="0" presId="urn:microsoft.com/office/officeart/2005/8/layout/radial6"/>
    <dgm:cxn modelId="{F585153C-1468-564A-9035-E5994DE4958A}" type="presParOf" srcId="{25CBFC81-6999-F245-B277-ACA16D288686}" destId="{F33C87EE-E746-6B41-A37E-F495FA3CE268}" srcOrd="5" destOrd="0" presId="urn:microsoft.com/office/officeart/2005/8/layout/radial6"/>
    <dgm:cxn modelId="{14CF2B5C-AD4E-0B4F-8135-C2F65189A9A7}" type="presParOf" srcId="{25CBFC81-6999-F245-B277-ACA16D288686}" destId="{740D6053-9052-4A4A-AFDF-B772B3E12B98}" srcOrd="6" destOrd="0" presId="urn:microsoft.com/office/officeart/2005/8/layout/radial6"/>
    <dgm:cxn modelId="{900FAFCE-980B-D044-899D-864BF053CB90}" type="presParOf" srcId="{25CBFC81-6999-F245-B277-ACA16D288686}" destId="{865B50AB-05F2-2542-81C3-3F83F4E38D00}" srcOrd="7" destOrd="0" presId="urn:microsoft.com/office/officeart/2005/8/layout/radial6"/>
    <dgm:cxn modelId="{A942E631-0B42-434A-BB60-520E2C41DC1C}" type="presParOf" srcId="{25CBFC81-6999-F245-B277-ACA16D288686}" destId="{BB7A121A-A260-604C-AB0B-F94ED1E531B4}" srcOrd="8" destOrd="0" presId="urn:microsoft.com/office/officeart/2005/8/layout/radial6"/>
    <dgm:cxn modelId="{D62D1D9B-200C-7D4B-9CF5-DCDD40F3967F}" type="presParOf" srcId="{25CBFC81-6999-F245-B277-ACA16D288686}" destId="{81CE0739-66CF-5849-839A-9DDA62BB1BDC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934325A-AE55-7245-9636-B8ED1DAAE6DA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4526A-4FDB-C54D-B4C8-2CCFED682D9F}">
      <dgm:prSet phldrT="[Text]"/>
      <dgm:spPr/>
      <dgm:t>
        <a:bodyPr/>
        <a:lstStyle/>
        <a:p>
          <a:r>
            <a:rPr lang="en-US" dirty="0" smtClean="0"/>
            <a:t>Store #11</a:t>
          </a:r>
          <a:endParaRPr lang="en-US" dirty="0"/>
        </a:p>
      </dgm:t>
    </dgm:pt>
    <dgm:pt modelId="{3EDDE061-342E-BD48-933F-56C17A40AE31}" type="parTrans" cxnId="{7A6D979E-22F0-E843-B7E2-DE864217A8FA}">
      <dgm:prSet/>
      <dgm:spPr/>
      <dgm:t>
        <a:bodyPr/>
        <a:lstStyle/>
        <a:p>
          <a:endParaRPr lang="en-US"/>
        </a:p>
      </dgm:t>
    </dgm:pt>
    <dgm:pt modelId="{EEBD0D6D-892A-4D41-BE07-99614AF5D0C1}" type="sibTrans" cxnId="{7A6D979E-22F0-E843-B7E2-DE864217A8FA}">
      <dgm:prSet/>
      <dgm:spPr/>
      <dgm:t>
        <a:bodyPr/>
        <a:lstStyle/>
        <a:p>
          <a:endParaRPr lang="en-US"/>
        </a:p>
      </dgm:t>
    </dgm:pt>
    <dgm:pt modelId="{5EAD0412-0C3D-0E43-8D38-FA2B91745AC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A0196EB-9E70-8E49-B2DE-7892F69F504D}" type="parTrans" cxnId="{14F17D31-336A-A54B-B9CE-7847552A3C39}">
      <dgm:prSet/>
      <dgm:spPr/>
      <dgm:t>
        <a:bodyPr/>
        <a:lstStyle/>
        <a:p>
          <a:endParaRPr lang="en-US"/>
        </a:p>
      </dgm:t>
    </dgm:pt>
    <dgm:pt modelId="{EF5B607C-AB62-BA40-A3BB-0D71F23860FA}" type="sibTrans" cxnId="{14F17D31-336A-A54B-B9CE-7847552A3C39}">
      <dgm:prSet/>
      <dgm:spPr/>
      <dgm:t>
        <a:bodyPr/>
        <a:lstStyle/>
        <a:p>
          <a:endParaRPr lang="en-US"/>
        </a:p>
      </dgm:t>
    </dgm:pt>
    <dgm:pt modelId="{53900D8B-378F-BF46-ACEB-94A5A595A553}">
      <dgm:prSet phldrT="[Text]"/>
      <dgm:spPr/>
      <dgm:t>
        <a:bodyPr/>
        <a:lstStyle/>
        <a:p>
          <a:endParaRPr lang="en-US" dirty="0"/>
        </a:p>
      </dgm:t>
    </dgm:pt>
    <dgm:pt modelId="{5F8AA28F-3255-BD4E-B62B-7D424DF1204A}" type="parTrans" cxnId="{86B30DF5-6F6C-514D-8F53-FF8CDD9C9CCB}">
      <dgm:prSet/>
      <dgm:spPr/>
      <dgm:t>
        <a:bodyPr/>
        <a:lstStyle/>
        <a:p>
          <a:endParaRPr lang="en-US"/>
        </a:p>
      </dgm:t>
    </dgm:pt>
    <dgm:pt modelId="{2E13105A-2071-4E4D-B93C-BE9D8EE96B59}" type="sibTrans" cxnId="{86B30DF5-6F6C-514D-8F53-FF8CDD9C9CCB}">
      <dgm:prSet/>
      <dgm:spPr/>
      <dgm:t>
        <a:bodyPr/>
        <a:lstStyle/>
        <a:p>
          <a:endParaRPr lang="en-US"/>
        </a:p>
      </dgm:t>
    </dgm:pt>
    <dgm:pt modelId="{01CF47D1-43AB-B843-AD30-D72818A0D87B}">
      <dgm:prSet phldrT="[Text]"/>
      <dgm:spPr/>
    </dgm:pt>
    <dgm:pt modelId="{9143B62B-2E0E-2A41-ACBF-3B4D826FBF53}" type="parTrans" cxnId="{3BE000E8-B12B-8E45-B6F8-EDA3614F3C67}">
      <dgm:prSet/>
      <dgm:spPr/>
      <dgm:t>
        <a:bodyPr/>
        <a:lstStyle/>
        <a:p>
          <a:endParaRPr lang="en-US"/>
        </a:p>
      </dgm:t>
    </dgm:pt>
    <dgm:pt modelId="{0F59D76F-52B9-7842-ABD3-416395FF4DE5}" type="sibTrans" cxnId="{3BE000E8-B12B-8E45-B6F8-EDA3614F3C67}">
      <dgm:prSet/>
      <dgm:spPr/>
      <dgm:t>
        <a:bodyPr/>
        <a:lstStyle/>
        <a:p>
          <a:endParaRPr lang="en-US"/>
        </a:p>
      </dgm:t>
    </dgm:pt>
    <dgm:pt modelId="{35BDB9ED-60EE-1B49-B1F3-EFA6A2E29AD4}">
      <dgm:prSet phldrT="[Text]"/>
      <dgm:spPr/>
    </dgm:pt>
    <dgm:pt modelId="{5CC1EFDF-1371-9749-8AAE-B55DDD8B5E47}" type="parTrans" cxnId="{1D3BBC6E-736C-524F-9FEC-68FDA740E11C}">
      <dgm:prSet/>
      <dgm:spPr/>
      <dgm:t>
        <a:bodyPr/>
        <a:lstStyle/>
        <a:p>
          <a:endParaRPr lang="en-US"/>
        </a:p>
      </dgm:t>
    </dgm:pt>
    <dgm:pt modelId="{6DE1C0F8-BB27-B844-8550-7D1AFED09C92}" type="sibTrans" cxnId="{1D3BBC6E-736C-524F-9FEC-68FDA740E11C}">
      <dgm:prSet/>
      <dgm:spPr/>
      <dgm:t>
        <a:bodyPr/>
        <a:lstStyle/>
        <a:p>
          <a:endParaRPr lang="en-US"/>
        </a:p>
      </dgm:t>
    </dgm:pt>
    <dgm:pt modelId="{4DDE1C22-827C-574D-98D4-4077912D13F5}">
      <dgm:prSet phldrT="[Text]"/>
      <dgm:spPr/>
    </dgm:pt>
    <dgm:pt modelId="{32501378-9EC3-C343-93D8-6A99F0D27B58}" type="parTrans" cxnId="{319B4D1B-08B2-CF47-80D0-6E3937125A7D}">
      <dgm:prSet/>
      <dgm:spPr/>
      <dgm:t>
        <a:bodyPr/>
        <a:lstStyle/>
        <a:p>
          <a:endParaRPr lang="en-US"/>
        </a:p>
      </dgm:t>
    </dgm:pt>
    <dgm:pt modelId="{6BF85FEF-6041-5145-9D90-9FE320EAE41C}" type="sibTrans" cxnId="{319B4D1B-08B2-CF47-80D0-6E3937125A7D}">
      <dgm:prSet/>
      <dgm:spPr/>
      <dgm:t>
        <a:bodyPr/>
        <a:lstStyle/>
        <a:p>
          <a:endParaRPr lang="en-US"/>
        </a:p>
      </dgm:t>
    </dgm:pt>
    <dgm:pt modelId="{536796AE-14B1-004C-8B3A-D6A282E42C8F}">
      <dgm:prSet phldrT="[Text]"/>
      <dgm:spPr/>
      <dgm:t>
        <a:bodyPr/>
        <a:lstStyle/>
        <a:p>
          <a:endParaRPr lang="en-US" dirty="0"/>
        </a:p>
      </dgm:t>
    </dgm:pt>
    <dgm:pt modelId="{3AAF086D-E526-D44E-95EE-29866B65E2E0}" type="parTrans" cxnId="{14DC25DE-C16B-3646-938A-ACDCE54240A7}">
      <dgm:prSet/>
      <dgm:spPr/>
      <dgm:t>
        <a:bodyPr/>
        <a:lstStyle/>
        <a:p>
          <a:endParaRPr lang="en-US"/>
        </a:p>
      </dgm:t>
    </dgm:pt>
    <dgm:pt modelId="{0C4F5232-E2F6-B846-9C92-4660167BB7A7}" type="sibTrans" cxnId="{14DC25DE-C16B-3646-938A-ACDCE54240A7}">
      <dgm:prSet/>
      <dgm:spPr/>
      <dgm:t>
        <a:bodyPr/>
        <a:lstStyle/>
        <a:p>
          <a:endParaRPr lang="en-US"/>
        </a:p>
      </dgm:t>
    </dgm:pt>
    <dgm:pt modelId="{EFE71C00-1D60-E44C-A595-96183FA7B67C}">
      <dgm:prSet phldrT="[Text]"/>
      <dgm:spPr/>
      <dgm:t>
        <a:bodyPr/>
        <a:lstStyle/>
        <a:p>
          <a:endParaRPr lang="en-US" dirty="0"/>
        </a:p>
      </dgm:t>
    </dgm:pt>
    <dgm:pt modelId="{F6AE12F5-D0F8-6C4C-BF2C-54FF8AB9A59A}" type="parTrans" cxnId="{EEDE0396-7B0F-1141-B146-32A61E60DF7E}">
      <dgm:prSet/>
      <dgm:spPr/>
      <dgm:t>
        <a:bodyPr/>
        <a:lstStyle/>
        <a:p>
          <a:endParaRPr lang="en-US"/>
        </a:p>
      </dgm:t>
    </dgm:pt>
    <dgm:pt modelId="{B973F1D3-D109-9743-BB31-1C6962408E9C}" type="sibTrans" cxnId="{EEDE0396-7B0F-1141-B146-32A61E60DF7E}">
      <dgm:prSet/>
      <dgm:spPr/>
      <dgm:t>
        <a:bodyPr/>
        <a:lstStyle/>
        <a:p>
          <a:endParaRPr lang="en-US"/>
        </a:p>
      </dgm:t>
    </dgm:pt>
    <dgm:pt modelId="{25CBFC81-6999-F245-B277-ACA16D288686}" type="pres">
      <dgm:prSet presAssocID="{4934325A-AE55-7245-9636-B8ED1DAAE6D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11B4A-ADD5-1A45-9961-8E0DA1619A2A}" type="pres">
      <dgm:prSet presAssocID="{B474526A-4FDB-C54D-B4C8-2CCFED682D9F}" presName="centerShape" presStyleLbl="node0" presStyleIdx="0" presStyleCnt="1" custScaleX="144968" custScaleY="54066"/>
      <dgm:spPr/>
      <dgm:t>
        <a:bodyPr/>
        <a:lstStyle/>
        <a:p>
          <a:endParaRPr lang="en-US"/>
        </a:p>
      </dgm:t>
    </dgm:pt>
    <dgm:pt modelId="{D30DEAC7-37A8-A943-9BAF-70EA149FD46C}" type="pres">
      <dgm:prSet presAssocID="{5EAD0412-0C3D-0E43-8D38-FA2B91745A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22D3A-2113-4744-8C03-DA6A7DCF5057}" type="pres">
      <dgm:prSet presAssocID="{5EAD0412-0C3D-0E43-8D38-FA2B91745AC8}" presName="dummy" presStyleCnt="0"/>
      <dgm:spPr/>
    </dgm:pt>
    <dgm:pt modelId="{1CD82E32-4A50-7547-82AA-AFCE84AFF115}" type="pres">
      <dgm:prSet presAssocID="{EF5B607C-AB62-BA40-A3BB-0D71F23860F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3A132D9-CDC9-AE40-BB8D-E17475102E76}" type="pres">
      <dgm:prSet presAssocID="{EFE71C00-1D60-E44C-A595-96183FA7B67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C87EE-E746-6B41-A37E-F495FA3CE268}" type="pres">
      <dgm:prSet presAssocID="{EFE71C00-1D60-E44C-A595-96183FA7B67C}" presName="dummy" presStyleCnt="0"/>
      <dgm:spPr/>
    </dgm:pt>
    <dgm:pt modelId="{740D6053-9052-4A4A-AFDF-B772B3E12B98}" type="pres">
      <dgm:prSet presAssocID="{B973F1D3-D109-9743-BB31-1C6962408E9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65B50AB-05F2-2542-81C3-3F83F4E38D00}" type="pres">
      <dgm:prSet presAssocID="{536796AE-14B1-004C-8B3A-D6A282E42C8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A121A-A260-604C-AB0B-F94ED1E531B4}" type="pres">
      <dgm:prSet presAssocID="{536796AE-14B1-004C-8B3A-D6A282E42C8F}" presName="dummy" presStyleCnt="0"/>
      <dgm:spPr/>
    </dgm:pt>
    <dgm:pt modelId="{81CE0739-66CF-5849-839A-9DDA62BB1BDC}" type="pres">
      <dgm:prSet presAssocID="{0C4F5232-E2F6-B846-9C92-4660167BB7A7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4F17D31-336A-A54B-B9CE-7847552A3C39}" srcId="{B474526A-4FDB-C54D-B4C8-2CCFED682D9F}" destId="{5EAD0412-0C3D-0E43-8D38-FA2B91745AC8}" srcOrd="0" destOrd="0" parTransId="{EA0196EB-9E70-8E49-B2DE-7892F69F504D}" sibTransId="{EF5B607C-AB62-BA40-A3BB-0D71F23860FA}"/>
    <dgm:cxn modelId="{3B338E53-56D0-2446-A65F-1D1AA561753E}" type="presOf" srcId="{B973F1D3-D109-9743-BB31-1C6962408E9C}" destId="{740D6053-9052-4A4A-AFDF-B772B3E12B98}" srcOrd="0" destOrd="0" presId="urn:microsoft.com/office/officeart/2005/8/layout/radial6"/>
    <dgm:cxn modelId="{7A6D979E-22F0-E843-B7E2-DE864217A8FA}" srcId="{4934325A-AE55-7245-9636-B8ED1DAAE6DA}" destId="{B474526A-4FDB-C54D-B4C8-2CCFED682D9F}" srcOrd="0" destOrd="0" parTransId="{3EDDE061-342E-BD48-933F-56C17A40AE31}" sibTransId="{EEBD0D6D-892A-4D41-BE07-99614AF5D0C1}"/>
    <dgm:cxn modelId="{14DC25DE-C16B-3646-938A-ACDCE54240A7}" srcId="{B474526A-4FDB-C54D-B4C8-2CCFED682D9F}" destId="{536796AE-14B1-004C-8B3A-D6A282E42C8F}" srcOrd="2" destOrd="0" parTransId="{3AAF086D-E526-D44E-95EE-29866B65E2E0}" sibTransId="{0C4F5232-E2F6-B846-9C92-4660167BB7A7}"/>
    <dgm:cxn modelId="{B8EEAFC0-569D-5E48-9660-DFB3089607E8}" type="presOf" srcId="{5EAD0412-0C3D-0E43-8D38-FA2B91745AC8}" destId="{D30DEAC7-37A8-A943-9BAF-70EA149FD46C}" srcOrd="0" destOrd="0" presId="urn:microsoft.com/office/officeart/2005/8/layout/radial6"/>
    <dgm:cxn modelId="{3BE000E8-B12B-8E45-B6F8-EDA3614F3C67}" srcId="{4934325A-AE55-7245-9636-B8ED1DAAE6DA}" destId="{01CF47D1-43AB-B843-AD30-D72818A0D87B}" srcOrd="2" destOrd="0" parTransId="{9143B62B-2E0E-2A41-ACBF-3B4D826FBF53}" sibTransId="{0F59D76F-52B9-7842-ABD3-416395FF4DE5}"/>
    <dgm:cxn modelId="{319B4D1B-08B2-CF47-80D0-6E3937125A7D}" srcId="{01CF47D1-43AB-B843-AD30-D72818A0D87B}" destId="{4DDE1C22-827C-574D-98D4-4077912D13F5}" srcOrd="1" destOrd="0" parTransId="{32501378-9EC3-C343-93D8-6A99F0D27B58}" sibTransId="{6BF85FEF-6041-5145-9D90-9FE320EAE41C}"/>
    <dgm:cxn modelId="{C50A5CE6-7C22-2146-BE71-58949A891446}" type="presOf" srcId="{0C4F5232-E2F6-B846-9C92-4660167BB7A7}" destId="{81CE0739-66CF-5849-839A-9DDA62BB1BDC}" srcOrd="0" destOrd="0" presId="urn:microsoft.com/office/officeart/2005/8/layout/radial6"/>
    <dgm:cxn modelId="{D22158C6-11CE-9A42-AD24-A6F4F306BC5B}" type="presOf" srcId="{536796AE-14B1-004C-8B3A-D6A282E42C8F}" destId="{865B50AB-05F2-2542-81C3-3F83F4E38D00}" srcOrd="0" destOrd="0" presId="urn:microsoft.com/office/officeart/2005/8/layout/radial6"/>
    <dgm:cxn modelId="{117FC026-047D-3C41-B435-CB30B52B0A5A}" type="presOf" srcId="{EF5B607C-AB62-BA40-A3BB-0D71F23860FA}" destId="{1CD82E32-4A50-7547-82AA-AFCE84AFF115}" srcOrd="0" destOrd="0" presId="urn:microsoft.com/office/officeart/2005/8/layout/radial6"/>
    <dgm:cxn modelId="{06F349EF-0381-4449-9BF5-C3B328AC82B2}" type="presOf" srcId="{EFE71C00-1D60-E44C-A595-96183FA7B67C}" destId="{B3A132D9-CDC9-AE40-BB8D-E17475102E76}" srcOrd="0" destOrd="0" presId="urn:microsoft.com/office/officeart/2005/8/layout/radial6"/>
    <dgm:cxn modelId="{EEDE0396-7B0F-1141-B146-32A61E60DF7E}" srcId="{B474526A-4FDB-C54D-B4C8-2CCFED682D9F}" destId="{EFE71C00-1D60-E44C-A595-96183FA7B67C}" srcOrd="1" destOrd="0" parTransId="{F6AE12F5-D0F8-6C4C-BF2C-54FF8AB9A59A}" sibTransId="{B973F1D3-D109-9743-BB31-1C6962408E9C}"/>
    <dgm:cxn modelId="{F6306A55-4FA3-4544-830B-5302D2060948}" type="presOf" srcId="{B474526A-4FDB-C54D-B4C8-2CCFED682D9F}" destId="{91C11B4A-ADD5-1A45-9961-8E0DA1619A2A}" srcOrd="0" destOrd="0" presId="urn:microsoft.com/office/officeart/2005/8/layout/radial6"/>
    <dgm:cxn modelId="{86B30DF5-6F6C-514D-8F53-FF8CDD9C9CCB}" srcId="{4934325A-AE55-7245-9636-B8ED1DAAE6DA}" destId="{53900D8B-378F-BF46-ACEB-94A5A595A553}" srcOrd="1" destOrd="0" parTransId="{5F8AA28F-3255-BD4E-B62B-7D424DF1204A}" sibTransId="{2E13105A-2071-4E4D-B93C-BE9D8EE96B59}"/>
    <dgm:cxn modelId="{91D9775D-5BBE-3A42-8964-BC3977949C1E}" type="presOf" srcId="{4934325A-AE55-7245-9636-B8ED1DAAE6DA}" destId="{25CBFC81-6999-F245-B277-ACA16D288686}" srcOrd="0" destOrd="0" presId="urn:microsoft.com/office/officeart/2005/8/layout/radial6"/>
    <dgm:cxn modelId="{1D3BBC6E-736C-524F-9FEC-68FDA740E11C}" srcId="{01CF47D1-43AB-B843-AD30-D72818A0D87B}" destId="{35BDB9ED-60EE-1B49-B1F3-EFA6A2E29AD4}" srcOrd="0" destOrd="0" parTransId="{5CC1EFDF-1371-9749-8AAE-B55DDD8B5E47}" sibTransId="{6DE1C0F8-BB27-B844-8550-7D1AFED09C92}"/>
    <dgm:cxn modelId="{DDEF6B72-3D23-0448-A29A-E4B2C6106AD4}" type="presParOf" srcId="{25CBFC81-6999-F245-B277-ACA16D288686}" destId="{91C11B4A-ADD5-1A45-9961-8E0DA1619A2A}" srcOrd="0" destOrd="0" presId="urn:microsoft.com/office/officeart/2005/8/layout/radial6"/>
    <dgm:cxn modelId="{3F620A0C-9492-ED4B-8D9B-1CC0B9DB1B47}" type="presParOf" srcId="{25CBFC81-6999-F245-B277-ACA16D288686}" destId="{D30DEAC7-37A8-A943-9BAF-70EA149FD46C}" srcOrd="1" destOrd="0" presId="urn:microsoft.com/office/officeart/2005/8/layout/radial6"/>
    <dgm:cxn modelId="{39EFE9B8-1D40-1C4A-A56D-DC129CAEC1BA}" type="presParOf" srcId="{25CBFC81-6999-F245-B277-ACA16D288686}" destId="{4F222D3A-2113-4744-8C03-DA6A7DCF5057}" srcOrd="2" destOrd="0" presId="urn:microsoft.com/office/officeart/2005/8/layout/radial6"/>
    <dgm:cxn modelId="{9EA0F2DD-BB41-0248-B51B-9529EAB21C5A}" type="presParOf" srcId="{25CBFC81-6999-F245-B277-ACA16D288686}" destId="{1CD82E32-4A50-7547-82AA-AFCE84AFF115}" srcOrd="3" destOrd="0" presId="urn:microsoft.com/office/officeart/2005/8/layout/radial6"/>
    <dgm:cxn modelId="{4ED65D61-D9B8-C540-BBA9-706EAFE06CF7}" type="presParOf" srcId="{25CBFC81-6999-F245-B277-ACA16D288686}" destId="{B3A132D9-CDC9-AE40-BB8D-E17475102E76}" srcOrd="4" destOrd="0" presId="urn:microsoft.com/office/officeart/2005/8/layout/radial6"/>
    <dgm:cxn modelId="{1D41CAC5-8FD6-754B-ACFA-0AC84276FE03}" type="presParOf" srcId="{25CBFC81-6999-F245-B277-ACA16D288686}" destId="{F33C87EE-E746-6B41-A37E-F495FA3CE268}" srcOrd="5" destOrd="0" presId="urn:microsoft.com/office/officeart/2005/8/layout/radial6"/>
    <dgm:cxn modelId="{8C567516-E77D-B04B-AE61-984CA8878FA6}" type="presParOf" srcId="{25CBFC81-6999-F245-B277-ACA16D288686}" destId="{740D6053-9052-4A4A-AFDF-B772B3E12B98}" srcOrd="6" destOrd="0" presId="urn:microsoft.com/office/officeart/2005/8/layout/radial6"/>
    <dgm:cxn modelId="{09CE0557-A589-0B4E-8CCF-7D49A15EDCC7}" type="presParOf" srcId="{25CBFC81-6999-F245-B277-ACA16D288686}" destId="{865B50AB-05F2-2542-81C3-3F83F4E38D00}" srcOrd="7" destOrd="0" presId="urn:microsoft.com/office/officeart/2005/8/layout/radial6"/>
    <dgm:cxn modelId="{E2BCF119-4935-9346-B456-64B6D3929218}" type="presParOf" srcId="{25CBFC81-6999-F245-B277-ACA16D288686}" destId="{BB7A121A-A260-604C-AB0B-F94ED1E531B4}" srcOrd="8" destOrd="0" presId="urn:microsoft.com/office/officeart/2005/8/layout/radial6"/>
    <dgm:cxn modelId="{BCC7263C-C61F-6746-B0D0-31B13244D595}" type="presParOf" srcId="{25CBFC81-6999-F245-B277-ACA16D288686}" destId="{81CE0739-66CF-5849-839A-9DDA62BB1BDC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7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34325A-AE55-7245-9636-B8ED1DAAE6DA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4526A-4FDB-C54D-B4C8-2CCFED682D9F}">
      <dgm:prSet phldrT="[Text]"/>
      <dgm:spPr/>
      <dgm:t>
        <a:bodyPr/>
        <a:lstStyle/>
        <a:p>
          <a:r>
            <a:rPr lang="en-US" dirty="0" smtClean="0"/>
            <a:t>East</a:t>
          </a:r>
          <a:endParaRPr lang="en-US" dirty="0"/>
        </a:p>
      </dgm:t>
    </dgm:pt>
    <dgm:pt modelId="{3EDDE061-342E-BD48-933F-56C17A40AE31}" type="parTrans" cxnId="{7A6D979E-22F0-E843-B7E2-DE864217A8FA}">
      <dgm:prSet/>
      <dgm:spPr/>
      <dgm:t>
        <a:bodyPr/>
        <a:lstStyle/>
        <a:p>
          <a:endParaRPr lang="en-US"/>
        </a:p>
      </dgm:t>
    </dgm:pt>
    <dgm:pt modelId="{EEBD0D6D-892A-4D41-BE07-99614AF5D0C1}" type="sibTrans" cxnId="{7A6D979E-22F0-E843-B7E2-DE864217A8FA}">
      <dgm:prSet/>
      <dgm:spPr/>
      <dgm:t>
        <a:bodyPr/>
        <a:lstStyle/>
        <a:p>
          <a:endParaRPr lang="en-US"/>
        </a:p>
      </dgm:t>
    </dgm:pt>
    <dgm:pt modelId="{5EAD0412-0C3D-0E43-8D38-FA2B91745AC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A0196EB-9E70-8E49-B2DE-7892F69F504D}" type="parTrans" cxnId="{14F17D31-336A-A54B-B9CE-7847552A3C39}">
      <dgm:prSet/>
      <dgm:spPr/>
      <dgm:t>
        <a:bodyPr/>
        <a:lstStyle/>
        <a:p>
          <a:endParaRPr lang="en-US"/>
        </a:p>
      </dgm:t>
    </dgm:pt>
    <dgm:pt modelId="{EF5B607C-AB62-BA40-A3BB-0D71F23860FA}" type="sibTrans" cxnId="{14F17D31-336A-A54B-B9CE-7847552A3C39}">
      <dgm:prSet/>
      <dgm:spPr/>
      <dgm:t>
        <a:bodyPr/>
        <a:lstStyle/>
        <a:p>
          <a:endParaRPr lang="en-US"/>
        </a:p>
      </dgm:t>
    </dgm:pt>
    <dgm:pt modelId="{53900D8B-378F-BF46-ACEB-94A5A595A55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F8AA28F-3255-BD4E-B62B-7D424DF1204A}" type="parTrans" cxnId="{86B30DF5-6F6C-514D-8F53-FF8CDD9C9CCB}">
      <dgm:prSet/>
      <dgm:spPr/>
      <dgm:t>
        <a:bodyPr/>
        <a:lstStyle/>
        <a:p>
          <a:endParaRPr lang="en-US"/>
        </a:p>
      </dgm:t>
    </dgm:pt>
    <dgm:pt modelId="{2E13105A-2071-4E4D-B93C-BE9D8EE96B59}" type="sibTrans" cxnId="{86B30DF5-6F6C-514D-8F53-FF8CDD9C9CCB}">
      <dgm:prSet/>
      <dgm:spPr/>
      <dgm:t>
        <a:bodyPr/>
        <a:lstStyle/>
        <a:p>
          <a:endParaRPr lang="en-US"/>
        </a:p>
      </dgm:t>
    </dgm:pt>
    <dgm:pt modelId="{B56E3CD2-5DFA-3D49-A8E7-1DB5598AA54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536DD69-DA6B-BB41-943E-187F31F359F6}" type="parTrans" cxnId="{28C6DA82-06C5-2448-B9EC-21D569167AEF}">
      <dgm:prSet/>
      <dgm:spPr/>
      <dgm:t>
        <a:bodyPr/>
        <a:lstStyle/>
        <a:p>
          <a:endParaRPr lang="en-US"/>
        </a:p>
      </dgm:t>
    </dgm:pt>
    <dgm:pt modelId="{336307F6-2B4F-2446-B28D-3608F3900376}" type="sibTrans" cxnId="{28C6DA82-06C5-2448-B9EC-21D569167AEF}">
      <dgm:prSet/>
      <dgm:spPr/>
      <dgm:t>
        <a:bodyPr/>
        <a:lstStyle/>
        <a:p>
          <a:endParaRPr lang="en-US"/>
        </a:p>
      </dgm:t>
    </dgm:pt>
    <dgm:pt modelId="{01CF47D1-43AB-B843-AD30-D72818A0D87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143B62B-2E0E-2A41-ACBF-3B4D826FBF53}" type="parTrans" cxnId="{3BE000E8-B12B-8E45-B6F8-EDA3614F3C67}">
      <dgm:prSet/>
      <dgm:spPr/>
      <dgm:t>
        <a:bodyPr/>
        <a:lstStyle/>
        <a:p>
          <a:endParaRPr lang="en-US"/>
        </a:p>
      </dgm:t>
    </dgm:pt>
    <dgm:pt modelId="{0F59D76F-52B9-7842-ABD3-416395FF4DE5}" type="sibTrans" cxnId="{3BE000E8-B12B-8E45-B6F8-EDA3614F3C67}">
      <dgm:prSet/>
      <dgm:spPr/>
      <dgm:t>
        <a:bodyPr/>
        <a:lstStyle/>
        <a:p>
          <a:endParaRPr lang="en-US"/>
        </a:p>
      </dgm:t>
    </dgm:pt>
    <dgm:pt modelId="{35BDB9ED-60EE-1B49-B1F3-EFA6A2E29AD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CC1EFDF-1371-9749-8AAE-B55DDD8B5E47}" type="parTrans" cxnId="{1D3BBC6E-736C-524F-9FEC-68FDA740E11C}">
      <dgm:prSet/>
      <dgm:spPr/>
      <dgm:t>
        <a:bodyPr/>
        <a:lstStyle/>
        <a:p>
          <a:endParaRPr lang="en-US"/>
        </a:p>
      </dgm:t>
    </dgm:pt>
    <dgm:pt modelId="{6DE1C0F8-BB27-B844-8550-7D1AFED09C92}" type="sibTrans" cxnId="{1D3BBC6E-736C-524F-9FEC-68FDA740E11C}">
      <dgm:prSet/>
      <dgm:spPr/>
      <dgm:t>
        <a:bodyPr/>
        <a:lstStyle/>
        <a:p>
          <a:endParaRPr lang="en-US"/>
        </a:p>
      </dgm:t>
    </dgm:pt>
    <dgm:pt modelId="{4DDE1C22-827C-574D-98D4-4077912D13F5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2501378-9EC3-C343-93D8-6A99F0D27B58}" type="parTrans" cxnId="{319B4D1B-08B2-CF47-80D0-6E3937125A7D}">
      <dgm:prSet/>
      <dgm:spPr/>
      <dgm:t>
        <a:bodyPr/>
        <a:lstStyle/>
        <a:p>
          <a:endParaRPr lang="en-US"/>
        </a:p>
      </dgm:t>
    </dgm:pt>
    <dgm:pt modelId="{6BF85FEF-6041-5145-9D90-9FE320EAE41C}" type="sibTrans" cxnId="{319B4D1B-08B2-CF47-80D0-6E3937125A7D}">
      <dgm:prSet/>
      <dgm:spPr/>
      <dgm:t>
        <a:bodyPr/>
        <a:lstStyle/>
        <a:p>
          <a:endParaRPr lang="en-US"/>
        </a:p>
      </dgm:t>
    </dgm:pt>
    <dgm:pt modelId="{25CBFC81-6999-F245-B277-ACA16D288686}" type="pres">
      <dgm:prSet presAssocID="{4934325A-AE55-7245-9636-B8ED1DAAE6D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11B4A-ADD5-1A45-9961-8E0DA1619A2A}" type="pres">
      <dgm:prSet presAssocID="{B474526A-4FDB-C54D-B4C8-2CCFED682D9F}" presName="centerShape" presStyleLbl="node0" presStyleIdx="0" presStyleCnt="1" custScaleX="144968" custScaleY="54066"/>
      <dgm:spPr/>
      <dgm:t>
        <a:bodyPr/>
        <a:lstStyle/>
        <a:p>
          <a:endParaRPr lang="en-US"/>
        </a:p>
      </dgm:t>
    </dgm:pt>
    <dgm:pt modelId="{D30DEAC7-37A8-A943-9BAF-70EA149FD46C}" type="pres">
      <dgm:prSet presAssocID="{5EAD0412-0C3D-0E43-8D38-FA2B91745AC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22D3A-2113-4744-8C03-DA6A7DCF5057}" type="pres">
      <dgm:prSet presAssocID="{5EAD0412-0C3D-0E43-8D38-FA2B91745AC8}" presName="dummy" presStyleCnt="0"/>
      <dgm:spPr/>
    </dgm:pt>
    <dgm:pt modelId="{1CD82E32-4A50-7547-82AA-AFCE84AFF115}" type="pres">
      <dgm:prSet presAssocID="{EF5B607C-AB62-BA40-A3BB-0D71F23860FA}" presName="sibTrans" presStyleLbl="sibTrans2D1" presStyleIdx="0" presStyleCnt="6"/>
      <dgm:spPr/>
      <dgm:t>
        <a:bodyPr/>
        <a:lstStyle/>
        <a:p>
          <a:endParaRPr lang="en-US"/>
        </a:p>
      </dgm:t>
    </dgm:pt>
    <dgm:pt modelId="{1EC343C3-BDB0-C34E-8FAC-14241991EB8D}" type="pres">
      <dgm:prSet presAssocID="{53900D8B-378F-BF46-ACEB-94A5A595A55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029C5-AD1C-1A47-ABCA-28E559853729}" type="pres">
      <dgm:prSet presAssocID="{53900D8B-378F-BF46-ACEB-94A5A595A553}" presName="dummy" presStyleCnt="0"/>
      <dgm:spPr/>
    </dgm:pt>
    <dgm:pt modelId="{ADF67086-C1A7-2046-B50B-D2E7853D8E74}" type="pres">
      <dgm:prSet presAssocID="{2E13105A-2071-4E4D-B93C-BE9D8EE96B5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2C461BD5-265A-6740-A357-38625763D00D}" type="pres">
      <dgm:prSet presAssocID="{B56E3CD2-5DFA-3D49-A8E7-1DB5598AA54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1D9FA-4F5B-4A42-B313-84E934B6A422}" type="pres">
      <dgm:prSet presAssocID="{B56E3CD2-5DFA-3D49-A8E7-1DB5598AA542}" presName="dummy" presStyleCnt="0"/>
      <dgm:spPr/>
    </dgm:pt>
    <dgm:pt modelId="{7DDA4CCC-81A0-414E-859D-4B1A51B52A8A}" type="pres">
      <dgm:prSet presAssocID="{336307F6-2B4F-2446-B28D-3608F3900376}" presName="sibTrans" presStyleLbl="sibTrans2D1" presStyleIdx="2" presStyleCnt="6"/>
      <dgm:spPr/>
      <dgm:t>
        <a:bodyPr/>
        <a:lstStyle/>
        <a:p>
          <a:endParaRPr lang="en-US"/>
        </a:p>
      </dgm:t>
    </dgm:pt>
    <dgm:pt modelId="{AF9AA309-DA31-1140-879A-EC952B5F59B2}" type="pres">
      <dgm:prSet presAssocID="{01CF47D1-43AB-B843-AD30-D72818A0D87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2A24C-887C-604D-B34F-3DDF2A87890D}" type="pres">
      <dgm:prSet presAssocID="{01CF47D1-43AB-B843-AD30-D72818A0D87B}" presName="dummy" presStyleCnt="0"/>
      <dgm:spPr/>
    </dgm:pt>
    <dgm:pt modelId="{F305E429-27B5-C646-B56E-E2A0A5843178}" type="pres">
      <dgm:prSet presAssocID="{0F59D76F-52B9-7842-ABD3-416395FF4DE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A515616-A84E-464A-92D3-34ACD906AE98}" type="pres">
      <dgm:prSet presAssocID="{35BDB9ED-60EE-1B49-B1F3-EFA6A2E29AD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9F755-999F-AE40-846C-AEC09FAB7433}" type="pres">
      <dgm:prSet presAssocID="{35BDB9ED-60EE-1B49-B1F3-EFA6A2E29AD4}" presName="dummy" presStyleCnt="0"/>
      <dgm:spPr/>
    </dgm:pt>
    <dgm:pt modelId="{7628B8B7-C3D0-C340-9952-33EB8A37FB4C}" type="pres">
      <dgm:prSet presAssocID="{6DE1C0F8-BB27-B844-8550-7D1AFED09C92}" presName="sibTrans" presStyleLbl="sibTrans2D1" presStyleIdx="4" presStyleCnt="6"/>
      <dgm:spPr/>
      <dgm:t>
        <a:bodyPr/>
        <a:lstStyle/>
        <a:p>
          <a:endParaRPr lang="en-US"/>
        </a:p>
      </dgm:t>
    </dgm:pt>
    <dgm:pt modelId="{C7AB0EB5-9199-E34C-92A8-089E5A7BD284}" type="pres">
      <dgm:prSet presAssocID="{4DDE1C22-827C-574D-98D4-4077912D13F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EF339-EF13-BA47-B59E-09F0450606BD}" type="pres">
      <dgm:prSet presAssocID="{4DDE1C22-827C-574D-98D4-4077912D13F5}" presName="dummy" presStyleCnt="0"/>
      <dgm:spPr/>
    </dgm:pt>
    <dgm:pt modelId="{D14D1F13-FEA5-ED44-9E20-06F4234549DC}" type="pres">
      <dgm:prSet presAssocID="{6BF85FEF-6041-5145-9D90-9FE320EAE41C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ED815FF2-7733-674C-A5F6-6F49C3C67F9F}" type="presOf" srcId="{336307F6-2B4F-2446-B28D-3608F3900376}" destId="{7DDA4CCC-81A0-414E-859D-4B1A51B52A8A}" srcOrd="0" destOrd="0" presId="urn:microsoft.com/office/officeart/2005/8/layout/radial6"/>
    <dgm:cxn modelId="{9CB35E0C-7DEA-8346-AE3E-3AFA0B90EB43}" type="presOf" srcId="{6BF85FEF-6041-5145-9D90-9FE320EAE41C}" destId="{D14D1F13-FEA5-ED44-9E20-06F4234549DC}" srcOrd="0" destOrd="0" presId="urn:microsoft.com/office/officeart/2005/8/layout/radial6"/>
    <dgm:cxn modelId="{D4B01466-BE95-C243-85C2-967024BB9030}" type="presOf" srcId="{35BDB9ED-60EE-1B49-B1F3-EFA6A2E29AD4}" destId="{1A515616-A84E-464A-92D3-34ACD906AE98}" srcOrd="0" destOrd="0" presId="urn:microsoft.com/office/officeart/2005/8/layout/radial6"/>
    <dgm:cxn modelId="{EFCE97CC-0486-0E43-8F07-2706214D54CF}" type="presOf" srcId="{6DE1C0F8-BB27-B844-8550-7D1AFED09C92}" destId="{7628B8B7-C3D0-C340-9952-33EB8A37FB4C}" srcOrd="0" destOrd="0" presId="urn:microsoft.com/office/officeart/2005/8/layout/radial6"/>
    <dgm:cxn modelId="{FE795368-0605-2048-A679-32F27704D3F3}" type="presOf" srcId="{01CF47D1-43AB-B843-AD30-D72818A0D87B}" destId="{AF9AA309-DA31-1140-879A-EC952B5F59B2}" srcOrd="0" destOrd="0" presId="urn:microsoft.com/office/officeart/2005/8/layout/radial6"/>
    <dgm:cxn modelId="{86B30DF5-6F6C-514D-8F53-FF8CDD9C9CCB}" srcId="{B474526A-4FDB-C54D-B4C8-2CCFED682D9F}" destId="{53900D8B-378F-BF46-ACEB-94A5A595A553}" srcOrd="1" destOrd="0" parTransId="{5F8AA28F-3255-BD4E-B62B-7D424DF1204A}" sibTransId="{2E13105A-2071-4E4D-B93C-BE9D8EE96B59}"/>
    <dgm:cxn modelId="{06D62EB6-8681-1344-8E90-E99BAEACB582}" type="presOf" srcId="{B56E3CD2-5DFA-3D49-A8E7-1DB5598AA542}" destId="{2C461BD5-265A-6740-A357-38625763D00D}" srcOrd="0" destOrd="0" presId="urn:microsoft.com/office/officeart/2005/8/layout/radial6"/>
    <dgm:cxn modelId="{DC18AA7A-A332-4643-843B-BCB76D352C95}" type="presOf" srcId="{EF5B607C-AB62-BA40-A3BB-0D71F23860FA}" destId="{1CD82E32-4A50-7547-82AA-AFCE84AFF115}" srcOrd="0" destOrd="0" presId="urn:microsoft.com/office/officeart/2005/8/layout/radial6"/>
    <dgm:cxn modelId="{1891E667-3F23-1F44-B796-E96D2B54B382}" type="presOf" srcId="{B474526A-4FDB-C54D-B4C8-2CCFED682D9F}" destId="{91C11B4A-ADD5-1A45-9961-8E0DA1619A2A}" srcOrd="0" destOrd="0" presId="urn:microsoft.com/office/officeart/2005/8/layout/radial6"/>
    <dgm:cxn modelId="{4145EAC9-580E-1240-ACF2-9471536CD9DA}" type="presOf" srcId="{53900D8B-378F-BF46-ACEB-94A5A595A553}" destId="{1EC343C3-BDB0-C34E-8FAC-14241991EB8D}" srcOrd="0" destOrd="0" presId="urn:microsoft.com/office/officeart/2005/8/layout/radial6"/>
    <dgm:cxn modelId="{319B4D1B-08B2-CF47-80D0-6E3937125A7D}" srcId="{B474526A-4FDB-C54D-B4C8-2CCFED682D9F}" destId="{4DDE1C22-827C-574D-98D4-4077912D13F5}" srcOrd="5" destOrd="0" parTransId="{32501378-9EC3-C343-93D8-6A99F0D27B58}" sibTransId="{6BF85FEF-6041-5145-9D90-9FE320EAE41C}"/>
    <dgm:cxn modelId="{1D3BBC6E-736C-524F-9FEC-68FDA740E11C}" srcId="{B474526A-4FDB-C54D-B4C8-2CCFED682D9F}" destId="{35BDB9ED-60EE-1B49-B1F3-EFA6A2E29AD4}" srcOrd="4" destOrd="0" parTransId="{5CC1EFDF-1371-9749-8AAE-B55DDD8B5E47}" sibTransId="{6DE1C0F8-BB27-B844-8550-7D1AFED09C92}"/>
    <dgm:cxn modelId="{93755814-9049-794C-953A-EC5B78763C9B}" type="presOf" srcId="{0F59D76F-52B9-7842-ABD3-416395FF4DE5}" destId="{F305E429-27B5-C646-B56E-E2A0A5843178}" srcOrd="0" destOrd="0" presId="urn:microsoft.com/office/officeart/2005/8/layout/radial6"/>
    <dgm:cxn modelId="{A9A316AC-1563-A64E-876A-A81EA604055D}" type="presOf" srcId="{4DDE1C22-827C-574D-98D4-4077912D13F5}" destId="{C7AB0EB5-9199-E34C-92A8-089E5A7BD284}" srcOrd="0" destOrd="0" presId="urn:microsoft.com/office/officeart/2005/8/layout/radial6"/>
    <dgm:cxn modelId="{9E777EA3-9999-624C-B5BF-0E4EF5D42DB4}" type="presOf" srcId="{5EAD0412-0C3D-0E43-8D38-FA2B91745AC8}" destId="{D30DEAC7-37A8-A943-9BAF-70EA149FD46C}" srcOrd="0" destOrd="0" presId="urn:microsoft.com/office/officeart/2005/8/layout/radial6"/>
    <dgm:cxn modelId="{71669FCB-1C07-FC4A-8316-62547ACFAAE3}" type="presOf" srcId="{4934325A-AE55-7245-9636-B8ED1DAAE6DA}" destId="{25CBFC81-6999-F245-B277-ACA16D288686}" srcOrd="0" destOrd="0" presId="urn:microsoft.com/office/officeart/2005/8/layout/radial6"/>
    <dgm:cxn modelId="{28C6DA82-06C5-2448-B9EC-21D569167AEF}" srcId="{B474526A-4FDB-C54D-B4C8-2CCFED682D9F}" destId="{B56E3CD2-5DFA-3D49-A8E7-1DB5598AA542}" srcOrd="2" destOrd="0" parTransId="{A536DD69-DA6B-BB41-943E-187F31F359F6}" sibTransId="{336307F6-2B4F-2446-B28D-3608F3900376}"/>
    <dgm:cxn modelId="{14F17D31-336A-A54B-B9CE-7847552A3C39}" srcId="{B474526A-4FDB-C54D-B4C8-2CCFED682D9F}" destId="{5EAD0412-0C3D-0E43-8D38-FA2B91745AC8}" srcOrd="0" destOrd="0" parTransId="{EA0196EB-9E70-8E49-B2DE-7892F69F504D}" sibTransId="{EF5B607C-AB62-BA40-A3BB-0D71F23860FA}"/>
    <dgm:cxn modelId="{3BE000E8-B12B-8E45-B6F8-EDA3614F3C67}" srcId="{B474526A-4FDB-C54D-B4C8-2CCFED682D9F}" destId="{01CF47D1-43AB-B843-AD30-D72818A0D87B}" srcOrd="3" destOrd="0" parTransId="{9143B62B-2E0E-2A41-ACBF-3B4D826FBF53}" sibTransId="{0F59D76F-52B9-7842-ABD3-416395FF4DE5}"/>
    <dgm:cxn modelId="{7A6D979E-22F0-E843-B7E2-DE864217A8FA}" srcId="{4934325A-AE55-7245-9636-B8ED1DAAE6DA}" destId="{B474526A-4FDB-C54D-B4C8-2CCFED682D9F}" srcOrd="0" destOrd="0" parTransId="{3EDDE061-342E-BD48-933F-56C17A40AE31}" sibTransId="{EEBD0D6D-892A-4D41-BE07-99614AF5D0C1}"/>
    <dgm:cxn modelId="{357F5301-9A9B-814A-A4B5-A4859A3B0A5B}" type="presOf" srcId="{2E13105A-2071-4E4D-B93C-BE9D8EE96B59}" destId="{ADF67086-C1A7-2046-B50B-D2E7853D8E74}" srcOrd="0" destOrd="0" presId="urn:microsoft.com/office/officeart/2005/8/layout/radial6"/>
    <dgm:cxn modelId="{3681189D-91A7-8A41-84B7-F6A7DF450C49}" type="presParOf" srcId="{25CBFC81-6999-F245-B277-ACA16D288686}" destId="{91C11B4A-ADD5-1A45-9961-8E0DA1619A2A}" srcOrd="0" destOrd="0" presId="urn:microsoft.com/office/officeart/2005/8/layout/radial6"/>
    <dgm:cxn modelId="{45DC0C70-67F5-3245-876D-995BC9FEF5CB}" type="presParOf" srcId="{25CBFC81-6999-F245-B277-ACA16D288686}" destId="{D30DEAC7-37A8-A943-9BAF-70EA149FD46C}" srcOrd="1" destOrd="0" presId="urn:microsoft.com/office/officeart/2005/8/layout/radial6"/>
    <dgm:cxn modelId="{A1AFD2BF-BB96-0B43-8648-14086F1EED24}" type="presParOf" srcId="{25CBFC81-6999-F245-B277-ACA16D288686}" destId="{4F222D3A-2113-4744-8C03-DA6A7DCF5057}" srcOrd="2" destOrd="0" presId="urn:microsoft.com/office/officeart/2005/8/layout/radial6"/>
    <dgm:cxn modelId="{16BA9397-4380-814E-8A21-7F43148A0FDE}" type="presParOf" srcId="{25CBFC81-6999-F245-B277-ACA16D288686}" destId="{1CD82E32-4A50-7547-82AA-AFCE84AFF115}" srcOrd="3" destOrd="0" presId="urn:microsoft.com/office/officeart/2005/8/layout/radial6"/>
    <dgm:cxn modelId="{E27164F4-A1B5-7245-915A-FE2DFE01C04C}" type="presParOf" srcId="{25CBFC81-6999-F245-B277-ACA16D288686}" destId="{1EC343C3-BDB0-C34E-8FAC-14241991EB8D}" srcOrd="4" destOrd="0" presId="urn:microsoft.com/office/officeart/2005/8/layout/radial6"/>
    <dgm:cxn modelId="{F9BE61EB-6EF5-4F44-9BA2-88B4320422F1}" type="presParOf" srcId="{25CBFC81-6999-F245-B277-ACA16D288686}" destId="{A1B029C5-AD1C-1A47-ABCA-28E559853729}" srcOrd="5" destOrd="0" presId="urn:microsoft.com/office/officeart/2005/8/layout/radial6"/>
    <dgm:cxn modelId="{19871355-AF9A-814F-B5B1-1A16C9AA3374}" type="presParOf" srcId="{25CBFC81-6999-F245-B277-ACA16D288686}" destId="{ADF67086-C1A7-2046-B50B-D2E7853D8E74}" srcOrd="6" destOrd="0" presId="urn:microsoft.com/office/officeart/2005/8/layout/radial6"/>
    <dgm:cxn modelId="{64DEB795-191B-4242-B673-CF2100F2D14F}" type="presParOf" srcId="{25CBFC81-6999-F245-B277-ACA16D288686}" destId="{2C461BD5-265A-6740-A357-38625763D00D}" srcOrd="7" destOrd="0" presId="urn:microsoft.com/office/officeart/2005/8/layout/radial6"/>
    <dgm:cxn modelId="{2B6E7712-E29A-6A48-85E0-DD17D5FFB36F}" type="presParOf" srcId="{25CBFC81-6999-F245-B277-ACA16D288686}" destId="{DFA1D9FA-4F5B-4A42-B313-84E934B6A422}" srcOrd="8" destOrd="0" presId="urn:microsoft.com/office/officeart/2005/8/layout/radial6"/>
    <dgm:cxn modelId="{E3ED38B6-AC7F-244C-B891-08F68F04484A}" type="presParOf" srcId="{25CBFC81-6999-F245-B277-ACA16D288686}" destId="{7DDA4CCC-81A0-414E-859D-4B1A51B52A8A}" srcOrd="9" destOrd="0" presId="urn:microsoft.com/office/officeart/2005/8/layout/radial6"/>
    <dgm:cxn modelId="{2D2B4CEB-1A8D-3941-A283-7603F3FED6E1}" type="presParOf" srcId="{25CBFC81-6999-F245-B277-ACA16D288686}" destId="{AF9AA309-DA31-1140-879A-EC952B5F59B2}" srcOrd="10" destOrd="0" presId="urn:microsoft.com/office/officeart/2005/8/layout/radial6"/>
    <dgm:cxn modelId="{3FD6E709-F0F8-5E45-B991-71538D54EDF2}" type="presParOf" srcId="{25CBFC81-6999-F245-B277-ACA16D288686}" destId="{D552A24C-887C-604D-B34F-3DDF2A87890D}" srcOrd="11" destOrd="0" presId="urn:microsoft.com/office/officeart/2005/8/layout/radial6"/>
    <dgm:cxn modelId="{D64E03EC-DA9E-2D42-96CE-6C18A5F5833C}" type="presParOf" srcId="{25CBFC81-6999-F245-B277-ACA16D288686}" destId="{F305E429-27B5-C646-B56E-E2A0A5843178}" srcOrd="12" destOrd="0" presId="urn:microsoft.com/office/officeart/2005/8/layout/radial6"/>
    <dgm:cxn modelId="{0C67076A-65CB-D049-96E9-FF4A4374355B}" type="presParOf" srcId="{25CBFC81-6999-F245-B277-ACA16D288686}" destId="{1A515616-A84E-464A-92D3-34ACD906AE98}" srcOrd="13" destOrd="0" presId="urn:microsoft.com/office/officeart/2005/8/layout/radial6"/>
    <dgm:cxn modelId="{9EFE71B1-8BBD-1849-8B7F-19EFCA6B40CA}" type="presParOf" srcId="{25CBFC81-6999-F245-B277-ACA16D288686}" destId="{B539F755-999F-AE40-846C-AEC09FAB7433}" srcOrd="14" destOrd="0" presId="urn:microsoft.com/office/officeart/2005/8/layout/radial6"/>
    <dgm:cxn modelId="{C3C4200F-F063-2843-8A45-053448FE03F9}" type="presParOf" srcId="{25CBFC81-6999-F245-B277-ACA16D288686}" destId="{7628B8B7-C3D0-C340-9952-33EB8A37FB4C}" srcOrd="15" destOrd="0" presId="urn:microsoft.com/office/officeart/2005/8/layout/radial6"/>
    <dgm:cxn modelId="{F35E44D6-20B0-A444-BAD2-49BD8C4DBE28}" type="presParOf" srcId="{25CBFC81-6999-F245-B277-ACA16D288686}" destId="{C7AB0EB5-9199-E34C-92A8-089E5A7BD284}" srcOrd="16" destOrd="0" presId="urn:microsoft.com/office/officeart/2005/8/layout/radial6"/>
    <dgm:cxn modelId="{2A0050BB-AA0D-8A47-8ABF-903262D0AD05}" type="presParOf" srcId="{25CBFC81-6999-F245-B277-ACA16D288686}" destId="{90CEF339-EF13-BA47-B59E-09F0450606BD}" srcOrd="17" destOrd="0" presId="urn:microsoft.com/office/officeart/2005/8/layout/radial6"/>
    <dgm:cxn modelId="{4346DF82-3D26-794B-B3BF-E7E22DA53900}" type="presParOf" srcId="{25CBFC81-6999-F245-B277-ACA16D288686}" destId="{D14D1F13-FEA5-ED44-9E20-06F4234549DC}" srcOrd="18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34325A-AE55-7245-9636-B8ED1DAAE6DA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4526A-4FDB-C54D-B4C8-2CCFED682D9F}">
      <dgm:prSet phldrT="[Text]"/>
      <dgm:spPr/>
      <dgm:t>
        <a:bodyPr/>
        <a:lstStyle/>
        <a:p>
          <a:r>
            <a:rPr lang="en-US" dirty="0" smtClean="0"/>
            <a:t>Central</a:t>
          </a:r>
          <a:endParaRPr lang="en-US" dirty="0"/>
        </a:p>
      </dgm:t>
    </dgm:pt>
    <dgm:pt modelId="{3EDDE061-342E-BD48-933F-56C17A40AE31}" type="parTrans" cxnId="{7A6D979E-22F0-E843-B7E2-DE864217A8FA}">
      <dgm:prSet/>
      <dgm:spPr/>
      <dgm:t>
        <a:bodyPr/>
        <a:lstStyle/>
        <a:p>
          <a:endParaRPr lang="en-US"/>
        </a:p>
      </dgm:t>
    </dgm:pt>
    <dgm:pt modelId="{EEBD0D6D-892A-4D41-BE07-99614AF5D0C1}" type="sibTrans" cxnId="{7A6D979E-22F0-E843-B7E2-DE864217A8FA}">
      <dgm:prSet/>
      <dgm:spPr/>
      <dgm:t>
        <a:bodyPr/>
        <a:lstStyle/>
        <a:p>
          <a:endParaRPr lang="en-US"/>
        </a:p>
      </dgm:t>
    </dgm:pt>
    <dgm:pt modelId="{5EAD0412-0C3D-0E43-8D38-FA2B91745AC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A0196EB-9E70-8E49-B2DE-7892F69F504D}" type="parTrans" cxnId="{14F17D31-336A-A54B-B9CE-7847552A3C39}">
      <dgm:prSet/>
      <dgm:spPr/>
      <dgm:t>
        <a:bodyPr/>
        <a:lstStyle/>
        <a:p>
          <a:endParaRPr lang="en-US"/>
        </a:p>
      </dgm:t>
    </dgm:pt>
    <dgm:pt modelId="{EF5B607C-AB62-BA40-A3BB-0D71F23860FA}" type="sibTrans" cxnId="{14F17D31-336A-A54B-B9CE-7847552A3C39}">
      <dgm:prSet/>
      <dgm:spPr/>
      <dgm:t>
        <a:bodyPr/>
        <a:lstStyle/>
        <a:p>
          <a:endParaRPr lang="en-US"/>
        </a:p>
      </dgm:t>
    </dgm:pt>
    <dgm:pt modelId="{53900D8B-378F-BF46-ACEB-94A5A595A55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F8AA28F-3255-BD4E-B62B-7D424DF1204A}" type="parTrans" cxnId="{86B30DF5-6F6C-514D-8F53-FF8CDD9C9CCB}">
      <dgm:prSet/>
      <dgm:spPr/>
      <dgm:t>
        <a:bodyPr/>
        <a:lstStyle/>
        <a:p>
          <a:endParaRPr lang="en-US"/>
        </a:p>
      </dgm:t>
    </dgm:pt>
    <dgm:pt modelId="{2E13105A-2071-4E4D-B93C-BE9D8EE96B59}" type="sibTrans" cxnId="{86B30DF5-6F6C-514D-8F53-FF8CDD9C9CCB}">
      <dgm:prSet/>
      <dgm:spPr/>
      <dgm:t>
        <a:bodyPr/>
        <a:lstStyle/>
        <a:p>
          <a:endParaRPr lang="en-US"/>
        </a:p>
      </dgm:t>
    </dgm:pt>
    <dgm:pt modelId="{B56E3CD2-5DFA-3D49-A8E7-1DB5598AA54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536DD69-DA6B-BB41-943E-187F31F359F6}" type="parTrans" cxnId="{28C6DA82-06C5-2448-B9EC-21D569167AEF}">
      <dgm:prSet/>
      <dgm:spPr/>
      <dgm:t>
        <a:bodyPr/>
        <a:lstStyle/>
        <a:p>
          <a:endParaRPr lang="en-US"/>
        </a:p>
      </dgm:t>
    </dgm:pt>
    <dgm:pt modelId="{336307F6-2B4F-2446-B28D-3608F3900376}" type="sibTrans" cxnId="{28C6DA82-06C5-2448-B9EC-21D569167AEF}">
      <dgm:prSet/>
      <dgm:spPr/>
      <dgm:t>
        <a:bodyPr/>
        <a:lstStyle/>
        <a:p>
          <a:endParaRPr lang="en-US"/>
        </a:p>
      </dgm:t>
    </dgm:pt>
    <dgm:pt modelId="{01CF47D1-43AB-B843-AD30-D72818A0D87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143B62B-2E0E-2A41-ACBF-3B4D826FBF53}" type="parTrans" cxnId="{3BE000E8-B12B-8E45-B6F8-EDA3614F3C67}">
      <dgm:prSet/>
      <dgm:spPr/>
      <dgm:t>
        <a:bodyPr/>
        <a:lstStyle/>
        <a:p>
          <a:endParaRPr lang="en-US"/>
        </a:p>
      </dgm:t>
    </dgm:pt>
    <dgm:pt modelId="{0F59D76F-52B9-7842-ABD3-416395FF4DE5}" type="sibTrans" cxnId="{3BE000E8-B12B-8E45-B6F8-EDA3614F3C67}">
      <dgm:prSet/>
      <dgm:spPr/>
      <dgm:t>
        <a:bodyPr/>
        <a:lstStyle/>
        <a:p>
          <a:endParaRPr lang="en-US"/>
        </a:p>
      </dgm:t>
    </dgm:pt>
    <dgm:pt modelId="{35BDB9ED-60EE-1B49-B1F3-EFA6A2E29AD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CC1EFDF-1371-9749-8AAE-B55DDD8B5E47}" type="parTrans" cxnId="{1D3BBC6E-736C-524F-9FEC-68FDA740E11C}">
      <dgm:prSet/>
      <dgm:spPr/>
      <dgm:t>
        <a:bodyPr/>
        <a:lstStyle/>
        <a:p>
          <a:endParaRPr lang="en-US"/>
        </a:p>
      </dgm:t>
    </dgm:pt>
    <dgm:pt modelId="{6DE1C0F8-BB27-B844-8550-7D1AFED09C92}" type="sibTrans" cxnId="{1D3BBC6E-736C-524F-9FEC-68FDA740E11C}">
      <dgm:prSet/>
      <dgm:spPr/>
      <dgm:t>
        <a:bodyPr/>
        <a:lstStyle/>
        <a:p>
          <a:endParaRPr lang="en-US"/>
        </a:p>
      </dgm:t>
    </dgm:pt>
    <dgm:pt modelId="{4DDE1C22-827C-574D-98D4-4077912D13F5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2501378-9EC3-C343-93D8-6A99F0D27B58}" type="parTrans" cxnId="{319B4D1B-08B2-CF47-80D0-6E3937125A7D}">
      <dgm:prSet/>
      <dgm:spPr/>
      <dgm:t>
        <a:bodyPr/>
        <a:lstStyle/>
        <a:p>
          <a:endParaRPr lang="en-US"/>
        </a:p>
      </dgm:t>
    </dgm:pt>
    <dgm:pt modelId="{6BF85FEF-6041-5145-9D90-9FE320EAE41C}" type="sibTrans" cxnId="{319B4D1B-08B2-CF47-80D0-6E3937125A7D}">
      <dgm:prSet/>
      <dgm:spPr/>
      <dgm:t>
        <a:bodyPr/>
        <a:lstStyle/>
        <a:p>
          <a:endParaRPr lang="en-US"/>
        </a:p>
      </dgm:t>
    </dgm:pt>
    <dgm:pt modelId="{25CBFC81-6999-F245-B277-ACA16D288686}" type="pres">
      <dgm:prSet presAssocID="{4934325A-AE55-7245-9636-B8ED1DAAE6D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11B4A-ADD5-1A45-9961-8E0DA1619A2A}" type="pres">
      <dgm:prSet presAssocID="{B474526A-4FDB-C54D-B4C8-2CCFED682D9F}" presName="centerShape" presStyleLbl="node0" presStyleIdx="0" presStyleCnt="1" custScaleX="144968" custScaleY="54066"/>
      <dgm:spPr/>
      <dgm:t>
        <a:bodyPr/>
        <a:lstStyle/>
        <a:p>
          <a:endParaRPr lang="en-US"/>
        </a:p>
      </dgm:t>
    </dgm:pt>
    <dgm:pt modelId="{D30DEAC7-37A8-A943-9BAF-70EA149FD46C}" type="pres">
      <dgm:prSet presAssocID="{5EAD0412-0C3D-0E43-8D38-FA2B91745AC8}" presName="node" presStyleLbl="node1" presStyleIdx="0" presStyleCnt="6" custRadScaleRad="100123" custRadScaleInc="11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22D3A-2113-4744-8C03-DA6A7DCF5057}" type="pres">
      <dgm:prSet presAssocID="{5EAD0412-0C3D-0E43-8D38-FA2B91745AC8}" presName="dummy" presStyleCnt="0"/>
      <dgm:spPr/>
    </dgm:pt>
    <dgm:pt modelId="{1CD82E32-4A50-7547-82AA-AFCE84AFF115}" type="pres">
      <dgm:prSet presAssocID="{EF5B607C-AB62-BA40-A3BB-0D71F23860FA}" presName="sibTrans" presStyleLbl="sibTrans2D1" presStyleIdx="0" presStyleCnt="6"/>
      <dgm:spPr/>
      <dgm:t>
        <a:bodyPr/>
        <a:lstStyle/>
        <a:p>
          <a:endParaRPr lang="en-US"/>
        </a:p>
      </dgm:t>
    </dgm:pt>
    <dgm:pt modelId="{1EC343C3-BDB0-C34E-8FAC-14241991EB8D}" type="pres">
      <dgm:prSet presAssocID="{53900D8B-378F-BF46-ACEB-94A5A595A55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029C5-AD1C-1A47-ABCA-28E559853729}" type="pres">
      <dgm:prSet presAssocID="{53900D8B-378F-BF46-ACEB-94A5A595A553}" presName="dummy" presStyleCnt="0"/>
      <dgm:spPr/>
    </dgm:pt>
    <dgm:pt modelId="{ADF67086-C1A7-2046-B50B-D2E7853D8E74}" type="pres">
      <dgm:prSet presAssocID="{2E13105A-2071-4E4D-B93C-BE9D8EE96B5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2C461BD5-265A-6740-A357-38625763D00D}" type="pres">
      <dgm:prSet presAssocID="{B56E3CD2-5DFA-3D49-A8E7-1DB5598AA54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1D9FA-4F5B-4A42-B313-84E934B6A422}" type="pres">
      <dgm:prSet presAssocID="{B56E3CD2-5DFA-3D49-A8E7-1DB5598AA542}" presName="dummy" presStyleCnt="0"/>
      <dgm:spPr/>
    </dgm:pt>
    <dgm:pt modelId="{7DDA4CCC-81A0-414E-859D-4B1A51B52A8A}" type="pres">
      <dgm:prSet presAssocID="{336307F6-2B4F-2446-B28D-3608F3900376}" presName="sibTrans" presStyleLbl="sibTrans2D1" presStyleIdx="2" presStyleCnt="6"/>
      <dgm:spPr/>
      <dgm:t>
        <a:bodyPr/>
        <a:lstStyle/>
        <a:p>
          <a:endParaRPr lang="en-US"/>
        </a:p>
      </dgm:t>
    </dgm:pt>
    <dgm:pt modelId="{AF9AA309-DA31-1140-879A-EC952B5F59B2}" type="pres">
      <dgm:prSet presAssocID="{01CF47D1-43AB-B843-AD30-D72818A0D87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2A24C-887C-604D-B34F-3DDF2A87890D}" type="pres">
      <dgm:prSet presAssocID="{01CF47D1-43AB-B843-AD30-D72818A0D87B}" presName="dummy" presStyleCnt="0"/>
      <dgm:spPr/>
    </dgm:pt>
    <dgm:pt modelId="{F305E429-27B5-C646-B56E-E2A0A5843178}" type="pres">
      <dgm:prSet presAssocID="{0F59D76F-52B9-7842-ABD3-416395FF4DE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A515616-A84E-464A-92D3-34ACD906AE98}" type="pres">
      <dgm:prSet presAssocID="{35BDB9ED-60EE-1B49-B1F3-EFA6A2E29AD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9F755-999F-AE40-846C-AEC09FAB7433}" type="pres">
      <dgm:prSet presAssocID="{35BDB9ED-60EE-1B49-B1F3-EFA6A2E29AD4}" presName="dummy" presStyleCnt="0"/>
      <dgm:spPr/>
    </dgm:pt>
    <dgm:pt modelId="{7628B8B7-C3D0-C340-9952-33EB8A37FB4C}" type="pres">
      <dgm:prSet presAssocID="{6DE1C0F8-BB27-B844-8550-7D1AFED09C92}" presName="sibTrans" presStyleLbl="sibTrans2D1" presStyleIdx="4" presStyleCnt="6"/>
      <dgm:spPr/>
      <dgm:t>
        <a:bodyPr/>
        <a:lstStyle/>
        <a:p>
          <a:endParaRPr lang="en-US"/>
        </a:p>
      </dgm:t>
    </dgm:pt>
    <dgm:pt modelId="{C7AB0EB5-9199-E34C-92A8-089E5A7BD284}" type="pres">
      <dgm:prSet presAssocID="{4DDE1C22-827C-574D-98D4-4077912D13F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EF339-EF13-BA47-B59E-09F0450606BD}" type="pres">
      <dgm:prSet presAssocID="{4DDE1C22-827C-574D-98D4-4077912D13F5}" presName="dummy" presStyleCnt="0"/>
      <dgm:spPr/>
    </dgm:pt>
    <dgm:pt modelId="{D14D1F13-FEA5-ED44-9E20-06F4234549DC}" type="pres">
      <dgm:prSet presAssocID="{6BF85FEF-6041-5145-9D90-9FE320EAE41C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6A8D2CC8-346D-5A41-A21B-6FF10392EFAB}" type="presOf" srcId="{B474526A-4FDB-C54D-B4C8-2CCFED682D9F}" destId="{91C11B4A-ADD5-1A45-9961-8E0DA1619A2A}" srcOrd="0" destOrd="0" presId="urn:microsoft.com/office/officeart/2005/8/layout/radial6"/>
    <dgm:cxn modelId="{14F17D31-336A-A54B-B9CE-7847552A3C39}" srcId="{B474526A-4FDB-C54D-B4C8-2CCFED682D9F}" destId="{5EAD0412-0C3D-0E43-8D38-FA2B91745AC8}" srcOrd="0" destOrd="0" parTransId="{EA0196EB-9E70-8E49-B2DE-7892F69F504D}" sibTransId="{EF5B607C-AB62-BA40-A3BB-0D71F23860FA}"/>
    <dgm:cxn modelId="{7A6D979E-22F0-E843-B7E2-DE864217A8FA}" srcId="{4934325A-AE55-7245-9636-B8ED1DAAE6DA}" destId="{B474526A-4FDB-C54D-B4C8-2CCFED682D9F}" srcOrd="0" destOrd="0" parTransId="{3EDDE061-342E-BD48-933F-56C17A40AE31}" sibTransId="{EEBD0D6D-892A-4D41-BE07-99614AF5D0C1}"/>
    <dgm:cxn modelId="{858CAD2A-F4ED-8641-8720-80115DF9EEEF}" type="presOf" srcId="{2E13105A-2071-4E4D-B93C-BE9D8EE96B59}" destId="{ADF67086-C1A7-2046-B50B-D2E7853D8E74}" srcOrd="0" destOrd="0" presId="urn:microsoft.com/office/officeart/2005/8/layout/radial6"/>
    <dgm:cxn modelId="{F19E72C8-6590-0D4E-836B-2BB27585125A}" type="presOf" srcId="{5EAD0412-0C3D-0E43-8D38-FA2B91745AC8}" destId="{D30DEAC7-37A8-A943-9BAF-70EA149FD46C}" srcOrd="0" destOrd="0" presId="urn:microsoft.com/office/officeart/2005/8/layout/radial6"/>
    <dgm:cxn modelId="{068AFEE6-7356-0341-B46B-CC44AFEECA6F}" type="presOf" srcId="{4DDE1C22-827C-574D-98D4-4077912D13F5}" destId="{C7AB0EB5-9199-E34C-92A8-089E5A7BD284}" srcOrd="0" destOrd="0" presId="urn:microsoft.com/office/officeart/2005/8/layout/radial6"/>
    <dgm:cxn modelId="{3BE000E8-B12B-8E45-B6F8-EDA3614F3C67}" srcId="{B474526A-4FDB-C54D-B4C8-2CCFED682D9F}" destId="{01CF47D1-43AB-B843-AD30-D72818A0D87B}" srcOrd="3" destOrd="0" parTransId="{9143B62B-2E0E-2A41-ACBF-3B4D826FBF53}" sibTransId="{0F59D76F-52B9-7842-ABD3-416395FF4DE5}"/>
    <dgm:cxn modelId="{DC72714F-0C58-F341-B32A-1E3C8C0787EC}" type="presOf" srcId="{01CF47D1-43AB-B843-AD30-D72818A0D87B}" destId="{AF9AA309-DA31-1140-879A-EC952B5F59B2}" srcOrd="0" destOrd="0" presId="urn:microsoft.com/office/officeart/2005/8/layout/radial6"/>
    <dgm:cxn modelId="{319B4D1B-08B2-CF47-80D0-6E3937125A7D}" srcId="{B474526A-4FDB-C54D-B4C8-2CCFED682D9F}" destId="{4DDE1C22-827C-574D-98D4-4077912D13F5}" srcOrd="5" destOrd="0" parTransId="{32501378-9EC3-C343-93D8-6A99F0D27B58}" sibTransId="{6BF85FEF-6041-5145-9D90-9FE320EAE41C}"/>
    <dgm:cxn modelId="{8C10DAE0-98EB-D444-A178-CA029AA965DB}" type="presOf" srcId="{4934325A-AE55-7245-9636-B8ED1DAAE6DA}" destId="{25CBFC81-6999-F245-B277-ACA16D288686}" srcOrd="0" destOrd="0" presId="urn:microsoft.com/office/officeart/2005/8/layout/radial6"/>
    <dgm:cxn modelId="{A94F66BD-7329-9147-9EA1-3C3F4D9C030C}" type="presOf" srcId="{6BF85FEF-6041-5145-9D90-9FE320EAE41C}" destId="{D14D1F13-FEA5-ED44-9E20-06F4234549DC}" srcOrd="0" destOrd="0" presId="urn:microsoft.com/office/officeart/2005/8/layout/radial6"/>
    <dgm:cxn modelId="{DEF3A0CF-4C16-9B4E-A0B2-9036A994BF53}" type="presOf" srcId="{EF5B607C-AB62-BA40-A3BB-0D71F23860FA}" destId="{1CD82E32-4A50-7547-82AA-AFCE84AFF115}" srcOrd="0" destOrd="0" presId="urn:microsoft.com/office/officeart/2005/8/layout/radial6"/>
    <dgm:cxn modelId="{D04DDE98-D6AF-AA4D-95F8-676A16BB2796}" type="presOf" srcId="{0F59D76F-52B9-7842-ABD3-416395FF4DE5}" destId="{F305E429-27B5-C646-B56E-E2A0A5843178}" srcOrd="0" destOrd="0" presId="urn:microsoft.com/office/officeart/2005/8/layout/radial6"/>
    <dgm:cxn modelId="{00A992A3-E358-E146-BC40-13AF50D528BB}" type="presOf" srcId="{35BDB9ED-60EE-1B49-B1F3-EFA6A2E29AD4}" destId="{1A515616-A84E-464A-92D3-34ACD906AE98}" srcOrd="0" destOrd="0" presId="urn:microsoft.com/office/officeart/2005/8/layout/radial6"/>
    <dgm:cxn modelId="{BC5AE3FE-DD66-EC43-8E8E-A30A3A9D3EA3}" type="presOf" srcId="{B56E3CD2-5DFA-3D49-A8E7-1DB5598AA542}" destId="{2C461BD5-265A-6740-A357-38625763D00D}" srcOrd="0" destOrd="0" presId="urn:microsoft.com/office/officeart/2005/8/layout/radial6"/>
    <dgm:cxn modelId="{94082E9F-4D19-0441-ABE2-0D8BF01CD902}" type="presOf" srcId="{53900D8B-378F-BF46-ACEB-94A5A595A553}" destId="{1EC343C3-BDB0-C34E-8FAC-14241991EB8D}" srcOrd="0" destOrd="0" presId="urn:microsoft.com/office/officeart/2005/8/layout/radial6"/>
    <dgm:cxn modelId="{FC16AC9B-72D2-1342-B1C4-418E84C078D0}" type="presOf" srcId="{6DE1C0F8-BB27-B844-8550-7D1AFED09C92}" destId="{7628B8B7-C3D0-C340-9952-33EB8A37FB4C}" srcOrd="0" destOrd="0" presId="urn:microsoft.com/office/officeart/2005/8/layout/radial6"/>
    <dgm:cxn modelId="{86B30DF5-6F6C-514D-8F53-FF8CDD9C9CCB}" srcId="{B474526A-4FDB-C54D-B4C8-2CCFED682D9F}" destId="{53900D8B-378F-BF46-ACEB-94A5A595A553}" srcOrd="1" destOrd="0" parTransId="{5F8AA28F-3255-BD4E-B62B-7D424DF1204A}" sibTransId="{2E13105A-2071-4E4D-B93C-BE9D8EE96B59}"/>
    <dgm:cxn modelId="{69A71A58-E08C-FF46-BC53-A22144DC1607}" type="presOf" srcId="{336307F6-2B4F-2446-B28D-3608F3900376}" destId="{7DDA4CCC-81A0-414E-859D-4B1A51B52A8A}" srcOrd="0" destOrd="0" presId="urn:microsoft.com/office/officeart/2005/8/layout/radial6"/>
    <dgm:cxn modelId="{28C6DA82-06C5-2448-B9EC-21D569167AEF}" srcId="{B474526A-4FDB-C54D-B4C8-2CCFED682D9F}" destId="{B56E3CD2-5DFA-3D49-A8E7-1DB5598AA542}" srcOrd="2" destOrd="0" parTransId="{A536DD69-DA6B-BB41-943E-187F31F359F6}" sibTransId="{336307F6-2B4F-2446-B28D-3608F3900376}"/>
    <dgm:cxn modelId="{1D3BBC6E-736C-524F-9FEC-68FDA740E11C}" srcId="{B474526A-4FDB-C54D-B4C8-2CCFED682D9F}" destId="{35BDB9ED-60EE-1B49-B1F3-EFA6A2E29AD4}" srcOrd="4" destOrd="0" parTransId="{5CC1EFDF-1371-9749-8AAE-B55DDD8B5E47}" sibTransId="{6DE1C0F8-BB27-B844-8550-7D1AFED09C92}"/>
    <dgm:cxn modelId="{B3F46259-12B7-CE41-A6A4-89A94B75A9DD}" type="presParOf" srcId="{25CBFC81-6999-F245-B277-ACA16D288686}" destId="{91C11B4A-ADD5-1A45-9961-8E0DA1619A2A}" srcOrd="0" destOrd="0" presId="urn:microsoft.com/office/officeart/2005/8/layout/radial6"/>
    <dgm:cxn modelId="{787D4032-D408-0948-88D9-DD8378A34F63}" type="presParOf" srcId="{25CBFC81-6999-F245-B277-ACA16D288686}" destId="{D30DEAC7-37A8-A943-9BAF-70EA149FD46C}" srcOrd="1" destOrd="0" presId="urn:microsoft.com/office/officeart/2005/8/layout/radial6"/>
    <dgm:cxn modelId="{8C66312E-7128-B340-B230-5A4F8CAC4875}" type="presParOf" srcId="{25CBFC81-6999-F245-B277-ACA16D288686}" destId="{4F222D3A-2113-4744-8C03-DA6A7DCF5057}" srcOrd="2" destOrd="0" presId="urn:microsoft.com/office/officeart/2005/8/layout/radial6"/>
    <dgm:cxn modelId="{EA92EA3D-8BBD-584E-8CEC-32FAF08F7951}" type="presParOf" srcId="{25CBFC81-6999-F245-B277-ACA16D288686}" destId="{1CD82E32-4A50-7547-82AA-AFCE84AFF115}" srcOrd="3" destOrd="0" presId="urn:microsoft.com/office/officeart/2005/8/layout/radial6"/>
    <dgm:cxn modelId="{8646AD8B-9BB7-0543-BAE1-AAF97F47C189}" type="presParOf" srcId="{25CBFC81-6999-F245-B277-ACA16D288686}" destId="{1EC343C3-BDB0-C34E-8FAC-14241991EB8D}" srcOrd="4" destOrd="0" presId="urn:microsoft.com/office/officeart/2005/8/layout/radial6"/>
    <dgm:cxn modelId="{CC35D038-2F5A-3E45-B4F7-4528656A472F}" type="presParOf" srcId="{25CBFC81-6999-F245-B277-ACA16D288686}" destId="{A1B029C5-AD1C-1A47-ABCA-28E559853729}" srcOrd="5" destOrd="0" presId="urn:microsoft.com/office/officeart/2005/8/layout/radial6"/>
    <dgm:cxn modelId="{39F6EAC9-9B5A-F749-B7F2-0A7955B88C9F}" type="presParOf" srcId="{25CBFC81-6999-F245-B277-ACA16D288686}" destId="{ADF67086-C1A7-2046-B50B-D2E7853D8E74}" srcOrd="6" destOrd="0" presId="urn:microsoft.com/office/officeart/2005/8/layout/radial6"/>
    <dgm:cxn modelId="{2AC0C189-CF2C-9D49-9117-2DA154B10BF6}" type="presParOf" srcId="{25CBFC81-6999-F245-B277-ACA16D288686}" destId="{2C461BD5-265A-6740-A357-38625763D00D}" srcOrd="7" destOrd="0" presId="urn:microsoft.com/office/officeart/2005/8/layout/radial6"/>
    <dgm:cxn modelId="{83B0E996-25A1-614B-B443-36B06164E8CB}" type="presParOf" srcId="{25CBFC81-6999-F245-B277-ACA16D288686}" destId="{DFA1D9FA-4F5B-4A42-B313-84E934B6A422}" srcOrd="8" destOrd="0" presId="urn:microsoft.com/office/officeart/2005/8/layout/radial6"/>
    <dgm:cxn modelId="{CD7980A0-A14A-0C4C-BFDD-45FAE4932B36}" type="presParOf" srcId="{25CBFC81-6999-F245-B277-ACA16D288686}" destId="{7DDA4CCC-81A0-414E-859D-4B1A51B52A8A}" srcOrd="9" destOrd="0" presId="urn:microsoft.com/office/officeart/2005/8/layout/radial6"/>
    <dgm:cxn modelId="{CA931689-C868-4E48-85C3-5FF09BE4F5C3}" type="presParOf" srcId="{25CBFC81-6999-F245-B277-ACA16D288686}" destId="{AF9AA309-DA31-1140-879A-EC952B5F59B2}" srcOrd="10" destOrd="0" presId="urn:microsoft.com/office/officeart/2005/8/layout/radial6"/>
    <dgm:cxn modelId="{9B7D61C9-4443-5A42-953E-750D0C086C9A}" type="presParOf" srcId="{25CBFC81-6999-F245-B277-ACA16D288686}" destId="{D552A24C-887C-604D-B34F-3DDF2A87890D}" srcOrd="11" destOrd="0" presId="urn:microsoft.com/office/officeart/2005/8/layout/radial6"/>
    <dgm:cxn modelId="{7D0AE5D5-FA7F-1C4C-8C2F-A3AAED9E1E06}" type="presParOf" srcId="{25CBFC81-6999-F245-B277-ACA16D288686}" destId="{F305E429-27B5-C646-B56E-E2A0A5843178}" srcOrd="12" destOrd="0" presId="urn:microsoft.com/office/officeart/2005/8/layout/radial6"/>
    <dgm:cxn modelId="{6DE72CB6-3443-BC4D-8714-732FF46E1445}" type="presParOf" srcId="{25CBFC81-6999-F245-B277-ACA16D288686}" destId="{1A515616-A84E-464A-92D3-34ACD906AE98}" srcOrd="13" destOrd="0" presId="urn:microsoft.com/office/officeart/2005/8/layout/radial6"/>
    <dgm:cxn modelId="{AE4F48A2-3ECC-5247-B980-67C7A1348B04}" type="presParOf" srcId="{25CBFC81-6999-F245-B277-ACA16D288686}" destId="{B539F755-999F-AE40-846C-AEC09FAB7433}" srcOrd="14" destOrd="0" presId="urn:microsoft.com/office/officeart/2005/8/layout/radial6"/>
    <dgm:cxn modelId="{CD0F5BE3-4500-EF45-AE3A-1EEC05956F8B}" type="presParOf" srcId="{25CBFC81-6999-F245-B277-ACA16D288686}" destId="{7628B8B7-C3D0-C340-9952-33EB8A37FB4C}" srcOrd="15" destOrd="0" presId="urn:microsoft.com/office/officeart/2005/8/layout/radial6"/>
    <dgm:cxn modelId="{0AA8FDF1-8982-8044-9758-E4EBC029F936}" type="presParOf" srcId="{25CBFC81-6999-F245-B277-ACA16D288686}" destId="{C7AB0EB5-9199-E34C-92A8-089E5A7BD284}" srcOrd="16" destOrd="0" presId="urn:microsoft.com/office/officeart/2005/8/layout/radial6"/>
    <dgm:cxn modelId="{59BFE42B-FD8B-0249-845E-9E6908CBB0DA}" type="presParOf" srcId="{25CBFC81-6999-F245-B277-ACA16D288686}" destId="{90CEF339-EF13-BA47-B59E-09F0450606BD}" srcOrd="17" destOrd="0" presId="urn:microsoft.com/office/officeart/2005/8/layout/radial6"/>
    <dgm:cxn modelId="{51F1B757-103D-4E4C-9D7A-3215603F2401}" type="presParOf" srcId="{25CBFC81-6999-F245-B277-ACA16D288686}" destId="{D14D1F13-FEA5-ED44-9E20-06F4234549DC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34325A-AE55-7245-9636-B8ED1DAAE6DA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4526A-4FDB-C54D-B4C8-2CCFED682D9F}">
      <dgm:prSet phldrT="[Text]"/>
      <dgm:spPr/>
      <dgm:t>
        <a:bodyPr/>
        <a:lstStyle/>
        <a:p>
          <a:r>
            <a:rPr lang="en-US" dirty="0" smtClean="0"/>
            <a:t>Store #1</a:t>
          </a:r>
          <a:endParaRPr lang="en-US" dirty="0"/>
        </a:p>
      </dgm:t>
    </dgm:pt>
    <dgm:pt modelId="{3EDDE061-342E-BD48-933F-56C17A40AE31}" type="parTrans" cxnId="{7A6D979E-22F0-E843-B7E2-DE864217A8FA}">
      <dgm:prSet/>
      <dgm:spPr/>
      <dgm:t>
        <a:bodyPr/>
        <a:lstStyle/>
        <a:p>
          <a:endParaRPr lang="en-US"/>
        </a:p>
      </dgm:t>
    </dgm:pt>
    <dgm:pt modelId="{EEBD0D6D-892A-4D41-BE07-99614AF5D0C1}" type="sibTrans" cxnId="{7A6D979E-22F0-E843-B7E2-DE864217A8FA}">
      <dgm:prSet/>
      <dgm:spPr/>
      <dgm:t>
        <a:bodyPr/>
        <a:lstStyle/>
        <a:p>
          <a:endParaRPr lang="en-US"/>
        </a:p>
      </dgm:t>
    </dgm:pt>
    <dgm:pt modelId="{5EAD0412-0C3D-0E43-8D38-FA2B91745AC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A0196EB-9E70-8E49-B2DE-7892F69F504D}" type="parTrans" cxnId="{14F17D31-336A-A54B-B9CE-7847552A3C39}">
      <dgm:prSet/>
      <dgm:spPr/>
      <dgm:t>
        <a:bodyPr/>
        <a:lstStyle/>
        <a:p>
          <a:endParaRPr lang="en-US"/>
        </a:p>
      </dgm:t>
    </dgm:pt>
    <dgm:pt modelId="{EF5B607C-AB62-BA40-A3BB-0D71F23860FA}" type="sibTrans" cxnId="{14F17D31-336A-A54B-B9CE-7847552A3C39}">
      <dgm:prSet/>
      <dgm:spPr/>
      <dgm:t>
        <a:bodyPr/>
        <a:lstStyle/>
        <a:p>
          <a:endParaRPr lang="en-US"/>
        </a:p>
      </dgm:t>
    </dgm:pt>
    <dgm:pt modelId="{53900D8B-378F-BF46-ACEB-94A5A595A553}">
      <dgm:prSet phldrT="[Text]"/>
      <dgm:spPr/>
      <dgm:t>
        <a:bodyPr/>
        <a:lstStyle/>
        <a:p>
          <a:endParaRPr lang="en-US" dirty="0"/>
        </a:p>
      </dgm:t>
    </dgm:pt>
    <dgm:pt modelId="{5F8AA28F-3255-BD4E-B62B-7D424DF1204A}" type="parTrans" cxnId="{86B30DF5-6F6C-514D-8F53-FF8CDD9C9CCB}">
      <dgm:prSet/>
      <dgm:spPr/>
      <dgm:t>
        <a:bodyPr/>
        <a:lstStyle/>
        <a:p>
          <a:endParaRPr lang="en-US"/>
        </a:p>
      </dgm:t>
    </dgm:pt>
    <dgm:pt modelId="{2E13105A-2071-4E4D-B93C-BE9D8EE96B59}" type="sibTrans" cxnId="{86B30DF5-6F6C-514D-8F53-FF8CDD9C9CCB}">
      <dgm:prSet/>
      <dgm:spPr/>
      <dgm:t>
        <a:bodyPr/>
        <a:lstStyle/>
        <a:p>
          <a:endParaRPr lang="en-US"/>
        </a:p>
      </dgm:t>
    </dgm:pt>
    <dgm:pt modelId="{01CF47D1-43AB-B843-AD30-D72818A0D87B}">
      <dgm:prSet phldrT="[Text]"/>
      <dgm:spPr/>
    </dgm:pt>
    <dgm:pt modelId="{9143B62B-2E0E-2A41-ACBF-3B4D826FBF53}" type="parTrans" cxnId="{3BE000E8-B12B-8E45-B6F8-EDA3614F3C67}">
      <dgm:prSet/>
      <dgm:spPr/>
      <dgm:t>
        <a:bodyPr/>
        <a:lstStyle/>
        <a:p>
          <a:endParaRPr lang="en-US"/>
        </a:p>
      </dgm:t>
    </dgm:pt>
    <dgm:pt modelId="{0F59D76F-52B9-7842-ABD3-416395FF4DE5}" type="sibTrans" cxnId="{3BE000E8-B12B-8E45-B6F8-EDA3614F3C67}">
      <dgm:prSet/>
      <dgm:spPr/>
      <dgm:t>
        <a:bodyPr/>
        <a:lstStyle/>
        <a:p>
          <a:endParaRPr lang="en-US"/>
        </a:p>
      </dgm:t>
    </dgm:pt>
    <dgm:pt modelId="{35BDB9ED-60EE-1B49-B1F3-EFA6A2E29AD4}">
      <dgm:prSet phldrT="[Text]"/>
      <dgm:spPr/>
    </dgm:pt>
    <dgm:pt modelId="{5CC1EFDF-1371-9749-8AAE-B55DDD8B5E47}" type="parTrans" cxnId="{1D3BBC6E-736C-524F-9FEC-68FDA740E11C}">
      <dgm:prSet/>
      <dgm:spPr/>
      <dgm:t>
        <a:bodyPr/>
        <a:lstStyle/>
        <a:p>
          <a:endParaRPr lang="en-US"/>
        </a:p>
      </dgm:t>
    </dgm:pt>
    <dgm:pt modelId="{6DE1C0F8-BB27-B844-8550-7D1AFED09C92}" type="sibTrans" cxnId="{1D3BBC6E-736C-524F-9FEC-68FDA740E11C}">
      <dgm:prSet/>
      <dgm:spPr/>
      <dgm:t>
        <a:bodyPr/>
        <a:lstStyle/>
        <a:p>
          <a:endParaRPr lang="en-US"/>
        </a:p>
      </dgm:t>
    </dgm:pt>
    <dgm:pt modelId="{4DDE1C22-827C-574D-98D4-4077912D13F5}">
      <dgm:prSet phldrT="[Text]"/>
      <dgm:spPr/>
    </dgm:pt>
    <dgm:pt modelId="{32501378-9EC3-C343-93D8-6A99F0D27B58}" type="parTrans" cxnId="{319B4D1B-08B2-CF47-80D0-6E3937125A7D}">
      <dgm:prSet/>
      <dgm:spPr/>
      <dgm:t>
        <a:bodyPr/>
        <a:lstStyle/>
        <a:p>
          <a:endParaRPr lang="en-US"/>
        </a:p>
      </dgm:t>
    </dgm:pt>
    <dgm:pt modelId="{6BF85FEF-6041-5145-9D90-9FE320EAE41C}" type="sibTrans" cxnId="{319B4D1B-08B2-CF47-80D0-6E3937125A7D}">
      <dgm:prSet/>
      <dgm:spPr/>
      <dgm:t>
        <a:bodyPr/>
        <a:lstStyle/>
        <a:p>
          <a:endParaRPr lang="en-US"/>
        </a:p>
      </dgm:t>
    </dgm:pt>
    <dgm:pt modelId="{536796AE-14B1-004C-8B3A-D6A282E42C8F}">
      <dgm:prSet phldrT="[Text]"/>
      <dgm:spPr/>
      <dgm:t>
        <a:bodyPr/>
        <a:lstStyle/>
        <a:p>
          <a:endParaRPr lang="en-US" dirty="0"/>
        </a:p>
      </dgm:t>
    </dgm:pt>
    <dgm:pt modelId="{3AAF086D-E526-D44E-95EE-29866B65E2E0}" type="parTrans" cxnId="{14DC25DE-C16B-3646-938A-ACDCE54240A7}">
      <dgm:prSet/>
      <dgm:spPr/>
      <dgm:t>
        <a:bodyPr/>
        <a:lstStyle/>
        <a:p>
          <a:endParaRPr lang="en-US"/>
        </a:p>
      </dgm:t>
    </dgm:pt>
    <dgm:pt modelId="{0C4F5232-E2F6-B846-9C92-4660167BB7A7}" type="sibTrans" cxnId="{14DC25DE-C16B-3646-938A-ACDCE54240A7}">
      <dgm:prSet/>
      <dgm:spPr/>
      <dgm:t>
        <a:bodyPr/>
        <a:lstStyle/>
        <a:p>
          <a:endParaRPr lang="en-US"/>
        </a:p>
      </dgm:t>
    </dgm:pt>
    <dgm:pt modelId="{EFE71C00-1D60-E44C-A595-96183FA7B67C}">
      <dgm:prSet phldrT="[Text]"/>
      <dgm:spPr/>
      <dgm:t>
        <a:bodyPr/>
        <a:lstStyle/>
        <a:p>
          <a:endParaRPr lang="en-US" dirty="0"/>
        </a:p>
      </dgm:t>
    </dgm:pt>
    <dgm:pt modelId="{F6AE12F5-D0F8-6C4C-BF2C-54FF8AB9A59A}" type="parTrans" cxnId="{EEDE0396-7B0F-1141-B146-32A61E60DF7E}">
      <dgm:prSet/>
      <dgm:spPr/>
      <dgm:t>
        <a:bodyPr/>
        <a:lstStyle/>
        <a:p>
          <a:endParaRPr lang="en-US"/>
        </a:p>
      </dgm:t>
    </dgm:pt>
    <dgm:pt modelId="{B973F1D3-D109-9743-BB31-1C6962408E9C}" type="sibTrans" cxnId="{EEDE0396-7B0F-1141-B146-32A61E60DF7E}">
      <dgm:prSet/>
      <dgm:spPr/>
      <dgm:t>
        <a:bodyPr/>
        <a:lstStyle/>
        <a:p>
          <a:endParaRPr lang="en-US"/>
        </a:p>
      </dgm:t>
    </dgm:pt>
    <dgm:pt modelId="{25CBFC81-6999-F245-B277-ACA16D288686}" type="pres">
      <dgm:prSet presAssocID="{4934325A-AE55-7245-9636-B8ED1DAAE6D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11B4A-ADD5-1A45-9961-8E0DA1619A2A}" type="pres">
      <dgm:prSet presAssocID="{B474526A-4FDB-C54D-B4C8-2CCFED682D9F}" presName="centerShape" presStyleLbl="node0" presStyleIdx="0" presStyleCnt="1" custScaleX="144968" custScaleY="54066"/>
      <dgm:spPr/>
      <dgm:t>
        <a:bodyPr/>
        <a:lstStyle/>
        <a:p>
          <a:endParaRPr lang="en-US"/>
        </a:p>
      </dgm:t>
    </dgm:pt>
    <dgm:pt modelId="{D30DEAC7-37A8-A943-9BAF-70EA149FD46C}" type="pres">
      <dgm:prSet presAssocID="{5EAD0412-0C3D-0E43-8D38-FA2B91745A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22D3A-2113-4744-8C03-DA6A7DCF5057}" type="pres">
      <dgm:prSet presAssocID="{5EAD0412-0C3D-0E43-8D38-FA2B91745AC8}" presName="dummy" presStyleCnt="0"/>
      <dgm:spPr/>
    </dgm:pt>
    <dgm:pt modelId="{1CD82E32-4A50-7547-82AA-AFCE84AFF115}" type="pres">
      <dgm:prSet presAssocID="{EF5B607C-AB62-BA40-A3BB-0D71F23860F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3A132D9-CDC9-AE40-BB8D-E17475102E76}" type="pres">
      <dgm:prSet presAssocID="{EFE71C00-1D60-E44C-A595-96183FA7B67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C87EE-E746-6B41-A37E-F495FA3CE268}" type="pres">
      <dgm:prSet presAssocID="{EFE71C00-1D60-E44C-A595-96183FA7B67C}" presName="dummy" presStyleCnt="0"/>
      <dgm:spPr/>
    </dgm:pt>
    <dgm:pt modelId="{740D6053-9052-4A4A-AFDF-B772B3E12B98}" type="pres">
      <dgm:prSet presAssocID="{B973F1D3-D109-9743-BB31-1C6962408E9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65B50AB-05F2-2542-81C3-3F83F4E38D00}" type="pres">
      <dgm:prSet presAssocID="{536796AE-14B1-004C-8B3A-D6A282E42C8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A121A-A260-604C-AB0B-F94ED1E531B4}" type="pres">
      <dgm:prSet presAssocID="{536796AE-14B1-004C-8B3A-D6A282E42C8F}" presName="dummy" presStyleCnt="0"/>
      <dgm:spPr/>
    </dgm:pt>
    <dgm:pt modelId="{81CE0739-66CF-5849-839A-9DDA62BB1BDC}" type="pres">
      <dgm:prSet presAssocID="{0C4F5232-E2F6-B846-9C92-4660167BB7A7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4F17D31-336A-A54B-B9CE-7847552A3C39}" srcId="{B474526A-4FDB-C54D-B4C8-2CCFED682D9F}" destId="{5EAD0412-0C3D-0E43-8D38-FA2B91745AC8}" srcOrd="0" destOrd="0" parTransId="{EA0196EB-9E70-8E49-B2DE-7892F69F504D}" sibTransId="{EF5B607C-AB62-BA40-A3BB-0D71F23860FA}"/>
    <dgm:cxn modelId="{0D4B120D-0CCC-1F4A-8B62-A1D63F46CCA2}" type="presOf" srcId="{4934325A-AE55-7245-9636-B8ED1DAAE6DA}" destId="{25CBFC81-6999-F245-B277-ACA16D288686}" srcOrd="0" destOrd="0" presId="urn:microsoft.com/office/officeart/2005/8/layout/radial6"/>
    <dgm:cxn modelId="{7A6D979E-22F0-E843-B7E2-DE864217A8FA}" srcId="{4934325A-AE55-7245-9636-B8ED1DAAE6DA}" destId="{B474526A-4FDB-C54D-B4C8-2CCFED682D9F}" srcOrd="0" destOrd="0" parTransId="{3EDDE061-342E-BD48-933F-56C17A40AE31}" sibTransId="{EEBD0D6D-892A-4D41-BE07-99614AF5D0C1}"/>
    <dgm:cxn modelId="{14DC25DE-C16B-3646-938A-ACDCE54240A7}" srcId="{B474526A-4FDB-C54D-B4C8-2CCFED682D9F}" destId="{536796AE-14B1-004C-8B3A-D6A282E42C8F}" srcOrd="2" destOrd="0" parTransId="{3AAF086D-E526-D44E-95EE-29866B65E2E0}" sibTransId="{0C4F5232-E2F6-B846-9C92-4660167BB7A7}"/>
    <dgm:cxn modelId="{3BE000E8-B12B-8E45-B6F8-EDA3614F3C67}" srcId="{4934325A-AE55-7245-9636-B8ED1DAAE6DA}" destId="{01CF47D1-43AB-B843-AD30-D72818A0D87B}" srcOrd="2" destOrd="0" parTransId="{9143B62B-2E0E-2A41-ACBF-3B4D826FBF53}" sibTransId="{0F59D76F-52B9-7842-ABD3-416395FF4DE5}"/>
    <dgm:cxn modelId="{5E558A8D-F713-1041-9DDB-B74D1DC2146B}" type="presOf" srcId="{EFE71C00-1D60-E44C-A595-96183FA7B67C}" destId="{B3A132D9-CDC9-AE40-BB8D-E17475102E76}" srcOrd="0" destOrd="0" presId="urn:microsoft.com/office/officeart/2005/8/layout/radial6"/>
    <dgm:cxn modelId="{319B4D1B-08B2-CF47-80D0-6E3937125A7D}" srcId="{01CF47D1-43AB-B843-AD30-D72818A0D87B}" destId="{4DDE1C22-827C-574D-98D4-4077912D13F5}" srcOrd="1" destOrd="0" parTransId="{32501378-9EC3-C343-93D8-6A99F0D27B58}" sibTransId="{6BF85FEF-6041-5145-9D90-9FE320EAE41C}"/>
    <dgm:cxn modelId="{D14DA5FF-71DE-1541-B1FD-5B95C25C527C}" type="presOf" srcId="{5EAD0412-0C3D-0E43-8D38-FA2B91745AC8}" destId="{D30DEAC7-37A8-A943-9BAF-70EA149FD46C}" srcOrd="0" destOrd="0" presId="urn:microsoft.com/office/officeart/2005/8/layout/radial6"/>
    <dgm:cxn modelId="{D70F92D5-EF44-624F-84BB-62999B636450}" type="presOf" srcId="{0C4F5232-E2F6-B846-9C92-4660167BB7A7}" destId="{81CE0739-66CF-5849-839A-9DDA62BB1BDC}" srcOrd="0" destOrd="0" presId="urn:microsoft.com/office/officeart/2005/8/layout/radial6"/>
    <dgm:cxn modelId="{06996FA0-7E8D-1942-8C2B-5A5F9E24C964}" type="presOf" srcId="{B973F1D3-D109-9743-BB31-1C6962408E9C}" destId="{740D6053-9052-4A4A-AFDF-B772B3E12B98}" srcOrd="0" destOrd="0" presId="urn:microsoft.com/office/officeart/2005/8/layout/radial6"/>
    <dgm:cxn modelId="{CB4A59A1-04D4-CF46-8200-2DDF5E926FAB}" type="presOf" srcId="{B474526A-4FDB-C54D-B4C8-2CCFED682D9F}" destId="{91C11B4A-ADD5-1A45-9961-8E0DA1619A2A}" srcOrd="0" destOrd="0" presId="urn:microsoft.com/office/officeart/2005/8/layout/radial6"/>
    <dgm:cxn modelId="{EEDE0396-7B0F-1141-B146-32A61E60DF7E}" srcId="{B474526A-4FDB-C54D-B4C8-2CCFED682D9F}" destId="{EFE71C00-1D60-E44C-A595-96183FA7B67C}" srcOrd="1" destOrd="0" parTransId="{F6AE12F5-D0F8-6C4C-BF2C-54FF8AB9A59A}" sibTransId="{B973F1D3-D109-9743-BB31-1C6962408E9C}"/>
    <dgm:cxn modelId="{86B30DF5-6F6C-514D-8F53-FF8CDD9C9CCB}" srcId="{4934325A-AE55-7245-9636-B8ED1DAAE6DA}" destId="{53900D8B-378F-BF46-ACEB-94A5A595A553}" srcOrd="1" destOrd="0" parTransId="{5F8AA28F-3255-BD4E-B62B-7D424DF1204A}" sibTransId="{2E13105A-2071-4E4D-B93C-BE9D8EE96B59}"/>
    <dgm:cxn modelId="{70709080-62A4-8548-AFA0-60532DA16E70}" type="presOf" srcId="{536796AE-14B1-004C-8B3A-D6A282E42C8F}" destId="{865B50AB-05F2-2542-81C3-3F83F4E38D00}" srcOrd="0" destOrd="0" presId="urn:microsoft.com/office/officeart/2005/8/layout/radial6"/>
    <dgm:cxn modelId="{1D3BBC6E-736C-524F-9FEC-68FDA740E11C}" srcId="{01CF47D1-43AB-B843-AD30-D72818A0D87B}" destId="{35BDB9ED-60EE-1B49-B1F3-EFA6A2E29AD4}" srcOrd="0" destOrd="0" parTransId="{5CC1EFDF-1371-9749-8AAE-B55DDD8B5E47}" sibTransId="{6DE1C0F8-BB27-B844-8550-7D1AFED09C92}"/>
    <dgm:cxn modelId="{B60B07DA-CDA0-4D48-A6C8-905AE4FDF087}" type="presOf" srcId="{EF5B607C-AB62-BA40-A3BB-0D71F23860FA}" destId="{1CD82E32-4A50-7547-82AA-AFCE84AFF115}" srcOrd="0" destOrd="0" presId="urn:microsoft.com/office/officeart/2005/8/layout/radial6"/>
    <dgm:cxn modelId="{ED0852D0-15F3-AE4F-B946-114A8A439D80}" type="presParOf" srcId="{25CBFC81-6999-F245-B277-ACA16D288686}" destId="{91C11B4A-ADD5-1A45-9961-8E0DA1619A2A}" srcOrd="0" destOrd="0" presId="urn:microsoft.com/office/officeart/2005/8/layout/radial6"/>
    <dgm:cxn modelId="{2C834FFF-4978-BC44-AAB3-A58D3A481453}" type="presParOf" srcId="{25CBFC81-6999-F245-B277-ACA16D288686}" destId="{D30DEAC7-37A8-A943-9BAF-70EA149FD46C}" srcOrd="1" destOrd="0" presId="urn:microsoft.com/office/officeart/2005/8/layout/radial6"/>
    <dgm:cxn modelId="{3EE5BA90-BE27-9141-8CC2-FF6D1D4CDDAB}" type="presParOf" srcId="{25CBFC81-6999-F245-B277-ACA16D288686}" destId="{4F222D3A-2113-4744-8C03-DA6A7DCF5057}" srcOrd="2" destOrd="0" presId="urn:microsoft.com/office/officeart/2005/8/layout/radial6"/>
    <dgm:cxn modelId="{2ED207A8-00A0-4B41-B850-5DB8EF17A340}" type="presParOf" srcId="{25CBFC81-6999-F245-B277-ACA16D288686}" destId="{1CD82E32-4A50-7547-82AA-AFCE84AFF115}" srcOrd="3" destOrd="0" presId="urn:microsoft.com/office/officeart/2005/8/layout/radial6"/>
    <dgm:cxn modelId="{3ADC3197-7E39-364C-8605-76685DB0B684}" type="presParOf" srcId="{25CBFC81-6999-F245-B277-ACA16D288686}" destId="{B3A132D9-CDC9-AE40-BB8D-E17475102E76}" srcOrd="4" destOrd="0" presId="urn:microsoft.com/office/officeart/2005/8/layout/radial6"/>
    <dgm:cxn modelId="{B95F0E5D-22DB-4F4A-BD10-63355322A4A8}" type="presParOf" srcId="{25CBFC81-6999-F245-B277-ACA16D288686}" destId="{F33C87EE-E746-6B41-A37E-F495FA3CE268}" srcOrd="5" destOrd="0" presId="urn:microsoft.com/office/officeart/2005/8/layout/radial6"/>
    <dgm:cxn modelId="{24F9B4B1-8B98-0E47-9DCB-B5A7DB64402E}" type="presParOf" srcId="{25CBFC81-6999-F245-B277-ACA16D288686}" destId="{740D6053-9052-4A4A-AFDF-B772B3E12B98}" srcOrd="6" destOrd="0" presId="urn:microsoft.com/office/officeart/2005/8/layout/radial6"/>
    <dgm:cxn modelId="{44410462-9B99-EC4C-8C15-40B7FAF98B57}" type="presParOf" srcId="{25CBFC81-6999-F245-B277-ACA16D288686}" destId="{865B50AB-05F2-2542-81C3-3F83F4E38D00}" srcOrd="7" destOrd="0" presId="urn:microsoft.com/office/officeart/2005/8/layout/radial6"/>
    <dgm:cxn modelId="{FDF8AEDF-1135-8642-9396-8D74691D55EF}" type="presParOf" srcId="{25CBFC81-6999-F245-B277-ACA16D288686}" destId="{BB7A121A-A260-604C-AB0B-F94ED1E531B4}" srcOrd="8" destOrd="0" presId="urn:microsoft.com/office/officeart/2005/8/layout/radial6"/>
    <dgm:cxn modelId="{DAAFDEA9-A194-844E-A5EC-1ACD184274B4}" type="presParOf" srcId="{25CBFC81-6999-F245-B277-ACA16D288686}" destId="{81CE0739-66CF-5849-839A-9DDA62BB1BDC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34325A-AE55-7245-9636-B8ED1DAAE6DA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4526A-4FDB-C54D-B4C8-2CCFED682D9F}">
      <dgm:prSet phldrT="[Text]"/>
      <dgm:spPr/>
      <dgm:t>
        <a:bodyPr/>
        <a:lstStyle/>
        <a:p>
          <a:r>
            <a:rPr lang="en-US" dirty="0" smtClean="0"/>
            <a:t>Store #7</a:t>
          </a:r>
          <a:endParaRPr lang="en-US" dirty="0"/>
        </a:p>
      </dgm:t>
    </dgm:pt>
    <dgm:pt modelId="{3EDDE061-342E-BD48-933F-56C17A40AE31}" type="parTrans" cxnId="{7A6D979E-22F0-E843-B7E2-DE864217A8FA}">
      <dgm:prSet/>
      <dgm:spPr/>
      <dgm:t>
        <a:bodyPr/>
        <a:lstStyle/>
        <a:p>
          <a:endParaRPr lang="en-US"/>
        </a:p>
      </dgm:t>
    </dgm:pt>
    <dgm:pt modelId="{EEBD0D6D-892A-4D41-BE07-99614AF5D0C1}" type="sibTrans" cxnId="{7A6D979E-22F0-E843-B7E2-DE864217A8FA}">
      <dgm:prSet/>
      <dgm:spPr/>
      <dgm:t>
        <a:bodyPr/>
        <a:lstStyle/>
        <a:p>
          <a:endParaRPr lang="en-US"/>
        </a:p>
      </dgm:t>
    </dgm:pt>
    <dgm:pt modelId="{5EAD0412-0C3D-0E43-8D38-FA2B91745AC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A0196EB-9E70-8E49-B2DE-7892F69F504D}" type="parTrans" cxnId="{14F17D31-336A-A54B-B9CE-7847552A3C39}">
      <dgm:prSet/>
      <dgm:spPr/>
      <dgm:t>
        <a:bodyPr/>
        <a:lstStyle/>
        <a:p>
          <a:endParaRPr lang="en-US"/>
        </a:p>
      </dgm:t>
    </dgm:pt>
    <dgm:pt modelId="{EF5B607C-AB62-BA40-A3BB-0D71F23860FA}" type="sibTrans" cxnId="{14F17D31-336A-A54B-B9CE-7847552A3C39}">
      <dgm:prSet/>
      <dgm:spPr/>
      <dgm:t>
        <a:bodyPr/>
        <a:lstStyle/>
        <a:p>
          <a:endParaRPr lang="en-US"/>
        </a:p>
      </dgm:t>
    </dgm:pt>
    <dgm:pt modelId="{53900D8B-378F-BF46-ACEB-94A5A595A553}">
      <dgm:prSet phldrT="[Text]"/>
      <dgm:spPr/>
      <dgm:t>
        <a:bodyPr/>
        <a:lstStyle/>
        <a:p>
          <a:endParaRPr lang="en-US" dirty="0"/>
        </a:p>
      </dgm:t>
    </dgm:pt>
    <dgm:pt modelId="{5F8AA28F-3255-BD4E-B62B-7D424DF1204A}" type="parTrans" cxnId="{86B30DF5-6F6C-514D-8F53-FF8CDD9C9CCB}">
      <dgm:prSet/>
      <dgm:spPr/>
      <dgm:t>
        <a:bodyPr/>
        <a:lstStyle/>
        <a:p>
          <a:endParaRPr lang="en-US"/>
        </a:p>
      </dgm:t>
    </dgm:pt>
    <dgm:pt modelId="{2E13105A-2071-4E4D-B93C-BE9D8EE96B59}" type="sibTrans" cxnId="{86B30DF5-6F6C-514D-8F53-FF8CDD9C9CCB}">
      <dgm:prSet/>
      <dgm:spPr/>
      <dgm:t>
        <a:bodyPr/>
        <a:lstStyle/>
        <a:p>
          <a:endParaRPr lang="en-US"/>
        </a:p>
      </dgm:t>
    </dgm:pt>
    <dgm:pt modelId="{01CF47D1-43AB-B843-AD30-D72818A0D87B}">
      <dgm:prSet phldrT="[Text]"/>
      <dgm:spPr/>
    </dgm:pt>
    <dgm:pt modelId="{9143B62B-2E0E-2A41-ACBF-3B4D826FBF53}" type="parTrans" cxnId="{3BE000E8-B12B-8E45-B6F8-EDA3614F3C67}">
      <dgm:prSet/>
      <dgm:spPr/>
      <dgm:t>
        <a:bodyPr/>
        <a:lstStyle/>
        <a:p>
          <a:endParaRPr lang="en-US"/>
        </a:p>
      </dgm:t>
    </dgm:pt>
    <dgm:pt modelId="{0F59D76F-52B9-7842-ABD3-416395FF4DE5}" type="sibTrans" cxnId="{3BE000E8-B12B-8E45-B6F8-EDA3614F3C67}">
      <dgm:prSet/>
      <dgm:spPr/>
      <dgm:t>
        <a:bodyPr/>
        <a:lstStyle/>
        <a:p>
          <a:endParaRPr lang="en-US"/>
        </a:p>
      </dgm:t>
    </dgm:pt>
    <dgm:pt modelId="{35BDB9ED-60EE-1B49-B1F3-EFA6A2E29AD4}">
      <dgm:prSet phldrT="[Text]"/>
      <dgm:spPr/>
    </dgm:pt>
    <dgm:pt modelId="{5CC1EFDF-1371-9749-8AAE-B55DDD8B5E47}" type="parTrans" cxnId="{1D3BBC6E-736C-524F-9FEC-68FDA740E11C}">
      <dgm:prSet/>
      <dgm:spPr/>
      <dgm:t>
        <a:bodyPr/>
        <a:lstStyle/>
        <a:p>
          <a:endParaRPr lang="en-US"/>
        </a:p>
      </dgm:t>
    </dgm:pt>
    <dgm:pt modelId="{6DE1C0F8-BB27-B844-8550-7D1AFED09C92}" type="sibTrans" cxnId="{1D3BBC6E-736C-524F-9FEC-68FDA740E11C}">
      <dgm:prSet/>
      <dgm:spPr/>
      <dgm:t>
        <a:bodyPr/>
        <a:lstStyle/>
        <a:p>
          <a:endParaRPr lang="en-US"/>
        </a:p>
      </dgm:t>
    </dgm:pt>
    <dgm:pt modelId="{4DDE1C22-827C-574D-98D4-4077912D13F5}">
      <dgm:prSet phldrT="[Text]"/>
      <dgm:spPr/>
    </dgm:pt>
    <dgm:pt modelId="{32501378-9EC3-C343-93D8-6A99F0D27B58}" type="parTrans" cxnId="{319B4D1B-08B2-CF47-80D0-6E3937125A7D}">
      <dgm:prSet/>
      <dgm:spPr/>
      <dgm:t>
        <a:bodyPr/>
        <a:lstStyle/>
        <a:p>
          <a:endParaRPr lang="en-US"/>
        </a:p>
      </dgm:t>
    </dgm:pt>
    <dgm:pt modelId="{6BF85FEF-6041-5145-9D90-9FE320EAE41C}" type="sibTrans" cxnId="{319B4D1B-08B2-CF47-80D0-6E3937125A7D}">
      <dgm:prSet/>
      <dgm:spPr/>
      <dgm:t>
        <a:bodyPr/>
        <a:lstStyle/>
        <a:p>
          <a:endParaRPr lang="en-US"/>
        </a:p>
      </dgm:t>
    </dgm:pt>
    <dgm:pt modelId="{536796AE-14B1-004C-8B3A-D6A282E42C8F}">
      <dgm:prSet phldrT="[Text]"/>
      <dgm:spPr/>
      <dgm:t>
        <a:bodyPr/>
        <a:lstStyle/>
        <a:p>
          <a:endParaRPr lang="en-US" dirty="0"/>
        </a:p>
      </dgm:t>
    </dgm:pt>
    <dgm:pt modelId="{3AAF086D-E526-D44E-95EE-29866B65E2E0}" type="parTrans" cxnId="{14DC25DE-C16B-3646-938A-ACDCE54240A7}">
      <dgm:prSet/>
      <dgm:spPr/>
      <dgm:t>
        <a:bodyPr/>
        <a:lstStyle/>
        <a:p>
          <a:endParaRPr lang="en-US"/>
        </a:p>
      </dgm:t>
    </dgm:pt>
    <dgm:pt modelId="{0C4F5232-E2F6-B846-9C92-4660167BB7A7}" type="sibTrans" cxnId="{14DC25DE-C16B-3646-938A-ACDCE54240A7}">
      <dgm:prSet/>
      <dgm:spPr/>
      <dgm:t>
        <a:bodyPr/>
        <a:lstStyle/>
        <a:p>
          <a:endParaRPr lang="en-US"/>
        </a:p>
      </dgm:t>
    </dgm:pt>
    <dgm:pt modelId="{EFE71C00-1D60-E44C-A595-96183FA7B67C}">
      <dgm:prSet phldrT="[Text]"/>
      <dgm:spPr/>
      <dgm:t>
        <a:bodyPr/>
        <a:lstStyle/>
        <a:p>
          <a:endParaRPr lang="en-US" dirty="0"/>
        </a:p>
      </dgm:t>
    </dgm:pt>
    <dgm:pt modelId="{F6AE12F5-D0F8-6C4C-BF2C-54FF8AB9A59A}" type="parTrans" cxnId="{EEDE0396-7B0F-1141-B146-32A61E60DF7E}">
      <dgm:prSet/>
      <dgm:spPr/>
      <dgm:t>
        <a:bodyPr/>
        <a:lstStyle/>
        <a:p>
          <a:endParaRPr lang="en-US"/>
        </a:p>
      </dgm:t>
    </dgm:pt>
    <dgm:pt modelId="{B973F1D3-D109-9743-BB31-1C6962408E9C}" type="sibTrans" cxnId="{EEDE0396-7B0F-1141-B146-32A61E60DF7E}">
      <dgm:prSet/>
      <dgm:spPr/>
      <dgm:t>
        <a:bodyPr/>
        <a:lstStyle/>
        <a:p>
          <a:endParaRPr lang="en-US"/>
        </a:p>
      </dgm:t>
    </dgm:pt>
    <dgm:pt modelId="{25CBFC81-6999-F245-B277-ACA16D288686}" type="pres">
      <dgm:prSet presAssocID="{4934325A-AE55-7245-9636-B8ED1DAAE6D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11B4A-ADD5-1A45-9961-8E0DA1619A2A}" type="pres">
      <dgm:prSet presAssocID="{B474526A-4FDB-C54D-B4C8-2CCFED682D9F}" presName="centerShape" presStyleLbl="node0" presStyleIdx="0" presStyleCnt="1" custScaleX="144968" custScaleY="54066"/>
      <dgm:spPr/>
      <dgm:t>
        <a:bodyPr/>
        <a:lstStyle/>
        <a:p>
          <a:endParaRPr lang="en-US"/>
        </a:p>
      </dgm:t>
    </dgm:pt>
    <dgm:pt modelId="{D30DEAC7-37A8-A943-9BAF-70EA149FD46C}" type="pres">
      <dgm:prSet presAssocID="{5EAD0412-0C3D-0E43-8D38-FA2B91745A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22D3A-2113-4744-8C03-DA6A7DCF5057}" type="pres">
      <dgm:prSet presAssocID="{5EAD0412-0C3D-0E43-8D38-FA2B91745AC8}" presName="dummy" presStyleCnt="0"/>
      <dgm:spPr/>
    </dgm:pt>
    <dgm:pt modelId="{1CD82E32-4A50-7547-82AA-AFCE84AFF115}" type="pres">
      <dgm:prSet presAssocID="{EF5B607C-AB62-BA40-A3BB-0D71F23860F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3A132D9-CDC9-AE40-BB8D-E17475102E76}" type="pres">
      <dgm:prSet presAssocID="{EFE71C00-1D60-E44C-A595-96183FA7B67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C87EE-E746-6B41-A37E-F495FA3CE268}" type="pres">
      <dgm:prSet presAssocID="{EFE71C00-1D60-E44C-A595-96183FA7B67C}" presName="dummy" presStyleCnt="0"/>
      <dgm:spPr/>
    </dgm:pt>
    <dgm:pt modelId="{740D6053-9052-4A4A-AFDF-B772B3E12B98}" type="pres">
      <dgm:prSet presAssocID="{B973F1D3-D109-9743-BB31-1C6962408E9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65B50AB-05F2-2542-81C3-3F83F4E38D00}" type="pres">
      <dgm:prSet presAssocID="{536796AE-14B1-004C-8B3A-D6A282E42C8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A121A-A260-604C-AB0B-F94ED1E531B4}" type="pres">
      <dgm:prSet presAssocID="{536796AE-14B1-004C-8B3A-D6A282E42C8F}" presName="dummy" presStyleCnt="0"/>
      <dgm:spPr/>
    </dgm:pt>
    <dgm:pt modelId="{81CE0739-66CF-5849-839A-9DDA62BB1BDC}" type="pres">
      <dgm:prSet presAssocID="{0C4F5232-E2F6-B846-9C92-4660167BB7A7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4F17D31-336A-A54B-B9CE-7847552A3C39}" srcId="{B474526A-4FDB-C54D-B4C8-2CCFED682D9F}" destId="{5EAD0412-0C3D-0E43-8D38-FA2B91745AC8}" srcOrd="0" destOrd="0" parTransId="{EA0196EB-9E70-8E49-B2DE-7892F69F504D}" sibTransId="{EF5B607C-AB62-BA40-A3BB-0D71F23860FA}"/>
    <dgm:cxn modelId="{7A6D979E-22F0-E843-B7E2-DE864217A8FA}" srcId="{4934325A-AE55-7245-9636-B8ED1DAAE6DA}" destId="{B474526A-4FDB-C54D-B4C8-2CCFED682D9F}" srcOrd="0" destOrd="0" parTransId="{3EDDE061-342E-BD48-933F-56C17A40AE31}" sibTransId="{EEBD0D6D-892A-4D41-BE07-99614AF5D0C1}"/>
    <dgm:cxn modelId="{4EC86142-F949-8E41-93DE-21BF81A25D03}" type="presOf" srcId="{4934325A-AE55-7245-9636-B8ED1DAAE6DA}" destId="{25CBFC81-6999-F245-B277-ACA16D288686}" srcOrd="0" destOrd="0" presId="urn:microsoft.com/office/officeart/2005/8/layout/radial6"/>
    <dgm:cxn modelId="{9B5F4EF9-EC11-2F44-B7CD-2D4427611ECF}" type="presOf" srcId="{536796AE-14B1-004C-8B3A-D6A282E42C8F}" destId="{865B50AB-05F2-2542-81C3-3F83F4E38D00}" srcOrd="0" destOrd="0" presId="urn:microsoft.com/office/officeart/2005/8/layout/radial6"/>
    <dgm:cxn modelId="{14DC25DE-C16B-3646-938A-ACDCE54240A7}" srcId="{B474526A-4FDB-C54D-B4C8-2CCFED682D9F}" destId="{536796AE-14B1-004C-8B3A-D6A282E42C8F}" srcOrd="2" destOrd="0" parTransId="{3AAF086D-E526-D44E-95EE-29866B65E2E0}" sibTransId="{0C4F5232-E2F6-B846-9C92-4660167BB7A7}"/>
    <dgm:cxn modelId="{3BE000E8-B12B-8E45-B6F8-EDA3614F3C67}" srcId="{4934325A-AE55-7245-9636-B8ED1DAAE6DA}" destId="{01CF47D1-43AB-B843-AD30-D72818A0D87B}" srcOrd="2" destOrd="0" parTransId="{9143B62B-2E0E-2A41-ACBF-3B4D826FBF53}" sibTransId="{0F59D76F-52B9-7842-ABD3-416395FF4DE5}"/>
    <dgm:cxn modelId="{319B4D1B-08B2-CF47-80D0-6E3937125A7D}" srcId="{01CF47D1-43AB-B843-AD30-D72818A0D87B}" destId="{4DDE1C22-827C-574D-98D4-4077912D13F5}" srcOrd="1" destOrd="0" parTransId="{32501378-9EC3-C343-93D8-6A99F0D27B58}" sibTransId="{6BF85FEF-6041-5145-9D90-9FE320EAE41C}"/>
    <dgm:cxn modelId="{8D767356-627C-404B-9B10-3AB139965154}" type="presOf" srcId="{EFE71C00-1D60-E44C-A595-96183FA7B67C}" destId="{B3A132D9-CDC9-AE40-BB8D-E17475102E76}" srcOrd="0" destOrd="0" presId="urn:microsoft.com/office/officeart/2005/8/layout/radial6"/>
    <dgm:cxn modelId="{1B8A5519-1B3D-F245-85F4-D756477C3FC4}" type="presOf" srcId="{B474526A-4FDB-C54D-B4C8-2CCFED682D9F}" destId="{91C11B4A-ADD5-1A45-9961-8E0DA1619A2A}" srcOrd="0" destOrd="0" presId="urn:microsoft.com/office/officeart/2005/8/layout/radial6"/>
    <dgm:cxn modelId="{6BEAC174-9AC7-1041-AC94-F7FCBF8FC820}" type="presOf" srcId="{EF5B607C-AB62-BA40-A3BB-0D71F23860FA}" destId="{1CD82E32-4A50-7547-82AA-AFCE84AFF115}" srcOrd="0" destOrd="0" presId="urn:microsoft.com/office/officeart/2005/8/layout/radial6"/>
    <dgm:cxn modelId="{A2A6A602-8FBA-1241-95CA-D7413D163000}" type="presOf" srcId="{0C4F5232-E2F6-B846-9C92-4660167BB7A7}" destId="{81CE0739-66CF-5849-839A-9DDA62BB1BDC}" srcOrd="0" destOrd="0" presId="urn:microsoft.com/office/officeart/2005/8/layout/radial6"/>
    <dgm:cxn modelId="{4081BBB8-5255-EC4E-BC3E-C8B870B092B1}" type="presOf" srcId="{5EAD0412-0C3D-0E43-8D38-FA2B91745AC8}" destId="{D30DEAC7-37A8-A943-9BAF-70EA149FD46C}" srcOrd="0" destOrd="0" presId="urn:microsoft.com/office/officeart/2005/8/layout/radial6"/>
    <dgm:cxn modelId="{EEDE0396-7B0F-1141-B146-32A61E60DF7E}" srcId="{B474526A-4FDB-C54D-B4C8-2CCFED682D9F}" destId="{EFE71C00-1D60-E44C-A595-96183FA7B67C}" srcOrd="1" destOrd="0" parTransId="{F6AE12F5-D0F8-6C4C-BF2C-54FF8AB9A59A}" sibTransId="{B973F1D3-D109-9743-BB31-1C6962408E9C}"/>
    <dgm:cxn modelId="{DCFCC466-41E2-FF4E-A3DB-1296EC0BCDC7}" type="presOf" srcId="{B973F1D3-D109-9743-BB31-1C6962408E9C}" destId="{740D6053-9052-4A4A-AFDF-B772B3E12B98}" srcOrd="0" destOrd="0" presId="urn:microsoft.com/office/officeart/2005/8/layout/radial6"/>
    <dgm:cxn modelId="{86B30DF5-6F6C-514D-8F53-FF8CDD9C9CCB}" srcId="{4934325A-AE55-7245-9636-B8ED1DAAE6DA}" destId="{53900D8B-378F-BF46-ACEB-94A5A595A553}" srcOrd="1" destOrd="0" parTransId="{5F8AA28F-3255-BD4E-B62B-7D424DF1204A}" sibTransId="{2E13105A-2071-4E4D-B93C-BE9D8EE96B59}"/>
    <dgm:cxn modelId="{1D3BBC6E-736C-524F-9FEC-68FDA740E11C}" srcId="{01CF47D1-43AB-B843-AD30-D72818A0D87B}" destId="{35BDB9ED-60EE-1B49-B1F3-EFA6A2E29AD4}" srcOrd="0" destOrd="0" parTransId="{5CC1EFDF-1371-9749-8AAE-B55DDD8B5E47}" sibTransId="{6DE1C0F8-BB27-B844-8550-7D1AFED09C92}"/>
    <dgm:cxn modelId="{035AC1DA-A2A2-2E43-8311-1A3DC8026AFB}" type="presParOf" srcId="{25CBFC81-6999-F245-B277-ACA16D288686}" destId="{91C11B4A-ADD5-1A45-9961-8E0DA1619A2A}" srcOrd="0" destOrd="0" presId="urn:microsoft.com/office/officeart/2005/8/layout/radial6"/>
    <dgm:cxn modelId="{26E5E1A7-7C61-5341-B1DE-46259DA3FE93}" type="presParOf" srcId="{25CBFC81-6999-F245-B277-ACA16D288686}" destId="{D30DEAC7-37A8-A943-9BAF-70EA149FD46C}" srcOrd="1" destOrd="0" presId="urn:microsoft.com/office/officeart/2005/8/layout/radial6"/>
    <dgm:cxn modelId="{A1D2CE06-86E7-E14F-870C-B133F6BE1776}" type="presParOf" srcId="{25CBFC81-6999-F245-B277-ACA16D288686}" destId="{4F222D3A-2113-4744-8C03-DA6A7DCF5057}" srcOrd="2" destOrd="0" presId="urn:microsoft.com/office/officeart/2005/8/layout/radial6"/>
    <dgm:cxn modelId="{F305B8EC-9D24-D04B-A0A4-E8E9CDFD6E7B}" type="presParOf" srcId="{25CBFC81-6999-F245-B277-ACA16D288686}" destId="{1CD82E32-4A50-7547-82AA-AFCE84AFF115}" srcOrd="3" destOrd="0" presId="urn:microsoft.com/office/officeart/2005/8/layout/radial6"/>
    <dgm:cxn modelId="{5508A282-9B75-0D42-B749-F3216084F9BB}" type="presParOf" srcId="{25CBFC81-6999-F245-B277-ACA16D288686}" destId="{B3A132D9-CDC9-AE40-BB8D-E17475102E76}" srcOrd="4" destOrd="0" presId="urn:microsoft.com/office/officeart/2005/8/layout/radial6"/>
    <dgm:cxn modelId="{012FE2F6-3213-7343-B44B-809F9D56A934}" type="presParOf" srcId="{25CBFC81-6999-F245-B277-ACA16D288686}" destId="{F33C87EE-E746-6B41-A37E-F495FA3CE268}" srcOrd="5" destOrd="0" presId="urn:microsoft.com/office/officeart/2005/8/layout/radial6"/>
    <dgm:cxn modelId="{051A6399-7BD4-0D4F-8F59-AA5209A3B596}" type="presParOf" srcId="{25CBFC81-6999-F245-B277-ACA16D288686}" destId="{740D6053-9052-4A4A-AFDF-B772B3E12B98}" srcOrd="6" destOrd="0" presId="urn:microsoft.com/office/officeart/2005/8/layout/radial6"/>
    <dgm:cxn modelId="{F8209D9A-72EA-C14A-816F-03D310616605}" type="presParOf" srcId="{25CBFC81-6999-F245-B277-ACA16D288686}" destId="{865B50AB-05F2-2542-81C3-3F83F4E38D00}" srcOrd="7" destOrd="0" presId="urn:microsoft.com/office/officeart/2005/8/layout/radial6"/>
    <dgm:cxn modelId="{4FCD06DB-08E6-784F-9DFB-B0321663135C}" type="presParOf" srcId="{25CBFC81-6999-F245-B277-ACA16D288686}" destId="{BB7A121A-A260-604C-AB0B-F94ED1E531B4}" srcOrd="8" destOrd="0" presId="urn:microsoft.com/office/officeart/2005/8/layout/radial6"/>
    <dgm:cxn modelId="{002DD27C-B474-2A41-80FD-D4EA383D6E47}" type="presParOf" srcId="{25CBFC81-6999-F245-B277-ACA16D288686}" destId="{81CE0739-66CF-5849-839A-9DDA62BB1BDC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34325A-AE55-7245-9636-B8ED1DAAE6DA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4526A-4FDB-C54D-B4C8-2CCFED682D9F}">
      <dgm:prSet phldrT="[Text]"/>
      <dgm:spPr/>
      <dgm:t>
        <a:bodyPr/>
        <a:lstStyle/>
        <a:p>
          <a:r>
            <a:rPr lang="en-US" dirty="0" smtClean="0"/>
            <a:t>Store #2	</a:t>
          </a:r>
          <a:endParaRPr lang="en-US" dirty="0"/>
        </a:p>
      </dgm:t>
    </dgm:pt>
    <dgm:pt modelId="{3EDDE061-342E-BD48-933F-56C17A40AE31}" type="parTrans" cxnId="{7A6D979E-22F0-E843-B7E2-DE864217A8FA}">
      <dgm:prSet/>
      <dgm:spPr/>
      <dgm:t>
        <a:bodyPr/>
        <a:lstStyle/>
        <a:p>
          <a:endParaRPr lang="en-US"/>
        </a:p>
      </dgm:t>
    </dgm:pt>
    <dgm:pt modelId="{EEBD0D6D-892A-4D41-BE07-99614AF5D0C1}" type="sibTrans" cxnId="{7A6D979E-22F0-E843-B7E2-DE864217A8FA}">
      <dgm:prSet/>
      <dgm:spPr/>
      <dgm:t>
        <a:bodyPr/>
        <a:lstStyle/>
        <a:p>
          <a:endParaRPr lang="en-US"/>
        </a:p>
      </dgm:t>
    </dgm:pt>
    <dgm:pt modelId="{5EAD0412-0C3D-0E43-8D38-FA2B91745AC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A0196EB-9E70-8E49-B2DE-7892F69F504D}" type="parTrans" cxnId="{14F17D31-336A-A54B-B9CE-7847552A3C39}">
      <dgm:prSet/>
      <dgm:spPr/>
      <dgm:t>
        <a:bodyPr/>
        <a:lstStyle/>
        <a:p>
          <a:endParaRPr lang="en-US"/>
        </a:p>
      </dgm:t>
    </dgm:pt>
    <dgm:pt modelId="{EF5B607C-AB62-BA40-A3BB-0D71F23860FA}" type="sibTrans" cxnId="{14F17D31-336A-A54B-B9CE-7847552A3C39}">
      <dgm:prSet/>
      <dgm:spPr/>
      <dgm:t>
        <a:bodyPr/>
        <a:lstStyle/>
        <a:p>
          <a:endParaRPr lang="en-US"/>
        </a:p>
      </dgm:t>
    </dgm:pt>
    <dgm:pt modelId="{53900D8B-378F-BF46-ACEB-94A5A595A553}">
      <dgm:prSet phldrT="[Text]"/>
      <dgm:spPr/>
      <dgm:t>
        <a:bodyPr/>
        <a:lstStyle/>
        <a:p>
          <a:endParaRPr lang="en-US" dirty="0"/>
        </a:p>
      </dgm:t>
    </dgm:pt>
    <dgm:pt modelId="{5F8AA28F-3255-BD4E-B62B-7D424DF1204A}" type="parTrans" cxnId="{86B30DF5-6F6C-514D-8F53-FF8CDD9C9CCB}">
      <dgm:prSet/>
      <dgm:spPr/>
      <dgm:t>
        <a:bodyPr/>
        <a:lstStyle/>
        <a:p>
          <a:endParaRPr lang="en-US"/>
        </a:p>
      </dgm:t>
    </dgm:pt>
    <dgm:pt modelId="{2E13105A-2071-4E4D-B93C-BE9D8EE96B59}" type="sibTrans" cxnId="{86B30DF5-6F6C-514D-8F53-FF8CDD9C9CCB}">
      <dgm:prSet/>
      <dgm:spPr/>
      <dgm:t>
        <a:bodyPr/>
        <a:lstStyle/>
        <a:p>
          <a:endParaRPr lang="en-US"/>
        </a:p>
      </dgm:t>
    </dgm:pt>
    <dgm:pt modelId="{01CF47D1-43AB-B843-AD30-D72818A0D87B}">
      <dgm:prSet phldrT="[Text]"/>
      <dgm:spPr/>
    </dgm:pt>
    <dgm:pt modelId="{9143B62B-2E0E-2A41-ACBF-3B4D826FBF53}" type="parTrans" cxnId="{3BE000E8-B12B-8E45-B6F8-EDA3614F3C67}">
      <dgm:prSet/>
      <dgm:spPr/>
      <dgm:t>
        <a:bodyPr/>
        <a:lstStyle/>
        <a:p>
          <a:endParaRPr lang="en-US"/>
        </a:p>
      </dgm:t>
    </dgm:pt>
    <dgm:pt modelId="{0F59D76F-52B9-7842-ABD3-416395FF4DE5}" type="sibTrans" cxnId="{3BE000E8-B12B-8E45-B6F8-EDA3614F3C67}">
      <dgm:prSet/>
      <dgm:spPr/>
      <dgm:t>
        <a:bodyPr/>
        <a:lstStyle/>
        <a:p>
          <a:endParaRPr lang="en-US"/>
        </a:p>
      </dgm:t>
    </dgm:pt>
    <dgm:pt modelId="{35BDB9ED-60EE-1B49-B1F3-EFA6A2E29AD4}">
      <dgm:prSet phldrT="[Text]"/>
      <dgm:spPr/>
    </dgm:pt>
    <dgm:pt modelId="{5CC1EFDF-1371-9749-8AAE-B55DDD8B5E47}" type="parTrans" cxnId="{1D3BBC6E-736C-524F-9FEC-68FDA740E11C}">
      <dgm:prSet/>
      <dgm:spPr/>
      <dgm:t>
        <a:bodyPr/>
        <a:lstStyle/>
        <a:p>
          <a:endParaRPr lang="en-US"/>
        </a:p>
      </dgm:t>
    </dgm:pt>
    <dgm:pt modelId="{6DE1C0F8-BB27-B844-8550-7D1AFED09C92}" type="sibTrans" cxnId="{1D3BBC6E-736C-524F-9FEC-68FDA740E11C}">
      <dgm:prSet/>
      <dgm:spPr/>
      <dgm:t>
        <a:bodyPr/>
        <a:lstStyle/>
        <a:p>
          <a:endParaRPr lang="en-US"/>
        </a:p>
      </dgm:t>
    </dgm:pt>
    <dgm:pt modelId="{4DDE1C22-827C-574D-98D4-4077912D13F5}">
      <dgm:prSet phldrT="[Text]"/>
      <dgm:spPr/>
    </dgm:pt>
    <dgm:pt modelId="{32501378-9EC3-C343-93D8-6A99F0D27B58}" type="parTrans" cxnId="{319B4D1B-08B2-CF47-80D0-6E3937125A7D}">
      <dgm:prSet/>
      <dgm:spPr/>
      <dgm:t>
        <a:bodyPr/>
        <a:lstStyle/>
        <a:p>
          <a:endParaRPr lang="en-US"/>
        </a:p>
      </dgm:t>
    </dgm:pt>
    <dgm:pt modelId="{6BF85FEF-6041-5145-9D90-9FE320EAE41C}" type="sibTrans" cxnId="{319B4D1B-08B2-CF47-80D0-6E3937125A7D}">
      <dgm:prSet/>
      <dgm:spPr/>
      <dgm:t>
        <a:bodyPr/>
        <a:lstStyle/>
        <a:p>
          <a:endParaRPr lang="en-US"/>
        </a:p>
      </dgm:t>
    </dgm:pt>
    <dgm:pt modelId="{536796AE-14B1-004C-8B3A-D6A282E42C8F}">
      <dgm:prSet phldrT="[Text]"/>
      <dgm:spPr/>
      <dgm:t>
        <a:bodyPr/>
        <a:lstStyle/>
        <a:p>
          <a:endParaRPr lang="en-US" dirty="0"/>
        </a:p>
      </dgm:t>
    </dgm:pt>
    <dgm:pt modelId="{3AAF086D-E526-D44E-95EE-29866B65E2E0}" type="parTrans" cxnId="{14DC25DE-C16B-3646-938A-ACDCE54240A7}">
      <dgm:prSet/>
      <dgm:spPr/>
      <dgm:t>
        <a:bodyPr/>
        <a:lstStyle/>
        <a:p>
          <a:endParaRPr lang="en-US"/>
        </a:p>
      </dgm:t>
    </dgm:pt>
    <dgm:pt modelId="{0C4F5232-E2F6-B846-9C92-4660167BB7A7}" type="sibTrans" cxnId="{14DC25DE-C16B-3646-938A-ACDCE54240A7}">
      <dgm:prSet/>
      <dgm:spPr/>
      <dgm:t>
        <a:bodyPr/>
        <a:lstStyle/>
        <a:p>
          <a:endParaRPr lang="en-US"/>
        </a:p>
      </dgm:t>
    </dgm:pt>
    <dgm:pt modelId="{EFE71C00-1D60-E44C-A595-96183FA7B67C}">
      <dgm:prSet phldrT="[Text]"/>
      <dgm:spPr/>
      <dgm:t>
        <a:bodyPr/>
        <a:lstStyle/>
        <a:p>
          <a:endParaRPr lang="en-US" dirty="0"/>
        </a:p>
      </dgm:t>
    </dgm:pt>
    <dgm:pt modelId="{F6AE12F5-D0F8-6C4C-BF2C-54FF8AB9A59A}" type="parTrans" cxnId="{EEDE0396-7B0F-1141-B146-32A61E60DF7E}">
      <dgm:prSet/>
      <dgm:spPr/>
      <dgm:t>
        <a:bodyPr/>
        <a:lstStyle/>
        <a:p>
          <a:endParaRPr lang="en-US"/>
        </a:p>
      </dgm:t>
    </dgm:pt>
    <dgm:pt modelId="{B973F1D3-D109-9743-BB31-1C6962408E9C}" type="sibTrans" cxnId="{EEDE0396-7B0F-1141-B146-32A61E60DF7E}">
      <dgm:prSet/>
      <dgm:spPr/>
      <dgm:t>
        <a:bodyPr/>
        <a:lstStyle/>
        <a:p>
          <a:endParaRPr lang="en-US"/>
        </a:p>
      </dgm:t>
    </dgm:pt>
    <dgm:pt modelId="{25CBFC81-6999-F245-B277-ACA16D288686}" type="pres">
      <dgm:prSet presAssocID="{4934325A-AE55-7245-9636-B8ED1DAAE6D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11B4A-ADD5-1A45-9961-8E0DA1619A2A}" type="pres">
      <dgm:prSet presAssocID="{B474526A-4FDB-C54D-B4C8-2CCFED682D9F}" presName="centerShape" presStyleLbl="node0" presStyleIdx="0" presStyleCnt="1" custScaleX="144968" custScaleY="54066"/>
      <dgm:spPr/>
      <dgm:t>
        <a:bodyPr/>
        <a:lstStyle/>
        <a:p>
          <a:endParaRPr lang="en-US"/>
        </a:p>
      </dgm:t>
    </dgm:pt>
    <dgm:pt modelId="{D30DEAC7-37A8-A943-9BAF-70EA149FD46C}" type="pres">
      <dgm:prSet presAssocID="{5EAD0412-0C3D-0E43-8D38-FA2B91745A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22D3A-2113-4744-8C03-DA6A7DCF5057}" type="pres">
      <dgm:prSet presAssocID="{5EAD0412-0C3D-0E43-8D38-FA2B91745AC8}" presName="dummy" presStyleCnt="0"/>
      <dgm:spPr/>
    </dgm:pt>
    <dgm:pt modelId="{1CD82E32-4A50-7547-82AA-AFCE84AFF115}" type="pres">
      <dgm:prSet presAssocID="{EF5B607C-AB62-BA40-A3BB-0D71F23860F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3A132D9-CDC9-AE40-BB8D-E17475102E76}" type="pres">
      <dgm:prSet presAssocID="{EFE71C00-1D60-E44C-A595-96183FA7B67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C87EE-E746-6B41-A37E-F495FA3CE268}" type="pres">
      <dgm:prSet presAssocID="{EFE71C00-1D60-E44C-A595-96183FA7B67C}" presName="dummy" presStyleCnt="0"/>
      <dgm:spPr/>
    </dgm:pt>
    <dgm:pt modelId="{740D6053-9052-4A4A-AFDF-B772B3E12B98}" type="pres">
      <dgm:prSet presAssocID="{B973F1D3-D109-9743-BB31-1C6962408E9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65B50AB-05F2-2542-81C3-3F83F4E38D00}" type="pres">
      <dgm:prSet presAssocID="{536796AE-14B1-004C-8B3A-D6A282E42C8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A121A-A260-604C-AB0B-F94ED1E531B4}" type="pres">
      <dgm:prSet presAssocID="{536796AE-14B1-004C-8B3A-D6A282E42C8F}" presName="dummy" presStyleCnt="0"/>
      <dgm:spPr/>
    </dgm:pt>
    <dgm:pt modelId="{81CE0739-66CF-5849-839A-9DDA62BB1BDC}" type="pres">
      <dgm:prSet presAssocID="{0C4F5232-E2F6-B846-9C92-4660167BB7A7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4F17D31-336A-A54B-B9CE-7847552A3C39}" srcId="{B474526A-4FDB-C54D-B4C8-2CCFED682D9F}" destId="{5EAD0412-0C3D-0E43-8D38-FA2B91745AC8}" srcOrd="0" destOrd="0" parTransId="{EA0196EB-9E70-8E49-B2DE-7892F69F504D}" sibTransId="{EF5B607C-AB62-BA40-A3BB-0D71F23860FA}"/>
    <dgm:cxn modelId="{7A6D979E-22F0-E843-B7E2-DE864217A8FA}" srcId="{4934325A-AE55-7245-9636-B8ED1DAAE6DA}" destId="{B474526A-4FDB-C54D-B4C8-2CCFED682D9F}" srcOrd="0" destOrd="0" parTransId="{3EDDE061-342E-BD48-933F-56C17A40AE31}" sibTransId="{EEBD0D6D-892A-4D41-BE07-99614AF5D0C1}"/>
    <dgm:cxn modelId="{14DC25DE-C16B-3646-938A-ACDCE54240A7}" srcId="{B474526A-4FDB-C54D-B4C8-2CCFED682D9F}" destId="{536796AE-14B1-004C-8B3A-D6A282E42C8F}" srcOrd="2" destOrd="0" parTransId="{3AAF086D-E526-D44E-95EE-29866B65E2E0}" sibTransId="{0C4F5232-E2F6-B846-9C92-4660167BB7A7}"/>
    <dgm:cxn modelId="{3BE000E8-B12B-8E45-B6F8-EDA3614F3C67}" srcId="{4934325A-AE55-7245-9636-B8ED1DAAE6DA}" destId="{01CF47D1-43AB-B843-AD30-D72818A0D87B}" srcOrd="2" destOrd="0" parTransId="{9143B62B-2E0E-2A41-ACBF-3B4D826FBF53}" sibTransId="{0F59D76F-52B9-7842-ABD3-416395FF4DE5}"/>
    <dgm:cxn modelId="{319B4D1B-08B2-CF47-80D0-6E3937125A7D}" srcId="{01CF47D1-43AB-B843-AD30-D72818A0D87B}" destId="{4DDE1C22-827C-574D-98D4-4077912D13F5}" srcOrd="1" destOrd="0" parTransId="{32501378-9EC3-C343-93D8-6A99F0D27B58}" sibTransId="{6BF85FEF-6041-5145-9D90-9FE320EAE41C}"/>
    <dgm:cxn modelId="{1F9DAF4E-8045-1345-B729-6BE539F11826}" type="presOf" srcId="{0C4F5232-E2F6-B846-9C92-4660167BB7A7}" destId="{81CE0739-66CF-5849-839A-9DDA62BB1BDC}" srcOrd="0" destOrd="0" presId="urn:microsoft.com/office/officeart/2005/8/layout/radial6"/>
    <dgm:cxn modelId="{64725F2C-4659-0F40-931C-899444BC52A9}" type="presOf" srcId="{B973F1D3-D109-9743-BB31-1C6962408E9C}" destId="{740D6053-9052-4A4A-AFDF-B772B3E12B98}" srcOrd="0" destOrd="0" presId="urn:microsoft.com/office/officeart/2005/8/layout/radial6"/>
    <dgm:cxn modelId="{469E2D83-BCD0-1347-9265-7F1905F8A869}" type="presOf" srcId="{B474526A-4FDB-C54D-B4C8-2CCFED682D9F}" destId="{91C11B4A-ADD5-1A45-9961-8E0DA1619A2A}" srcOrd="0" destOrd="0" presId="urn:microsoft.com/office/officeart/2005/8/layout/radial6"/>
    <dgm:cxn modelId="{AFE7FBBD-2902-B241-BE7F-F10A00AFEAD1}" type="presOf" srcId="{5EAD0412-0C3D-0E43-8D38-FA2B91745AC8}" destId="{D30DEAC7-37A8-A943-9BAF-70EA149FD46C}" srcOrd="0" destOrd="0" presId="urn:microsoft.com/office/officeart/2005/8/layout/radial6"/>
    <dgm:cxn modelId="{40E2F223-BCE0-2941-96BF-5C9C3A56D0E3}" type="presOf" srcId="{EF5B607C-AB62-BA40-A3BB-0D71F23860FA}" destId="{1CD82E32-4A50-7547-82AA-AFCE84AFF115}" srcOrd="0" destOrd="0" presId="urn:microsoft.com/office/officeart/2005/8/layout/radial6"/>
    <dgm:cxn modelId="{EEDE0396-7B0F-1141-B146-32A61E60DF7E}" srcId="{B474526A-4FDB-C54D-B4C8-2CCFED682D9F}" destId="{EFE71C00-1D60-E44C-A595-96183FA7B67C}" srcOrd="1" destOrd="0" parTransId="{F6AE12F5-D0F8-6C4C-BF2C-54FF8AB9A59A}" sibTransId="{B973F1D3-D109-9743-BB31-1C6962408E9C}"/>
    <dgm:cxn modelId="{EE8731CE-F9CB-F14E-9D1E-967D4146217F}" type="presOf" srcId="{4934325A-AE55-7245-9636-B8ED1DAAE6DA}" destId="{25CBFC81-6999-F245-B277-ACA16D288686}" srcOrd="0" destOrd="0" presId="urn:microsoft.com/office/officeart/2005/8/layout/radial6"/>
    <dgm:cxn modelId="{86B30DF5-6F6C-514D-8F53-FF8CDD9C9CCB}" srcId="{4934325A-AE55-7245-9636-B8ED1DAAE6DA}" destId="{53900D8B-378F-BF46-ACEB-94A5A595A553}" srcOrd="1" destOrd="0" parTransId="{5F8AA28F-3255-BD4E-B62B-7D424DF1204A}" sibTransId="{2E13105A-2071-4E4D-B93C-BE9D8EE96B59}"/>
    <dgm:cxn modelId="{1D3BBC6E-736C-524F-9FEC-68FDA740E11C}" srcId="{01CF47D1-43AB-B843-AD30-D72818A0D87B}" destId="{35BDB9ED-60EE-1B49-B1F3-EFA6A2E29AD4}" srcOrd="0" destOrd="0" parTransId="{5CC1EFDF-1371-9749-8AAE-B55DDD8B5E47}" sibTransId="{6DE1C0F8-BB27-B844-8550-7D1AFED09C92}"/>
    <dgm:cxn modelId="{D3594633-BFF7-824E-BA59-4D883D613FAF}" type="presOf" srcId="{536796AE-14B1-004C-8B3A-D6A282E42C8F}" destId="{865B50AB-05F2-2542-81C3-3F83F4E38D00}" srcOrd="0" destOrd="0" presId="urn:microsoft.com/office/officeart/2005/8/layout/radial6"/>
    <dgm:cxn modelId="{5DC3DB64-59D9-7A42-B232-AAD4441149B4}" type="presOf" srcId="{EFE71C00-1D60-E44C-A595-96183FA7B67C}" destId="{B3A132D9-CDC9-AE40-BB8D-E17475102E76}" srcOrd="0" destOrd="0" presId="urn:microsoft.com/office/officeart/2005/8/layout/radial6"/>
    <dgm:cxn modelId="{2F6367C6-CBE0-B341-82C0-92FE1DF5A8DA}" type="presParOf" srcId="{25CBFC81-6999-F245-B277-ACA16D288686}" destId="{91C11B4A-ADD5-1A45-9961-8E0DA1619A2A}" srcOrd="0" destOrd="0" presId="urn:microsoft.com/office/officeart/2005/8/layout/radial6"/>
    <dgm:cxn modelId="{651EACD1-6922-6644-92AC-D184679B8785}" type="presParOf" srcId="{25CBFC81-6999-F245-B277-ACA16D288686}" destId="{D30DEAC7-37A8-A943-9BAF-70EA149FD46C}" srcOrd="1" destOrd="0" presId="urn:microsoft.com/office/officeart/2005/8/layout/radial6"/>
    <dgm:cxn modelId="{91812DCD-AB42-9444-BA1E-33FBA374FF96}" type="presParOf" srcId="{25CBFC81-6999-F245-B277-ACA16D288686}" destId="{4F222D3A-2113-4744-8C03-DA6A7DCF5057}" srcOrd="2" destOrd="0" presId="urn:microsoft.com/office/officeart/2005/8/layout/radial6"/>
    <dgm:cxn modelId="{339A70B0-D158-FB41-B9F2-B1C6A59BE624}" type="presParOf" srcId="{25CBFC81-6999-F245-B277-ACA16D288686}" destId="{1CD82E32-4A50-7547-82AA-AFCE84AFF115}" srcOrd="3" destOrd="0" presId="urn:microsoft.com/office/officeart/2005/8/layout/radial6"/>
    <dgm:cxn modelId="{1A67A5FA-3138-D443-9A79-01708AD05F34}" type="presParOf" srcId="{25CBFC81-6999-F245-B277-ACA16D288686}" destId="{B3A132D9-CDC9-AE40-BB8D-E17475102E76}" srcOrd="4" destOrd="0" presId="urn:microsoft.com/office/officeart/2005/8/layout/radial6"/>
    <dgm:cxn modelId="{536A57A6-61A1-FF45-8BE4-C73DA99D25AA}" type="presParOf" srcId="{25CBFC81-6999-F245-B277-ACA16D288686}" destId="{F33C87EE-E746-6B41-A37E-F495FA3CE268}" srcOrd="5" destOrd="0" presId="urn:microsoft.com/office/officeart/2005/8/layout/radial6"/>
    <dgm:cxn modelId="{582EA728-71CE-1F40-985C-7FAF12683509}" type="presParOf" srcId="{25CBFC81-6999-F245-B277-ACA16D288686}" destId="{740D6053-9052-4A4A-AFDF-B772B3E12B98}" srcOrd="6" destOrd="0" presId="urn:microsoft.com/office/officeart/2005/8/layout/radial6"/>
    <dgm:cxn modelId="{8D813A4C-5F12-AE4A-A267-74615D83787E}" type="presParOf" srcId="{25CBFC81-6999-F245-B277-ACA16D288686}" destId="{865B50AB-05F2-2542-81C3-3F83F4E38D00}" srcOrd="7" destOrd="0" presId="urn:microsoft.com/office/officeart/2005/8/layout/radial6"/>
    <dgm:cxn modelId="{D89DA7E3-2963-994D-B78D-F77A988C212E}" type="presParOf" srcId="{25CBFC81-6999-F245-B277-ACA16D288686}" destId="{BB7A121A-A260-604C-AB0B-F94ED1E531B4}" srcOrd="8" destOrd="0" presId="urn:microsoft.com/office/officeart/2005/8/layout/radial6"/>
    <dgm:cxn modelId="{B289BF8A-3672-C341-AD08-F675CA88F518}" type="presParOf" srcId="{25CBFC81-6999-F245-B277-ACA16D288686}" destId="{81CE0739-66CF-5849-839A-9DDA62BB1BDC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34325A-AE55-7245-9636-B8ED1DAAE6DA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4526A-4FDB-C54D-B4C8-2CCFED682D9F}">
      <dgm:prSet phldrT="[Text]"/>
      <dgm:spPr/>
      <dgm:t>
        <a:bodyPr/>
        <a:lstStyle/>
        <a:p>
          <a:r>
            <a:rPr lang="en-US" dirty="0" smtClean="0"/>
            <a:t>Store #6</a:t>
          </a:r>
          <a:endParaRPr lang="en-US" dirty="0"/>
        </a:p>
      </dgm:t>
    </dgm:pt>
    <dgm:pt modelId="{3EDDE061-342E-BD48-933F-56C17A40AE31}" type="parTrans" cxnId="{7A6D979E-22F0-E843-B7E2-DE864217A8FA}">
      <dgm:prSet/>
      <dgm:spPr/>
      <dgm:t>
        <a:bodyPr/>
        <a:lstStyle/>
        <a:p>
          <a:endParaRPr lang="en-US"/>
        </a:p>
      </dgm:t>
    </dgm:pt>
    <dgm:pt modelId="{EEBD0D6D-892A-4D41-BE07-99614AF5D0C1}" type="sibTrans" cxnId="{7A6D979E-22F0-E843-B7E2-DE864217A8FA}">
      <dgm:prSet/>
      <dgm:spPr/>
      <dgm:t>
        <a:bodyPr/>
        <a:lstStyle/>
        <a:p>
          <a:endParaRPr lang="en-US"/>
        </a:p>
      </dgm:t>
    </dgm:pt>
    <dgm:pt modelId="{5EAD0412-0C3D-0E43-8D38-FA2B91745AC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A0196EB-9E70-8E49-B2DE-7892F69F504D}" type="parTrans" cxnId="{14F17D31-336A-A54B-B9CE-7847552A3C39}">
      <dgm:prSet/>
      <dgm:spPr/>
      <dgm:t>
        <a:bodyPr/>
        <a:lstStyle/>
        <a:p>
          <a:endParaRPr lang="en-US"/>
        </a:p>
      </dgm:t>
    </dgm:pt>
    <dgm:pt modelId="{EF5B607C-AB62-BA40-A3BB-0D71F23860FA}" type="sibTrans" cxnId="{14F17D31-336A-A54B-B9CE-7847552A3C39}">
      <dgm:prSet/>
      <dgm:spPr/>
      <dgm:t>
        <a:bodyPr/>
        <a:lstStyle/>
        <a:p>
          <a:endParaRPr lang="en-US"/>
        </a:p>
      </dgm:t>
    </dgm:pt>
    <dgm:pt modelId="{53900D8B-378F-BF46-ACEB-94A5A595A553}">
      <dgm:prSet phldrT="[Text]"/>
      <dgm:spPr/>
      <dgm:t>
        <a:bodyPr/>
        <a:lstStyle/>
        <a:p>
          <a:endParaRPr lang="en-US" dirty="0"/>
        </a:p>
      </dgm:t>
    </dgm:pt>
    <dgm:pt modelId="{5F8AA28F-3255-BD4E-B62B-7D424DF1204A}" type="parTrans" cxnId="{86B30DF5-6F6C-514D-8F53-FF8CDD9C9CCB}">
      <dgm:prSet/>
      <dgm:spPr/>
      <dgm:t>
        <a:bodyPr/>
        <a:lstStyle/>
        <a:p>
          <a:endParaRPr lang="en-US"/>
        </a:p>
      </dgm:t>
    </dgm:pt>
    <dgm:pt modelId="{2E13105A-2071-4E4D-B93C-BE9D8EE96B59}" type="sibTrans" cxnId="{86B30DF5-6F6C-514D-8F53-FF8CDD9C9CCB}">
      <dgm:prSet/>
      <dgm:spPr/>
      <dgm:t>
        <a:bodyPr/>
        <a:lstStyle/>
        <a:p>
          <a:endParaRPr lang="en-US"/>
        </a:p>
      </dgm:t>
    </dgm:pt>
    <dgm:pt modelId="{01CF47D1-43AB-B843-AD30-D72818A0D87B}">
      <dgm:prSet phldrT="[Text]"/>
      <dgm:spPr/>
    </dgm:pt>
    <dgm:pt modelId="{9143B62B-2E0E-2A41-ACBF-3B4D826FBF53}" type="parTrans" cxnId="{3BE000E8-B12B-8E45-B6F8-EDA3614F3C67}">
      <dgm:prSet/>
      <dgm:spPr/>
      <dgm:t>
        <a:bodyPr/>
        <a:lstStyle/>
        <a:p>
          <a:endParaRPr lang="en-US"/>
        </a:p>
      </dgm:t>
    </dgm:pt>
    <dgm:pt modelId="{0F59D76F-52B9-7842-ABD3-416395FF4DE5}" type="sibTrans" cxnId="{3BE000E8-B12B-8E45-B6F8-EDA3614F3C67}">
      <dgm:prSet/>
      <dgm:spPr/>
      <dgm:t>
        <a:bodyPr/>
        <a:lstStyle/>
        <a:p>
          <a:endParaRPr lang="en-US"/>
        </a:p>
      </dgm:t>
    </dgm:pt>
    <dgm:pt modelId="{35BDB9ED-60EE-1B49-B1F3-EFA6A2E29AD4}">
      <dgm:prSet phldrT="[Text]"/>
      <dgm:spPr/>
    </dgm:pt>
    <dgm:pt modelId="{5CC1EFDF-1371-9749-8AAE-B55DDD8B5E47}" type="parTrans" cxnId="{1D3BBC6E-736C-524F-9FEC-68FDA740E11C}">
      <dgm:prSet/>
      <dgm:spPr/>
      <dgm:t>
        <a:bodyPr/>
        <a:lstStyle/>
        <a:p>
          <a:endParaRPr lang="en-US"/>
        </a:p>
      </dgm:t>
    </dgm:pt>
    <dgm:pt modelId="{6DE1C0F8-BB27-B844-8550-7D1AFED09C92}" type="sibTrans" cxnId="{1D3BBC6E-736C-524F-9FEC-68FDA740E11C}">
      <dgm:prSet/>
      <dgm:spPr/>
      <dgm:t>
        <a:bodyPr/>
        <a:lstStyle/>
        <a:p>
          <a:endParaRPr lang="en-US"/>
        </a:p>
      </dgm:t>
    </dgm:pt>
    <dgm:pt modelId="{4DDE1C22-827C-574D-98D4-4077912D13F5}">
      <dgm:prSet phldrT="[Text]"/>
      <dgm:spPr/>
    </dgm:pt>
    <dgm:pt modelId="{32501378-9EC3-C343-93D8-6A99F0D27B58}" type="parTrans" cxnId="{319B4D1B-08B2-CF47-80D0-6E3937125A7D}">
      <dgm:prSet/>
      <dgm:spPr/>
      <dgm:t>
        <a:bodyPr/>
        <a:lstStyle/>
        <a:p>
          <a:endParaRPr lang="en-US"/>
        </a:p>
      </dgm:t>
    </dgm:pt>
    <dgm:pt modelId="{6BF85FEF-6041-5145-9D90-9FE320EAE41C}" type="sibTrans" cxnId="{319B4D1B-08B2-CF47-80D0-6E3937125A7D}">
      <dgm:prSet/>
      <dgm:spPr/>
      <dgm:t>
        <a:bodyPr/>
        <a:lstStyle/>
        <a:p>
          <a:endParaRPr lang="en-US"/>
        </a:p>
      </dgm:t>
    </dgm:pt>
    <dgm:pt modelId="{536796AE-14B1-004C-8B3A-D6A282E42C8F}">
      <dgm:prSet phldrT="[Text]"/>
      <dgm:spPr/>
      <dgm:t>
        <a:bodyPr/>
        <a:lstStyle/>
        <a:p>
          <a:endParaRPr lang="en-US" dirty="0"/>
        </a:p>
      </dgm:t>
    </dgm:pt>
    <dgm:pt modelId="{3AAF086D-E526-D44E-95EE-29866B65E2E0}" type="parTrans" cxnId="{14DC25DE-C16B-3646-938A-ACDCE54240A7}">
      <dgm:prSet/>
      <dgm:spPr/>
      <dgm:t>
        <a:bodyPr/>
        <a:lstStyle/>
        <a:p>
          <a:endParaRPr lang="en-US"/>
        </a:p>
      </dgm:t>
    </dgm:pt>
    <dgm:pt modelId="{0C4F5232-E2F6-B846-9C92-4660167BB7A7}" type="sibTrans" cxnId="{14DC25DE-C16B-3646-938A-ACDCE54240A7}">
      <dgm:prSet/>
      <dgm:spPr/>
      <dgm:t>
        <a:bodyPr/>
        <a:lstStyle/>
        <a:p>
          <a:endParaRPr lang="en-US"/>
        </a:p>
      </dgm:t>
    </dgm:pt>
    <dgm:pt modelId="{EFE71C00-1D60-E44C-A595-96183FA7B67C}">
      <dgm:prSet phldrT="[Text]"/>
      <dgm:spPr/>
      <dgm:t>
        <a:bodyPr/>
        <a:lstStyle/>
        <a:p>
          <a:endParaRPr lang="en-US" dirty="0"/>
        </a:p>
      </dgm:t>
    </dgm:pt>
    <dgm:pt modelId="{F6AE12F5-D0F8-6C4C-BF2C-54FF8AB9A59A}" type="parTrans" cxnId="{EEDE0396-7B0F-1141-B146-32A61E60DF7E}">
      <dgm:prSet/>
      <dgm:spPr/>
      <dgm:t>
        <a:bodyPr/>
        <a:lstStyle/>
        <a:p>
          <a:endParaRPr lang="en-US"/>
        </a:p>
      </dgm:t>
    </dgm:pt>
    <dgm:pt modelId="{B973F1D3-D109-9743-BB31-1C6962408E9C}" type="sibTrans" cxnId="{EEDE0396-7B0F-1141-B146-32A61E60DF7E}">
      <dgm:prSet/>
      <dgm:spPr/>
      <dgm:t>
        <a:bodyPr/>
        <a:lstStyle/>
        <a:p>
          <a:endParaRPr lang="en-US"/>
        </a:p>
      </dgm:t>
    </dgm:pt>
    <dgm:pt modelId="{25CBFC81-6999-F245-B277-ACA16D288686}" type="pres">
      <dgm:prSet presAssocID="{4934325A-AE55-7245-9636-B8ED1DAAE6D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11B4A-ADD5-1A45-9961-8E0DA1619A2A}" type="pres">
      <dgm:prSet presAssocID="{B474526A-4FDB-C54D-B4C8-2CCFED682D9F}" presName="centerShape" presStyleLbl="node0" presStyleIdx="0" presStyleCnt="1" custScaleX="144968" custScaleY="54066"/>
      <dgm:spPr/>
      <dgm:t>
        <a:bodyPr/>
        <a:lstStyle/>
        <a:p>
          <a:endParaRPr lang="en-US"/>
        </a:p>
      </dgm:t>
    </dgm:pt>
    <dgm:pt modelId="{D30DEAC7-37A8-A943-9BAF-70EA149FD46C}" type="pres">
      <dgm:prSet presAssocID="{5EAD0412-0C3D-0E43-8D38-FA2B91745A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22D3A-2113-4744-8C03-DA6A7DCF5057}" type="pres">
      <dgm:prSet presAssocID="{5EAD0412-0C3D-0E43-8D38-FA2B91745AC8}" presName="dummy" presStyleCnt="0"/>
      <dgm:spPr/>
    </dgm:pt>
    <dgm:pt modelId="{1CD82E32-4A50-7547-82AA-AFCE84AFF115}" type="pres">
      <dgm:prSet presAssocID="{EF5B607C-AB62-BA40-A3BB-0D71F23860F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3A132D9-CDC9-AE40-BB8D-E17475102E76}" type="pres">
      <dgm:prSet presAssocID="{EFE71C00-1D60-E44C-A595-96183FA7B67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C87EE-E746-6B41-A37E-F495FA3CE268}" type="pres">
      <dgm:prSet presAssocID="{EFE71C00-1D60-E44C-A595-96183FA7B67C}" presName="dummy" presStyleCnt="0"/>
      <dgm:spPr/>
    </dgm:pt>
    <dgm:pt modelId="{740D6053-9052-4A4A-AFDF-B772B3E12B98}" type="pres">
      <dgm:prSet presAssocID="{B973F1D3-D109-9743-BB31-1C6962408E9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65B50AB-05F2-2542-81C3-3F83F4E38D00}" type="pres">
      <dgm:prSet presAssocID="{536796AE-14B1-004C-8B3A-D6A282E42C8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A121A-A260-604C-AB0B-F94ED1E531B4}" type="pres">
      <dgm:prSet presAssocID="{536796AE-14B1-004C-8B3A-D6A282E42C8F}" presName="dummy" presStyleCnt="0"/>
      <dgm:spPr/>
    </dgm:pt>
    <dgm:pt modelId="{81CE0739-66CF-5849-839A-9DDA62BB1BDC}" type="pres">
      <dgm:prSet presAssocID="{0C4F5232-E2F6-B846-9C92-4660167BB7A7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4F17D31-336A-A54B-B9CE-7847552A3C39}" srcId="{B474526A-4FDB-C54D-B4C8-2CCFED682D9F}" destId="{5EAD0412-0C3D-0E43-8D38-FA2B91745AC8}" srcOrd="0" destOrd="0" parTransId="{EA0196EB-9E70-8E49-B2DE-7892F69F504D}" sibTransId="{EF5B607C-AB62-BA40-A3BB-0D71F23860FA}"/>
    <dgm:cxn modelId="{4287C9DC-4686-F149-A0BA-2D907D11FED0}" type="presOf" srcId="{EFE71C00-1D60-E44C-A595-96183FA7B67C}" destId="{B3A132D9-CDC9-AE40-BB8D-E17475102E76}" srcOrd="0" destOrd="0" presId="urn:microsoft.com/office/officeart/2005/8/layout/radial6"/>
    <dgm:cxn modelId="{7A6D979E-22F0-E843-B7E2-DE864217A8FA}" srcId="{4934325A-AE55-7245-9636-B8ED1DAAE6DA}" destId="{B474526A-4FDB-C54D-B4C8-2CCFED682D9F}" srcOrd="0" destOrd="0" parTransId="{3EDDE061-342E-BD48-933F-56C17A40AE31}" sibTransId="{EEBD0D6D-892A-4D41-BE07-99614AF5D0C1}"/>
    <dgm:cxn modelId="{1EAD1F59-9FBF-5540-A1E5-89B507323CB7}" type="presOf" srcId="{B474526A-4FDB-C54D-B4C8-2CCFED682D9F}" destId="{91C11B4A-ADD5-1A45-9961-8E0DA1619A2A}" srcOrd="0" destOrd="0" presId="urn:microsoft.com/office/officeart/2005/8/layout/radial6"/>
    <dgm:cxn modelId="{14DC25DE-C16B-3646-938A-ACDCE54240A7}" srcId="{B474526A-4FDB-C54D-B4C8-2CCFED682D9F}" destId="{536796AE-14B1-004C-8B3A-D6A282E42C8F}" srcOrd="2" destOrd="0" parTransId="{3AAF086D-E526-D44E-95EE-29866B65E2E0}" sibTransId="{0C4F5232-E2F6-B846-9C92-4660167BB7A7}"/>
    <dgm:cxn modelId="{56445273-303D-854E-AFD3-720112FBA22A}" type="presOf" srcId="{4934325A-AE55-7245-9636-B8ED1DAAE6DA}" destId="{25CBFC81-6999-F245-B277-ACA16D288686}" srcOrd="0" destOrd="0" presId="urn:microsoft.com/office/officeart/2005/8/layout/radial6"/>
    <dgm:cxn modelId="{3BE000E8-B12B-8E45-B6F8-EDA3614F3C67}" srcId="{4934325A-AE55-7245-9636-B8ED1DAAE6DA}" destId="{01CF47D1-43AB-B843-AD30-D72818A0D87B}" srcOrd="2" destOrd="0" parTransId="{9143B62B-2E0E-2A41-ACBF-3B4D826FBF53}" sibTransId="{0F59D76F-52B9-7842-ABD3-416395FF4DE5}"/>
    <dgm:cxn modelId="{319B4D1B-08B2-CF47-80D0-6E3937125A7D}" srcId="{01CF47D1-43AB-B843-AD30-D72818A0D87B}" destId="{4DDE1C22-827C-574D-98D4-4077912D13F5}" srcOrd="1" destOrd="0" parTransId="{32501378-9EC3-C343-93D8-6A99F0D27B58}" sibTransId="{6BF85FEF-6041-5145-9D90-9FE320EAE41C}"/>
    <dgm:cxn modelId="{AB4D0EC8-69BD-8C41-BF5E-324140F5BCDA}" type="presOf" srcId="{5EAD0412-0C3D-0E43-8D38-FA2B91745AC8}" destId="{D30DEAC7-37A8-A943-9BAF-70EA149FD46C}" srcOrd="0" destOrd="0" presId="urn:microsoft.com/office/officeart/2005/8/layout/radial6"/>
    <dgm:cxn modelId="{86554EDE-43BB-7141-B654-8EB5F57392A7}" type="presOf" srcId="{0C4F5232-E2F6-B846-9C92-4660167BB7A7}" destId="{81CE0739-66CF-5849-839A-9DDA62BB1BDC}" srcOrd="0" destOrd="0" presId="urn:microsoft.com/office/officeart/2005/8/layout/radial6"/>
    <dgm:cxn modelId="{3523AFBA-7D72-A047-B6E5-7D01B3AEAD8C}" type="presOf" srcId="{B973F1D3-D109-9743-BB31-1C6962408E9C}" destId="{740D6053-9052-4A4A-AFDF-B772B3E12B98}" srcOrd="0" destOrd="0" presId="urn:microsoft.com/office/officeart/2005/8/layout/radial6"/>
    <dgm:cxn modelId="{EEDE0396-7B0F-1141-B146-32A61E60DF7E}" srcId="{B474526A-4FDB-C54D-B4C8-2CCFED682D9F}" destId="{EFE71C00-1D60-E44C-A595-96183FA7B67C}" srcOrd="1" destOrd="0" parTransId="{F6AE12F5-D0F8-6C4C-BF2C-54FF8AB9A59A}" sibTransId="{B973F1D3-D109-9743-BB31-1C6962408E9C}"/>
    <dgm:cxn modelId="{E70D73A5-7447-8040-BF97-FED65E900C0F}" type="presOf" srcId="{536796AE-14B1-004C-8B3A-D6A282E42C8F}" destId="{865B50AB-05F2-2542-81C3-3F83F4E38D00}" srcOrd="0" destOrd="0" presId="urn:microsoft.com/office/officeart/2005/8/layout/radial6"/>
    <dgm:cxn modelId="{651A473D-913A-7A40-8CE1-1A35CED77112}" type="presOf" srcId="{EF5B607C-AB62-BA40-A3BB-0D71F23860FA}" destId="{1CD82E32-4A50-7547-82AA-AFCE84AFF115}" srcOrd="0" destOrd="0" presId="urn:microsoft.com/office/officeart/2005/8/layout/radial6"/>
    <dgm:cxn modelId="{86B30DF5-6F6C-514D-8F53-FF8CDD9C9CCB}" srcId="{4934325A-AE55-7245-9636-B8ED1DAAE6DA}" destId="{53900D8B-378F-BF46-ACEB-94A5A595A553}" srcOrd="1" destOrd="0" parTransId="{5F8AA28F-3255-BD4E-B62B-7D424DF1204A}" sibTransId="{2E13105A-2071-4E4D-B93C-BE9D8EE96B59}"/>
    <dgm:cxn modelId="{1D3BBC6E-736C-524F-9FEC-68FDA740E11C}" srcId="{01CF47D1-43AB-B843-AD30-D72818A0D87B}" destId="{35BDB9ED-60EE-1B49-B1F3-EFA6A2E29AD4}" srcOrd="0" destOrd="0" parTransId="{5CC1EFDF-1371-9749-8AAE-B55DDD8B5E47}" sibTransId="{6DE1C0F8-BB27-B844-8550-7D1AFED09C92}"/>
    <dgm:cxn modelId="{374BD3D9-FE9F-F949-85E5-1180D113599A}" type="presParOf" srcId="{25CBFC81-6999-F245-B277-ACA16D288686}" destId="{91C11B4A-ADD5-1A45-9961-8E0DA1619A2A}" srcOrd="0" destOrd="0" presId="urn:microsoft.com/office/officeart/2005/8/layout/radial6"/>
    <dgm:cxn modelId="{925AAFCB-A061-0D40-ABDB-D41BE206A82F}" type="presParOf" srcId="{25CBFC81-6999-F245-B277-ACA16D288686}" destId="{D30DEAC7-37A8-A943-9BAF-70EA149FD46C}" srcOrd="1" destOrd="0" presId="urn:microsoft.com/office/officeart/2005/8/layout/radial6"/>
    <dgm:cxn modelId="{77604FC5-120E-A54D-BEC0-41F1951C66CA}" type="presParOf" srcId="{25CBFC81-6999-F245-B277-ACA16D288686}" destId="{4F222D3A-2113-4744-8C03-DA6A7DCF5057}" srcOrd="2" destOrd="0" presId="urn:microsoft.com/office/officeart/2005/8/layout/radial6"/>
    <dgm:cxn modelId="{339D9DE9-75A9-1741-9690-7C3502CCFE59}" type="presParOf" srcId="{25CBFC81-6999-F245-B277-ACA16D288686}" destId="{1CD82E32-4A50-7547-82AA-AFCE84AFF115}" srcOrd="3" destOrd="0" presId="urn:microsoft.com/office/officeart/2005/8/layout/radial6"/>
    <dgm:cxn modelId="{3B058220-AC4B-AC44-97DB-1CFC38CB3429}" type="presParOf" srcId="{25CBFC81-6999-F245-B277-ACA16D288686}" destId="{B3A132D9-CDC9-AE40-BB8D-E17475102E76}" srcOrd="4" destOrd="0" presId="urn:microsoft.com/office/officeart/2005/8/layout/radial6"/>
    <dgm:cxn modelId="{D543E213-AE9B-964F-81D3-E472F3E05894}" type="presParOf" srcId="{25CBFC81-6999-F245-B277-ACA16D288686}" destId="{F33C87EE-E746-6B41-A37E-F495FA3CE268}" srcOrd="5" destOrd="0" presId="urn:microsoft.com/office/officeart/2005/8/layout/radial6"/>
    <dgm:cxn modelId="{C2649751-B811-7744-9A2E-A4B1B2CDA46F}" type="presParOf" srcId="{25CBFC81-6999-F245-B277-ACA16D288686}" destId="{740D6053-9052-4A4A-AFDF-B772B3E12B98}" srcOrd="6" destOrd="0" presId="urn:microsoft.com/office/officeart/2005/8/layout/radial6"/>
    <dgm:cxn modelId="{02227173-EE0B-F34B-BAAC-D11765DDC085}" type="presParOf" srcId="{25CBFC81-6999-F245-B277-ACA16D288686}" destId="{865B50AB-05F2-2542-81C3-3F83F4E38D00}" srcOrd="7" destOrd="0" presId="urn:microsoft.com/office/officeart/2005/8/layout/radial6"/>
    <dgm:cxn modelId="{5FBD7656-420E-AA40-B2E4-2E39A4BE2AED}" type="presParOf" srcId="{25CBFC81-6999-F245-B277-ACA16D288686}" destId="{BB7A121A-A260-604C-AB0B-F94ED1E531B4}" srcOrd="8" destOrd="0" presId="urn:microsoft.com/office/officeart/2005/8/layout/radial6"/>
    <dgm:cxn modelId="{F42DFB0A-0EFB-514A-AFD0-E369DF794D0E}" type="presParOf" srcId="{25CBFC81-6999-F245-B277-ACA16D288686}" destId="{81CE0739-66CF-5849-839A-9DDA62BB1BDC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34325A-AE55-7245-9636-B8ED1DAAE6DA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4526A-4FDB-C54D-B4C8-2CCFED682D9F}">
      <dgm:prSet phldrT="[Text]"/>
      <dgm:spPr/>
      <dgm:t>
        <a:bodyPr/>
        <a:lstStyle/>
        <a:p>
          <a:r>
            <a:rPr lang="en-US" dirty="0" smtClean="0"/>
            <a:t>Store #5</a:t>
          </a:r>
          <a:endParaRPr lang="en-US" dirty="0"/>
        </a:p>
      </dgm:t>
    </dgm:pt>
    <dgm:pt modelId="{3EDDE061-342E-BD48-933F-56C17A40AE31}" type="parTrans" cxnId="{7A6D979E-22F0-E843-B7E2-DE864217A8FA}">
      <dgm:prSet/>
      <dgm:spPr/>
      <dgm:t>
        <a:bodyPr/>
        <a:lstStyle/>
        <a:p>
          <a:endParaRPr lang="en-US"/>
        </a:p>
      </dgm:t>
    </dgm:pt>
    <dgm:pt modelId="{EEBD0D6D-892A-4D41-BE07-99614AF5D0C1}" type="sibTrans" cxnId="{7A6D979E-22F0-E843-B7E2-DE864217A8FA}">
      <dgm:prSet/>
      <dgm:spPr/>
      <dgm:t>
        <a:bodyPr/>
        <a:lstStyle/>
        <a:p>
          <a:endParaRPr lang="en-US"/>
        </a:p>
      </dgm:t>
    </dgm:pt>
    <dgm:pt modelId="{5EAD0412-0C3D-0E43-8D38-FA2B91745AC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A0196EB-9E70-8E49-B2DE-7892F69F504D}" type="parTrans" cxnId="{14F17D31-336A-A54B-B9CE-7847552A3C39}">
      <dgm:prSet/>
      <dgm:spPr/>
      <dgm:t>
        <a:bodyPr/>
        <a:lstStyle/>
        <a:p>
          <a:endParaRPr lang="en-US"/>
        </a:p>
      </dgm:t>
    </dgm:pt>
    <dgm:pt modelId="{EF5B607C-AB62-BA40-A3BB-0D71F23860FA}" type="sibTrans" cxnId="{14F17D31-336A-A54B-B9CE-7847552A3C39}">
      <dgm:prSet/>
      <dgm:spPr/>
      <dgm:t>
        <a:bodyPr/>
        <a:lstStyle/>
        <a:p>
          <a:endParaRPr lang="en-US"/>
        </a:p>
      </dgm:t>
    </dgm:pt>
    <dgm:pt modelId="{53900D8B-378F-BF46-ACEB-94A5A595A553}">
      <dgm:prSet phldrT="[Text]"/>
      <dgm:spPr/>
      <dgm:t>
        <a:bodyPr/>
        <a:lstStyle/>
        <a:p>
          <a:endParaRPr lang="en-US" dirty="0"/>
        </a:p>
      </dgm:t>
    </dgm:pt>
    <dgm:pt modelId="{5F8AA28F-3255-BD4E-B62B-7D424DF1204A}" type="parTrans" cxnId="{86B30DF5-6F6C-514D-8F53-FF8CDD9C9CCB}">
      <dgm:prSet/>
      <dgm:spPr/>
      <dgm:t>
        <a:bodyPr/>
        <a:lstStyle/>
        <a:p>
          <a:endParaRPr lang="en-US"/>
        </a:p>
      </dgm:t>
    </dgm:pt>
    <dgm:pt modelId="{2E13105A-2071-4E4D-B93C-BE9D8EE96B59}" type="sibTrans" cxnId="{86B30DF5-6F6C-514D-8F53-FF8CDD9C9CCB}">
      <dgm:prSet/>
      <dgm:spPr/>
      <dgm:t>
        <a:bodyPr/>
        <a:lstStyle/>
        <a:p>
          <a:endParaRPr lang="en-US"/>
        </a:p>
      </dgm:t>
    </dgm:pt>
    <dgm:pt modelId="{01CF47D1-43AB-B843-AD30-D72818A0D87B}">
      <dgm:prSet phldrT="[Text]"/>
      <dgm:spPr/>
    </dgm:pt>
    <dgm:pt modelId="{9143B62B-2E0E-2A41-ACBF-3B4D826FBF53}" type="parTrans" cxnId="{3BE000E8-B12B-8E45-B6F8-EDA3614F3C67}">
      <dgm:prSet/>
      <dgm:spPr/>
      <dgm:t>
        <a:bodyPr/>
        <a:lstStyle/>
        <a:p>
          <a:endParaRPr lang="en-US"/>
        </a:p>
      </dgm:t>
    </dgm:pt>
    <dgm:pt modelId="{0F59D76F-52B9-7842-ABD3-416395FF4DE5}" type="sibTrans" cxnId="{3BE000E8-B12B-8E45-B6F8-EDA3614F3C67}">
      <dgm:prSet/>
      <dgm:spPr/>
      <dgm:t>
        <a:bodyPr/>
        <a:lstStyle/>
        <a:p>
          <a:endParaRPr lang="en-US"/>
        </a:p>
      </dgm:t>
    </dgm:pt>
    <dgm:pt modelId="{35BDB9ED-60EE-1B49-B1F3-EFA6A2E29AD4}">
      <dgm:prSet phldrT="[Text]"/>
      <dgm:spPr/>
    </dgm:pt>
    <dgm:pt modelId="{5CC1EFDF-1371-9749-8AAE-B55DDD8B5E47}" type="parTrans" cxnId="{1D3BBC6E-736C-524F-9FEC-68FDA740E11C}">
      <dgm:prSet/>
      <dgm:spPr/>
      <dgm:t>
        <a:bodyPr/>
        <a:lstStyle/>
        <a:p>
          <a:endParaRPr lang="en-US"/>
        </a:p>
      </dgm:t>
    </dgm:pt>
    <dgm:pt modelId="{6DE1C0F8-BB27-B844-8550-7D1AFED09C92}" type="sibTrans" cxnId="{1D3BBC6E-736C-524F-9FEC-68FDA740E11C}">
      <dgm:prSet/>
      <dgm:spPr/>
      <dgm:t>
        <a:bodyPr/>
        <a:lstStyle/>
        <a:p>
          <a:endParaRPr lang="en-US"/>
        </a:p>
      </dgm:t>
    </dgm:pt>
    <dgm:pt modelId="{4DDE1C22-827C-574D-98D4-4077912D13F5}">
      <dgm:prSet phldrT="[Text]"/>
      <dgm:spPr/>
    </dgm:pt>
    <dgm:pt modelId="{32501378-9EC3-C343-93D8-6A99F0D27B58}" type="parTrans" cxnId="{319B4D1B-08B2-CF47-80D0-6E3937125A7D}">
      <dgm:prSet/>
      <dgm:spPr/>
      <dgm:t>
        <a:bodyPr/>
        <a:lstStyle/>
        <a:p>
          <a:endParaRPr lang="en-US"/>
        </a:p>
      </dgm:t>
    </dgm:pt>
    <dgm:pt modelId="{6BF85FEF-6041-5145-9D90-9FE320EAE41C}" type="sibTrans" cxnId="{319B4D1B-08B2-CF47-80D0-6E3937125A7D}">
      <dgm:prSet/>
      <dgm:spPr/>
      <dgm:t>
        <a:bodyPr/>
        <a:lstStyle/>
        <a:p>
          <a:endParaRPr lang="en-US"/>
        </a:p>
      </dgm:t>
    </dgm:pt>
    <dgm:pt modelId="{536796AE-14B1-004C-8B3A-D6A282E42C8F}">
      <dgm:prSet phldrT="[Text]"/>
      <dgm:spPr/>
      <dgm:t>
        <a:bodyPr/>
        <a:lstStyle/>
        <a:p>
          <a:endParaRPr lang="en-US" dirty="0"/>
        </a:p>
      </dgm:t>
    </dgm:pt>
    <dgm:pt modelId="{3AAF086D-E526-D44E-95EE-29866B65E2E0}" type="parTrans" cxnId="{14DC25DE-C16B-3646-938A-ACDCE54240A7}">
      <dgm:prSet/>
      <dgm:spPr/>
      <dgm:t>
        <a:bodyPr/>
        <a:lstStyle/>
        <a:p>
          <a:endParaRPr lang="en-US"/>
        </a:p>
      </dgm:t>
    </dgm:pt>
    <dgm:pt modelId="{0C4F5232-E2F6-B846-9C92-4660167BB7A7}" type="sibTrans" cxnId="{14DC25DE-C16B-3646-938A-ACDCE54240A7}">
      <dgm:prSet/>
      <dgm:spPr/>
      <dgm:t>
        <a:bodyPr/>
        <a:lstStyle/>
        <a:p>
          <a:endParaRPr lang="en-US"/>
        </a:p>
      </dgm:t>
    </dgm:pt>
    <dgm:pt modelId="{EFE71C00-1D60-E44C-A595-96183FA7B67C}">
      <dgm:prSet phldrT="[Text]"/>
      <dgm:spPr/>
      <dgm:t>
        <a:bodyPr/>
        <a:lstStyle/>
        <a:p>
          <a:endParaRPr lang="en-US" dirty="0"/>
        </a:p>
      </dgm:t>
    </dgm:pt>
    <dgm:pt modelId="{F6AE12F5-D0F8-6C4C-BF2C-54FF8AB9A59A}" type="parTrans" cxnId="{EEDE0396-7B0F-1141-B146-32A61E60DF7E}">
      <dgm:prSet/>
      <dgm:spPr/>
      <dgm:t>
        <a:bodyPr/>
        <a:lstStyle/>
        <a:p>
          <a:endParaRPr lang="en-US"/>
        </a:p>
      </dgm:t>
    </dgm:pt>
    <dgm:pt modelId="{B973F1D3-D109-9743-BB31-1C6962408E9C}" type="sibTrans" cxnId="{EEDE0396-7B0F-1141-B146-32A61E60DF7E}">
      <dgm:prSet/>
      <dgm:spPr/>
      <dgm:t>
        <a:bodyPr/>
        <a:lstStyle/>
        <a:p>
          <a:endParaRPr lang="en-US"/>
        </a:p>
      </dgm:t>
    </dgm:pt>
    <dgm:pt modelId="{25CBFC81-6999-F245-B277-ACA16D288686}" type="pres">
      <dgm:prSet presAssocID="{4934325A-AE55-7245-9636-B8ED1DAAE6D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11B4A-ADD5-1A45-9961-8E0DA1619A2A}" type="pres">
      <dgm:prSet presAssocID="{B474526A-4FDB-C54D-B4C8-2CCFED682D9F}" presName="centerShape" presStyleLbl="node0" presStyleIdx="0" presStyleCnt="1" custScaleX="144968" custScaleY="54066"/>
      <dgm:spPr/>
      <dgm:t>
        <a:bodyPr/>
        <a:lstStyle/>
        <a:p>
          <a:endParaRPr lang="en-US"/>
        </a:p>
      </dgm:t>
    </dgm:pt>
    <dgm:pt modelId="{D30DEAC7-37A8-A943-9BAF-70EA149FD46C}" type="pres">
      <dgm:prSet presAssocID="{5EAD0412-0C3D-0E43-8D38-FA2B91745A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22D3A-2113-4744-8C03-DA6A7DCF5057}" type="pres">
      <dgm:prSet presAssocID="{5EAD0412-0C3D-0E43-8D38-FA2B91745AC8}" presName="dummy" presStyleCnt="0"/>
      <dgm:spPr/>
    </dgm:pt>
    <dgm:pt modelId="{1CD82E32-4A50-7547-82AA-AFCE84AFF115}" type="pres">
      <dgm:prSet presAssocID="{EF5B607C-AB62-BA40-A3BB-0D71F23860F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3A132D9-CDC9-AE40-BB8D-E17475102E76}" type="pres">
      <dgm:prSet presAssocID="{EFE71C00-1D60-E44C-A595-96183FA7B67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C87EE-E746-6B41-A37E-F495FA3CE268}" type="pres">
      <dgm:prSet presAssocID="{EFE71C00-1D60-E44C-A595-96183FA7B67C}" presName="dummy" presStyleCnt="0"/>
      <dgm:spPr/>
    </dgm:pt>
    <dgm:pt modelId="{740D6053-9052-4A4A-AFDF-B772B3E12B98}" type="pres">
      <dgm:prSet presAssocID="{B973F1D3-D109-9743-BB31-1C6962408E9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65B50AB-05F2-2542-81C3-3F83F4E38D00}" type="pres">
      <dgm:prSet presAssocID="{536796AE-14B1-004C-8B3A-D6A282E42C8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A121A-A260-604C-AB0B-F94ED1E531B4}" type="pres">
      <dgm:prSet presAssocID="{536796AE-14B1-004C-8B3A-D6A282E42C8F}" presName="dummy" presStyleCnt="0"/>
      <dgm:spPr/>
    </dgm:pt>
    <dgm:pt modelId="{81CE0739-66CF-5849-839A-9DDA62BB1BDC}" type="pres">
      <dgm:prSet presAssocID="{0C4F5232-E2F6-B846-9C92-4660167BB7A7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4F17D31-336A-A54B-B9CE-7847552A3C39}" srcId="{B474526A-4FDB-C54D-B4C8-2CCFED682D9F}" destId="{5EAD0412-0C3D-0E43-8D38-FA2B91745AC8}" srcOrd="0" destOrd="0" parTransId="{EA0196EB-9E70-8E49-B2DE-7892F69F504D}" sibTransId="{EF5B607C-AB62-BA40-A3BB-0D71F23860FA}"/>
    <dgm:cxn modelId="{DC6BF339-AFAF-5E4E-90CF-0677F4D9670B}" type="presOf" srcId="{EF5B607C-AB62-BA40-A3BB-0D71F23860FA}" destId="{1CD82E32-4A50-7547-82AA-AFCE84AFF115}" srcOrd="0" destOrd="0" presId="urn:microsoft.com/office/officeart/2005/8/layout/radial6"/>
    <dgm:cxn modelId="{7A6D979E-22F0-E843-B7E2-DE864217A8FA}" srcId="{4934325A-AE55-7245-9636-B8ED1DAAE6DA}" destId="{B474526A-4FDB-C54D-B4C8-2CCFED682D9F}" srcOrd="0" destOrd="0" parTransId="{3EDDE061-342E-BD48-933F-56C17A40AE31}" sibTransId="{EEBD0D6D-892A-4D41-BE07-99614AF5D0C1}"/>
    <dgm:cxn modelId="{0FD81DB4-C628-0A41-B560-2115BFBF0340}" type="presOf" srcId="{5EAD0412-0C3D-0E43-8D38-FA2B91745AC8}" destId="{D30DEAC7-37A8-A943-9BAF-70EA149FD46C}" srcOrd="0" destOrd="0" presId="urn:microsoft.com/office/officeart/2005/8/layout/radial6"/>
    <dgm:cxn modelId="{14DC25DE-C16B-3646-938A-ACDCE54240A7}" srcId="{B474526A-4FDB-C54D-B4C8-2CCFED682D9F}" destId="{536796AE-14B1-004C-8B3A-D6A282E42C8F}" srcOrd="2" destOrd="0" parTransId="{3AAF086D-E526-D44E-95EE-29866B65E2E0}" sibTransId="{0C4F5232-E2F6-B846-9C92-4660167BB7A7}"/>
    <dgm:cxn modelId="{3BE000E8-B12B-8E45-B6F8-EDA3614F3C67}" srcId="{4934325A-AE55-7245-9636-B8ED1DAAE6DA}" destId="{01CF47D1-43AB-B843-AD30-D72818A0D87B}" srcOrd="2" destOrd="0" parTransId="{9143B62B-2E0E-2A41-ACBF-3B4D826FBF53}" sibTransId="{0F59D76F-52B9-7842-ABD3-416395FF4DE5}"/>
    <dgm:cxn modelId="{5712C805-91AB-0A43-8976-E288A51F6F55}" type="presOf" srcId="{B973F1D3-D109-9743-BB31-1C6962408E9C}" destId="{740D6053-9052-4A4A-AFDF-B772B3E12B98}" srcOrd="0" destOrd="0" presId="urn:microsoft.com/office/officeart/2005/8/layout/radial6"/>
    <dgm:cxn modelId="{319B4D1B-08B2-CF47-80D0-6E3937125A7D}" srcId="{01CF47D1-43AB-B843-AD30-D72818A0D87B}" destId="{4DDE1C22-827C-574D-98D4-4077912D13F5}" srcOrd="1" destOrd="0" parTransId="{32501378-9EC3-C343-93D8-6A99F0D27B58}" sibTransId="{6BF85FEF-6041-5145-9D90-9FE320EAE41C}"/>
    <dgm:cxn modelId="{E0533DDE-273F-AE44-9036-7DE839279096}" type="presOf" srcId="{B474526A-4FDB-C54D-B4C8-2CCFED682D9F}" destId="{91C11B4A-ADD5-1A45-9961-8E0DA1619A2A}" srcOrd="0" destOrd="0" presId="urn:microsoft.com/office/officeart/2005/8/layout/radial6"/>
    <dgm:cxn modelId="{69A2B2DF-3126-614D-B12A-AF5018B0557B}" type="presOf" srcId="{4934325A-AE55-7245-9636-B8ED1DAAE6DA}" destId="{25CBFC81-6999-F245-B277-ACA16D288686}" srcOrd="0" destOrd="0" presId="urn:microsoft.com/office/officeart/2005/8/layout/radial6"/>
    <dgm:cxn modelId="{BC055A31-4FDA-EE4A-A77B-AB7D425159A2}" type="presOf" srcId="{EFE71C00-1D60-E44C-A595-96183FA7B67C}" destId="{B3A132D9-CDC9-AE40-BB8D-E17475102E76}" srcOrd="0" destOrd="0" presId="urn:microsoft.com/office/officeart/2005/8/layout/radial6"/>
    <dgm:cxn modelId="{7CDC3FD7-A68F-CE43-94FA-71E2033A89D2}" type="presOf" srcId="{0C4F5232-E2F6-B846-9C92-4660167BB7A7}" destId="{81CE0739-66CF-5849-839A-9DDA62BB1BDC}" srcOrd="0" destOrd="0" presId="urn:microsoft.com/office/officeart/2005/8/layout/radial6"/>
    <dgm:cxn modelId="{EEDE0396-7B0F-1141-B146-32A61E60DF7E}" srcId="{B474526A-4FDB-C54D-B4C8-2CCFED682D9F}" destId="{EFE71C00-1D60-E44C-A595-96183FA7B67C}" srcOrd="1" destOrd="0" parTransId="{F6AE12F5-D0F8-6C4C-BF2C-54FF8AB9A59A}" sibTransId="{B973F1D3-D109-9743-BB31-1C6962408E9C}"/>
    <dgm:cxn modelId="{444215B7-0FBC-0F4D-8269-81D470C02EBB}" type="presOf" srcId="{536796AE-14B1-004C-8B3A-D6A282E42C8F}" destId="{865B50AB-05F2-2542-81C3-3F83F4E38D00}" srcOrd="0" destOrd="0" presId="urn:microsoft.com/office/officeart/2005/8/layout/radial6"/>
    <dgm:cxn modelId="{86B30DF5-6F6C-514D-8F53-FF8CDD9C9CCB}" srcId="{4934325A-AE55-7245-9636-B8ED1DAAE6DA}" destId="{53900D8B-378F-BF46-ACEB-94A5A595A553}" srcOrd="1" destOrd="0" parTransId="{5F8AA28F-3255-BD4E-B62B-7D424DF1204A}" sibTransId="{2E13105A-2071-4E4D-B93C-BE9D8EE96B59}"/>
    <dgm:cxn modelId="{1D3BBC6E-736C-524F-9FEC-68FDA740E11C}" srcId="{01CF47D1-43AB-B843-AD30-D72818A0D87B}" destId="{35BDB9ED-60EE-1B49-B1F3-EFA6A2E29AD4}" srcOrd="0" destOrd="0" parTransId="{5CC1EFDF-1371-9749-8AAE-B55DDD8B5E47}" sibTransId="{6DE1C0F8-BB27-B844-8550-7D1AFED09C92}"/>
    <dgm:cxn modelId="{0331D7FF-18CE-6246-BA12-BB7023E52928}" type="presParOf" srcId="{25CBFC81-6999-F245-B277-ACA16D288686}" destId="{91C11B4A-ADD5-1A45-9961-8E0DA1619A2A}" srcOrd="0" destOrd="0" presId="urn:microsoft.com/office/officeart/2005/8/layout/radial6"/>
    <dgm:cxn modelId="{38A8D565-ABBB-9B4E-B2A7-90A717BD737F}" type="presParOf" srcId="{25CBFC81-6999-F245-B277-ACA16D288686}" destId="{D30DEAC7-37A8-A943-9BAF-70EA149FD46C}" srcOrd="1" destOrd="0" presId="urn:microsoft.com/office/officeart/2005/8/layout/radial6"/>
    <dgm:cxn modelId="{7365A9D3-1115-0C4C-8BF2-460B9F5073CE}" type="presParOf" srcId="{25CBFC81-6999-F245-B277-ACA16D288686}" destId="{4F222D3A-2113-4744-8C03-DA6A7DCF5057}" srcOrd="2" destOrd="0" presId="urn:microsoft.com/office/officeart/2005/8/layout/radial6"/>
    <dgm:cxn modelId="{355570BE-00E7-6B4C-9739-08D6B911DAFB}" type="presParOf" srcId="{25CBFC81-6999-F245-B277-ACA16D288686}" destId="{1CD82E32-4A50-7547-82AA-AFCE84AFF115}" srcOrd="3" destOrd="0" presId="urn:microsoft.com/office/officeart/2005/8/layout/radial6"/>
    <dgm:cxn modelId="{4AFEB4B7-6053-1842-9716-400272D9EEF1}" type="presParOf" srcId="{25CBFC81-6999-F245-B277-ACA16D288686}" destId="{B3A132D9-CDC9-AE40-BB8D-E17475102E76}" srcOrd="4" destOrd="0" presId="urn:microsoft.com/office/officeart/2005/8/layout/radial6"/>
    <dgm:cxn modelId="{38DA0452-9CD8-3048-AF38-BA6EAFB5B8BB}" type="presParOf" srcId="{25CBFC81-6999-F245-B277-ACA16D288686}" destId="{F33C87EE-E746-6B41-A37E-F495FA3CE268}" srcOrd="5" destOrd="0" presId="urn:microsoft.com/office/officeart/2005/8/layout/radial6"/>
    <dgm:cxn modelId="{DADEB07D-0919-444B-8E7B-ED4C87FA7A6B}" type="presParOf" srcId="{25CBFC81-6999-F245-B277-ACA16D288686}" destId="{740D6053-9052-4A4A-AFDF-B772B3E12B98}" srcOrd="6" destOrd="0" presId="urn:microsoft.com/office/officeart/2005/8/layout/radial6"/>
    <dgm:cxn modelId="{59AFD029-A650-DF4C-B5AB-55C056A6628F}" type="presParOf" srcId="{25CBFC81-6999-F245-B277-ACA16D288686}" destId="{865B50AB-05F2-2542-81C3-3F83F4E38D00}" srcOrd="7" destOrd="0" presId="urn:microsoft.com/office/officeart/2005/8/layout/radial6"/>
    <dgm:cxn modelId="{23592006-6B60-F74B-9BA7-CC8C3AFC5731}" type="presParOf" srcId="{25CBFC81-6999-F245-B277-ACA16D288686}" destId="{BB7A121A-A260-604C-AB0B-F94ED1E531B4}" srcOrd="8" destOrd="0" presId="urn:microsoft.com/office/officeart/2005/8/layout/radial6"/>
    <dgm:cxn modelId="{586139E6-97D5-2C4B-940B-881360C25074}" type="presParOf" srcId="{25CBFC81-6999-F245-B277-ACA16D288686}" destId="{81CE0739-66CF-5849-839A-9DDA62BB1BDC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934325A-AE55-7245-9636-B8ED1DAAE6DA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4526A-4FDB-C54D-B4C8-2CCFED682D9F}">
      <dgm:prSet phldrT="[Text]"/>
      <dgm:spPr/>
      <dgm:t>
        <a:bodyPr/>
        <a:lstStyle/>
        <a:p>
          <a:r>
            <a:rPr lang="en-US" dirty="0" smtClean="0"/>
            <a:t>Store #4</a:t>
          </a:r>
          <a:endParaRPr lang="en-US" dirty="0"/>
        </a:p>
      </dgm:t>
    </dgm:pt>
    <dgm:pt modelId="{3EDDE061-342E-BD48-933F-56C17A40AE31}" type="parTrans" cxnId="{7A6D979E-22F0-E843-B7E2-DE864217A8FA}">
      <dgm:prSet/>
      <dgm:spPr/>
      <dgm:t>
        <a:bodyPr/>
        <a:lstStyle/>
        <a:p>
          <a:endParaRPr lang="en-US"/>
        </a:p>
      </dgm:t>
    </dgm:pt>
    <dgm:pt modelId="{EEBD0D6D-892A-4D41-BE07-99614AF5D0C1}" type="sibTrans" cxnId="{7A6D979E-22F0-E843-B7E2-DE864217A8FA}">
      <dgm:prSet/>
      <dgm:spPr/>
      <dgm:t>
        <a:bodyPr/>
        <a:lstStyle/>
        <a:p>
          <a:endParaRPr lang="en-US"/>
        </a:p>
      </dgm:t>
    </dgm:pt>
    <dgm:pt modelId="{5EAD0412-0C3D-0E43-8D38-FA2B91745AC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A0196EB-9E70-8E49-B2DE-7892F69F504D}" type="parTrans" cxnId="{14F17D31-336A-A54B-B9CE-7847552A3C39}">
      <dgm:prSet/>
      <dgm:spPr/>
      <dgm:t>
        <a:bodyPr/>
        <a:lstStyle/>
        <a:p>
          <a:endParaRPr lang="en-US"/>
        </a:p>
      </dgm:t>
    </dgm:pt>
    <dgm:pt modelId="{EF5B607C-AB62-BA40-A3BB-0D71F23860FA}" type="sibTrans" cxnId="{14F17D31-336A-A54B-B9CE-7847552A3C39}">
      <dgm:prSet/>
      <dgm:spPr/>
      <dgm:t>
        <a:bodyPr/>
        <a:lstStyle/>
        <a:p>
          <a:endParaRPr lang="en-US"/>
        </a:p>
      </dgm:t>
    </dgm:pt>
    <dgm:pt modelId="{53900D8B-378F-BF46-ACEB-94A5A595A553}">
      <dgm:prSet phldrT="[Text]"/>
      <dgm:spPr/>
      <dgm:t>
        <a:bodyPr/>
        <a:lstStyle/>
        <a:p>
          <a:endParaRPr lang="en-US" dirty="0"/>
        </a:p>
      </dgm:t>
    </dgm:pt>
    <dgm:pt modelId="{5F8AA28F-3255-BD4E-B62B-7D424DF1204A}" type="parTrans" cxnId="{86B30DF5-6F6C-514D-8F53-FF8CDD9C9CCB}">
      <dgm:prSet/>
      <dgm:spPr/>
      <dgm:t>
        <a:bodyPr/>
        <a:lstStyle/>
        <a:p>
          <a:endParaRPr lang="en-US"/>
        </a:p>
      </dgm:t>
    </dgm:pt>
    <dgm:pt modelId="{2E13105A-2071-4E4D-B93C-BE9D8EE96B59}" type="sibTrans" cxnId="{86B30DF5-6F6C-514D-8F53-FF8CDD9C9CCB}">
      <dgm:prSet/>
      <dgm:spPr/>
      <dgm:t>
        <a:bodyPr/>
        <a:lstStyle/>
        <a:p>
          <a:endParaRPr lang="en-US"/>
        </a:p>
      </dgm:t>
    </dgm:pt>
    <dgm:pt modelId="{01CF47D1-43AB-B843-AD30-D72818A0D87B}">
      <dgm:prSet phldrT="[Text]"/>
      <dgm:spPr/>
    </dgm:pt>
    <dgm:pt modelId="{9143B62B-2E0E-2A41-ACBF-3B4D826FBF53}" type="parTrans" cxnId="{3BE000E8-B12B-8E45-B6F8-EDA3614F3C67}">
      <dgm:prSet/>
      <dgm:spPr/>
      <dgm:t>
        <a:bodyPr/>
        <a:lstStyle/>
        <a:p>
          <a:endParaRPr lang="en-US"/>
        </a:p>
      </dgm:t>
    </dgm:pt>
    <dgm:pt modelId="{0F59D76F-52B9-7842-ABD3-416395FF4DE5}" type="sibTrans" cxnId="{3BE000E8-B12B-8E45-B6F8-EDA3614F3C67}">
      <dgm:prSet/>
      <dgm:spPr/>
      <dgm:t>
        <a:bodyPr/>
        <a:lstStyle/>
        <a:p>
          <a:endParaRPr lang="en-US"/>
        </a:p>
      </dgm:t>
    </dgm:pt>
    <dgm:pt modelId="{35BDB9ED-60EE-1B49-B1F3-EFA6A2E29AD4}">
      <dgm:prSet phldrT="[Text]"/>
      <dgm:spPr/>
    </dgm:pt>
    <dgm:pt modelId="{5CC1EFDF-1371-9749-8AAE-B55DDD8B5E47}" type="parTrans" cxnId="{1D3BBC6E-736C-524F-9FEC-68FDA740E11C}">
      <dgm:prSet/>
      <dgm:spPr/>
      <dgm:t>
        <a:bodyPr/>
        <a:lstStyle/>
        <a:p>
          <a:endParaRPr lang="en-US"/>
        </a:p>
      </dgm:t>
    </dgm:pt>
    <dgm:pt modelId="{6DE1C0F8-BB27-B844-8550-7D1AFED09C92}" type="sibTrans" cxnId="{1D3BBC6E-736C-524F-9FEC-68FDA740E11C}">
      <dgm:prSet/>
      <dgm:spPr/>
      <dgm:t>
        <a:bodyPr/>
        <a:lstStyle/>
        <a:p>
          <a:endParaRPr lang="en-US"/>
        </a:p>
      </dgm:t>
    </dgm:pt>
    <dgm:pt modelId="{4DDE1C22-827C-574D-98D4-4077912D13F5}">
      <dgm:prSet phldrT="[Text]"/>
      <dgm:spPr/>
    </dgm:pt>
    <dgm:pt modelId="{32501378-9EC3-C343-93D8-6A99F0D27B58}" type="parTrans" cxnId="{319B4D1B-08B2-CF47-80D0-6E3937125A7D}">
      <dgm:prSet/>
      <dgm:spPr/>
      <dgm:t>
        <a:bodyPr/>
        <a:lstStyle/>
        <a:p>
          <a:endParaRPr lang="en-US"/>
        </a:p>
      </dgm:t>
    </dgm:pt>
    <dgm:pt modelId="{6BF85FEF-6041-5145-9D90-9FE320EAE41C}" type="sibTrans" cxnId="{319B4D1B-08B2-CF47-80D0-6E3937125A7D}">
      <dgm:prSet/>
      <dgm:spPr/>
      <dgm:t>
        <a:bodyPr/>
        <a:lstStyle/>
        <a:p>
          <a:endParaRPr lang="en-US"/>
        </a:p>
      </dgm:t>
    </dgm:pt>
    <dgm:pt modelId="{536796AE-14B1-004C-8B3A-D6A282E42C8F}">
      <dgm:prSet phldrT="[Text]"/>
      <dgm:spPr/>
      <dgm:t>
        <a:bodyPr/>
        <a:lstStyle/>
        <a:p>
          <a:endParaRPr lang="en-US" dirty="0"/>
        </a:p>
      </dgm:t>
    </dgm:pt>
    <dgm:pt modelId="{3AAF086D-E526-D44E-95EE-29866B65E2E0}" type="parTrans" cxnId="{14DC25DE-C16B-3646-938A-ACDCE54240A7}">
      <dgm:prSet/>
      <dgm:spPr/>
      <dgm:t>
        <a:bodyPr/>
        <a:lstStyle/>
        <a:p>
          <a:endParaRPr lang="en-US"/>
        </a:p>
      </dgm:t>
    </dgm:pt>
    <dgm:pt modelId="{0C4F5232-E2F6-B846-9C92-4660167BB7A7}" type="sibTrans" cxnId="{14DC25DE-C16B-3646-938A-ACDCE54240A7}">
      <dgm:prSet/>
      <dgm:spPr/>
      <dgm:t>
        <a:bodyPr/>
        <a:lstStyle/>
        <a:p>
          <a:endParaRPr lang="en-US"/>
        </a:p>
      </dgm:t>
    </dgm:pt>
    <dgm:pt modelId="{EFE71C00-1D60-E44C-A595-96183FA7B67C}">
      <dgm:prSet phldrT="[Text]"/>
      <dgm:spPr/>
      <dgm:t>
        <a:bodyPr/>
        <a:lstStyle/>
        <a:p>
          <a:endParaRPr lang="en-US" dirty="0"/>
        </a:p>
      </dgm:t>
    </dgm:pt>
    <dgm:pt modelId="{F6AE12F5-D0F8-6C4C-BF2C-54FF8AB9A59A}" type="parTrans" cxnId="{EEDE0396-7B0F-1141-B146-32A61E60DF7E}">
      <dgm:prSet/>
      <dgm:spPr/>
      <dgm:t>
        <a:bodyPr/>
        <a:lstStyle/>
        <a:p>
          <a:endParaRPr lang="en-US"/>
        </a:p>
      </dgm:t>
    </dgm:pt>
    <dgm:pt modelId="{B973F1D3-D109-9743-BB31-1C6962408E9C}" type="sibTrans" cxnId="{EEDE0396-7B0F-1141-B146-32A61E60DF7E}">
      <dgm:prSet/>
      <dgm:spPr/>
      <dgm:t>
        <a:bodyPr/>
        <a:lstStyle/>
        <a:p>
          <a:endParaRPr lang="en-US"/>
        </a:p>
      </dgm:t>
    </dgm:pt>
    <dgm:pt modelId="{25CBFC81-6999-F245-B277-ACA16D288686}" type="pres">
      <dgm:prSet presAssocID="{4934325A-AE55-7245-9636-B8ED1DAAE6D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11B4A-ADD5-1A45-9961-8E0DA1619A2A}" type="pres">
      <dgm:prSet presAssocID="{B474526A-4FDB-C54D-B4C8-2CCFED682D9F}" presName="centerShape" presStyleLbl="node0" presStyleIdx="0" presStyleCnt="1" custScaleX="144968" custScaleY="54066"/>
      <dgm:spPr/>
      <dgm:t>
        <a:bodyPr/>
        <a:lstStyle/>
        <a:p>
          <a:endParaRPr lang="en-US"/>
        </a:p>
      </dgm:t>
    </dgm:pt>
    <dgm:pt modelId="{D30DEAC7-37A8-A943-9BAF-70EA149FD46C}" type="pres">
      <dgm:prSet presAssocID="{5EAD0412-0C3D-0E43-8D38-FA2B91745A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22D3A-2113-4744-8C03-DA6A7DCF5057}" type="pres">
      <dgm:prSet presAssocID="{5EAD0412-0C3D-0E43-8D38-FA2B91745AC8}" presName="dummy" presStyleCnt="0"/>
      <dgm:spPr/>
    </dgm:pt>
    <dgm:pt modelId="{1CD82E32-4A50-7547-82AA-AFCE84AFF115}" type="pres">
      <dgm:prSet presAssocID="{EF5B607C-AB62-BA40-A3BB-0D71F23860F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3A132D9-CDC9-AE40-BB8D-E17475102E76}" type="pres">
      <dgm:prSet presAssocID="{EFE71C00-1D60-E44C-A595-96183FA7B67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C87EE-E746-6B41-A37E-F495FA3CE268}" type="pres">
      <dgm:prSet presAssocID="{EFE71C00-1D60-E44C-A595-96183FA7B67C}" presName="dummy" presStyleCnt="0"/>
      <dgm:spPr/>
    </dgm:pt>
    <dgm:pt modelId="{740D6053-9052-4A4A-AFDF-B772B3E12B98}" type="pres">
      <dgm:prSet presAssocID="{B973F1D3-D109-9743-BB31-1C6962408E9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65B50AB-05F2-2542-81C3-3F83F4E38D00}" type="pres">
      <dgm:prSet presAssocID="{536796AE-14B1-004C-8B3A-D6A282E42C8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A121A-A260-604C-AB0B-F94ED1E531B4}" type="pres">
      <dgm:prSet presAssocID="{536796AE-14B1-004C-8B3A-D6A282E42C8F}" presName="dummy" presStyleCnt="0"/>
      <dgm:spPr/>
    </dgm:pt>
    <dgm:pt modelId="{81CE0739-66CF-5849-839A-9DDA62BB1BDC}" type="pres">
      <dgm:prSet presAssocID="{0C4F5232-E2F6-B846-9C92-4660167BB7A7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4F17D31-336A-A54B-B9CE-7847552A3C39}" srcId="{B474526A-4FDB-C54D-B4C8-2CCFED682D9F}" destId="{5EAD0412-0C3D-0E43-8D38-FA2B91745AC8}" srcOrd="0" destOrd="0" parTransId="{EA0196EB-9E70-8E49-B2DE-7892F69F504D}" sibTransId="{EF5B607C-AB62-BA40-A3BB-0D71F23860FA}"/>
    <dgm:cxn modelId="{7A6D979E-22F0-E843-B7E2-DE864217A8FA}" srcId="{4934325A-AE55-7245-9636-B8ED1DAAE6DA}" destId="{B474526A-4FDB-C54D-B4C8-2CCFED682D9F}" srcOrd="0" destOrd="0" parTransId="{3EDDE061-342E-BD48-933F-56C17A40AE31}" sibTransId="{EEBD0D6D-892A-4D41-BE07-99614AF5D0C1}"/>
    <dgm:cxn modelId="{CAF7A4E6-DDE4-6346-8163-7F6191318877}" type="presOf" srcId="{EFE71C00-1D60-E44C-A595-96183FA7B67C}" destId="{B3A132D9-CDC9-AE40-BB8D-E17475102E76}" srcOrd="0" destOrd="0" presId="urn:microsoft.com/office/officeart/2005/8/layout/radial6"/>
    <dgm:cxn modelId="{F6A2368F-2AC7-7D41-9EE1-DDF7B593FEF1}" type="presOf" srcId="{B474526A-4FDB-C54D-B4C8-2CCFED682D9F}" destId="{91C11B4A-ADD5-1A45-9961-8E0DA1619A2A}" srcOrd="0" destOrd="0" presId="urn:microsoft.com/office/officeart/2005/8/layout/radial6"/>
    <dgm:cxn modelId="{14DC25DE-C16B-3646-938A-ACDCE54240A7}" srcId="{B474526A-4FDB-C54D-B4C8-2CCFED682D9F}" destId="{536796AE-14B1-004C-8B3A-D6A282E42C8F}" srcOrd="2" destOrd="0" parTransId="{3AAF086D-E526-D44E-95EE-29866B65E2E0}" sibTransId="{0C4F5232-E2F6-B846-9C92-4660167BB7A7}"/>
    <dgm:cxn modelId="{1983526D-A79E-1E48-9138-9982C6CA077A}" type="presOf" srcId="{5EAD0412-0C3D-0E43-8D38-FA2B91745AC8}" destId="{D30DEAC7-37A8-A943-9BAF-70EA149FD46C}" srcOrd="0" destOrd="0" presId="urn:microsoft.com/office/officeart/2005/8/layout/radial6"/>
    <dgm:cxn modelId="{3BE000E8-B12B-8E45-B6F8-EDA3614F3C67}" srcId="{4934325A-AE55-7245-9636-B8ED1DAAE6DA}" destId="{01CF47D1-43AB-B843-AD30-D72818A0D87B}" srcOrd="2" destOrd="0" parTransId="{9143B62B-2E0E-2A41-ACBF-3B4D826FBF53}" sibTransId="{0F59D76F-52B9-7842-ABD3-416395FF4DE5}"/>
    <dgm:cxn modelId="{319B4D1B-08B2-CF47-80D0-6E3937125A7D}" srcId="{01CF47D1-43AB-B843-AD30-D72818A0D87B}" destId="{4DDE1C22-827C-574D-98D4-4077912D13F5}" srcOrd="1" destOrd="0" parTransId="{32501378-9EC3-C343-93D8-6A99F0D27B58}" sibTransId="{6BF85FEF-6041-5145-9D90-9FE320EAE41C}"/>
    <dgm:cxn modelId="{8BF58776-BA44-6C40-98FA-477FE166B922}" type="presOf" srcId="{EF5B607C-AB62-BA40-A3BB-0D71F23860FA}" destId="{1CD82E32-4A50-7547-82AA-AFCE84AFF115}" srcOrd="0" destOrd="0" presId="urn:microsoft.com/office/officeart/2005/8/layout/radial6"/>
    <dgm:cxn modelId="{A02E80AE-2D55-6445-BF68-F47860827A82}" type="presOf" srcId="{B973F1D3-D109-9743-BB31-1C6962408E9C}" destId="{740D6053-9052-4A4A-AFDF-B772B3E12B98}" srcOrd="0" destOrd="0" presId="urn:microsoft.com/office/officeart/2005/8/layout/radial6"/>
    <dgm:cxn modelId="{EEDE0396-7B0F-1141-B146-32A61E60DF7E}" srcId="{B474526A-4FDB-C54D-B4C8-2CCFED682D9F}" destId="{EFE71C00-1D60-E44C-A595-96183FA7B67C}" srcOrd="1" destOrd="0" parTransId="{F6AE12F5-D0F8-6C4C-BF2C-54FF8AB9A59A}" sibTransId="{B973F1D3-D109-9743-BB31-1C6962408E9C}"/>
    <dgm:cxn modelId="{85F14057-0AA6-5D4C-A0FF-8E73F2C2EF47}" type="presOf" srcId="{4934325A-AE55-7245-9636-B8ED1DAAE6DA}" destId="{25CBFC81-6999-F245-B277-ACA16D288686}" srcOrd="0" destOrd="0" presId="urn:microsoft.com/office/officeart/2005/8/layout/radial6"/>
    <dgm:cxn modelId="{4E3974BC-840D-8C49-AFC5-14F068A9DF01}" type="presOf" srcId="{536796AE-14B1-004C-8B3A-D6A282E42C8F}" destId="{865B50AB-05F2-2542-81C3-3F83F4E38D00}" srcOrd="0" destOrd="0" presId="urn:microsoft.com/office/officeart/2005/8/layout/radial6"/>
    <dgm:cxn modelId="{86B30DF5-6F6C-514D-8F53-FF8CDD9C9CCB}" srcId="{4934325A-AE55-7245-9636-B8ED1DAAE6DA}" destId="{53900D8B-378F-BF46-ACEB-94A5A595A553}" srcOrd="1" destOrd="0" parTransId="{5F8AA28F-3255-BD4E-B62B-7D424DF1204A}" sibTransId="{2E13105A-2071-4E4D-B93C-BE9D8EE96B59}"/>
    <dgm:cxn modelId="{9FC5AF35-F3AA-2D46-9488-FB01327826A5}" type="presOf" srcId="{0C4F5232-E2F6-B846-9C92-4660167BB7A7}" destId="{81CE0739-66CF-5849-839A-9DDA62BB1BDC}" srcOrd="0" destOrd="0" presId="urn:microsoft.com/office/officeart/2005/8/layout/radial6"/>
    <dgm:cxn modelId="{1D3BBC6E-736C-524F-9FEC-68FDA740E11C}" srcId="{01CF47D1-43AB-B843-AD30-D72818A0D87B}" destId="{35BDB9ED-60EE-1B49-B1F3-EFA6A2E29AD4}" srcOrd="0" destOrd="0" parTransId="{5CC1EFDF-1371-9749-8AAE-B55DDD8B5E47}" sibTransId="{6DE1C0F8-BB27-B844-8550-7D1AFED09C92}"/>
    <dgm:cxn modelId="{49F3EBB5-5A66-BA4B-8191-C4A3762A070D}" type="presParOf" srcId="{25CBFC81-6999-F245-B277-ACA16D288686}" destId="{91C11B4A-ADD5-1A45-9961-8E0DA1619A2A}" srcOrd="0" destOrd="0" presId="urn:microsoft.com/office/officeart/2005/8/layout/radial6"/>
    <dgm:cxn modelId="{176738CC-AE33-364C-8963-F99D5A70B376}" type="presParOf" srcId="{25CBFC81-6999-F245-B277-ACA16D288686}" destId="{D30DEAC7-37A8-A943-9BAF-70EA149FD46C}" srcOrd="1" destOrd="0" presId="urn:microsoft.com/office/officeart/2005/8/layout/radial6"/>
    <dgm:cxn modelId="{6B63990A-2A5F-1C49-B7AB-61B0B32F7EE0}" type="presParOf" srcId="{25CBFC81-6999-F245-B277-ACA16D288686}" destId="{4F222D3A-2113-4744-8C03-DA6A7DCF5057}" srcOrd="2" destOrd="0" presId="urn:microsoft.com/office/officeart/2005/8/layout/radial6"/>
    <dgm:cxn modelId="{43BACC9F-7A40-8343-B25A-5FE4B582A4FD}" type="presParOf" srcId="{25CBFC81-6999-F245-B277-ACA16D288686}" destId="{1CD82E32-4A50-7547-82AA-AFCE84AFF115}" srcOrd="3" destOrd="0" presId="urn:microsoft.com/office/officeart/2005/8/layout/radial6"/>
    <dgm:cxn modelId="{30DCC1B6-85BC-DB4F-8ADB-BA35CFD5FA07}" type="presParOf" srcId="{25CBFC81-6999-F245-B277-ACA16D288686}" destId="{B3A132D9-CDC9-AE40-BB8D-E17475102E76}" srcOrd="4" destOrd="0" presId="urn:microsoft.com/office/officeart/2005/8/layout/radial6"/>
    <dgm:cxn modelId="{DF39480F-D221-6D48-A8F9-827073159E1B}" type="presParOf" srcId="{25CBFC81-6999-F245-B277-ACA16D288686}" destId="{F33C87EE-E746-6B41-A37E-F495FA3CE268}" srcOrd="5" destOrd="0" presId="urn:microsoft.com/office/officeart/2005/8/layout/radial6"/>
    <dgm:cxn modelId="{9D29B0D8-633F-D64C-95BA-8C2489EC9C1C}" type="presParOf" srcId="{25CBFC81-6999-F245-B277-ACA16D288686}" destId="{740D6053-9052-4A4A-AFDF-B772B3E12B98}" srcOrd="6" destOrd="0" presId="urn:microsoft.com/office/officeart/2005/8/layout/radial6"/>
    <dgm:cxn modelId="{6F66509B-D5A6-DE4D-B776-BD13CDE104B0}" type="presParOf" srcId="{25CBFC81-6999-F245-B277-ACA16D288686}" destId="{865B50AB-05F2-2542-81C3-3F83F4E38D00}" srcOrd="7" destOrd="0" presId="urn:microsoft.com/office/officeart/2005/8/layout/radial6"/>
    <dgm:cxn modelId="{9B9FB4CA-9A76-1F42-A8F3-E1BEE5747449}" type="presParOf" srcId="{25CBFC81-6999-F245-B277-ACA16D288686}" destId="{BB7A121A-A260-604C-AB0B-F94ED1E531B4}" srcOrd="8" destOrd="0" presId="urn:microsoft.com/office/officeart/2005/8/layout/radial6"/>
    <dgm:cxn modelId="{CD5BBD5C-4196-2F46-AD48-765127718D03}" type="presParOf" srcId="{25CBFC81-6999-F245-B277-ACA16D288686}" destId="{81CE0739-66CF-5849-839A-9DDA62BB1BDC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D1F13-FEA5-ED44-9E20-06F4234549DC}">
      <dsp:nvSpPr>
        <dsp:cNvPr id="0" name=""/>
        <dsp:cNvSpPr/>
      </dsp:nvSpPr>
      <dsp:spPr>
        <a:xfrm>
          <a:off x="137023" y="118927"/>
          <a:ext cx="843855" cy="843855"/>
        </a:xfrm>
        <a:prstGeom prst="blockArc">
          <a:avLst>
            <a:gd name="adj1" fmla="val 12600000"/>
            <a:gd name="adj2" fmla="val 16200000"/>
            <a:gd name="adj3" fmla="val 43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28B8B7-C3D0-C340-9952-33EB8A37FB4C}">
      <dsp:nvSpPr>
        <dsp:cNvPr id="0" name=""/>
        <dsp:cNvSpPr/>
      </dsp:nvSpPr>
      <dsp:spPr>
        <a:xfrm>
          <a:off x="137023" y="118927"/>
          <a:ext cx="843855" cy="843855"/>
        </a:xfrm>
        <a:prstGeom prst="blockArc">
          <a:avLst>
            <a:gd name="adj1" fmla="val 9000000"/>
            <a:gd name="adj2" fmla="val 12600000"/>
            <a:gd name="adj3" fmla="val 43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05E429-27B5-C646-B56E-E2A0A5843178}">
      <dsp:nvSpPr>
        <dsp:cNvPr id="0" name=""/>
        <dsp:cNvSpPr/>
      </dsp:nvSpPr>
      <dsp:spPr>
        <a:xfrm>
          <a:off x="137023" y="118927"/>
          <a:ext cx="843855" cy="843855"/>
        </a:xfrm>
        <a:prstGeom prst="blockArc">
          <a:avLst>
            <a:gd name="adj1" fmla="val 5400000"/>
            <a:gd name="adj2" fmla="val 9000000"/>
            <a:gd name="adj3" fmla="val 43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DA4CCC-81A0-414E-859D-4B1A51B52A8A}">
      <dsp:nvSpPr>
        <dsp:cNvPr id="0" name=""/>
        <dsp:cNvSpPr/>
      </dsp:nvSpPr>
      <dsp:spPr>
        <a:xfrm>
          <a:off x="137023" y="118927"/>
          <a:ext cx="843855" cy="843855"/>
        </a:xfrm>
        <a:prstGeom prst="blockArc">
          <a:avLst>
            <a:gd name="adj1" fmla="val 1800000"/>
            <a:gd name="adj2" fmla="val 5400000"/>
            <a:gd name="adj3" fmla="val 43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F67086-C1A7-2046-B50B-D2E7853D8E74}">
      <dsp:nvSpPr>
        <dsp:cNvPr id="0" name=""/>
        <dsp:cNvSpPr/>
      </dsp:nvSpPr>
      <dsp:spPr>
        <a:xfrm>
          <a:off x="137023" y="118927"/>
          <a:ext cx="843855" cy="843855"/>
        </a:xfrm>
        <a:prstGeom prst="blockArc">
          <a:avLst>
            <a:gd name="adj1" fmla="val 19800000"/>
            <a:gd name="adj2" fmla="val 1800000"/>
            <a:gd name="adj3" fmla="val 43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D82E32-4A50-7547-82AA-AFCE84AFF115}">
      <dsp:nvSpPr>
        <dsp:cNvPr id="0" name=""/>
        <dsp:cNvSpPr/>
      </dsp:nvSpPr>
      <dsp:spPr>
        <a:xfrm>
          <a:off x="137023" y="118927"/>
          <a:ext cx="843855" cy="843855"/>
        </a:xfrm>
        <a:prstGeom prst="blockArc">
          <a:avLst>
            <a:gd name="adj1" fmla="val 16200000"/>
            <a:gd name="adj2" fmla="val 19800000"/>
            <a:gd name="adj3" fmla="val 43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C11B4A-ADD5-1A45-9961-8E0DA1619A2A}">
      <dsp:nvSpPr>
        <dsp:cNvPr id="0" name=""/>
        <dsp:cNvSpPr/>
      </dsp:nvSpPr>
      <dsp:spPr>
        <a:xfrm>
          <a:off x="293862" y="441990"/>
          <a:ext cx="530176" cy="1977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West</a:t>
          </a:r>
          <a:endParaRPr lang="en-US" sz="800" kern="1200" dirty="0"/>
        </a:p>
      </dsp:txBody>
      <dsp:txXfrm>
        <a:off x="371504" y="470947"/>
        <a:ext cx="374892" cy="139816"/>
      </dsp:txXfrm>
    </dsp:sp>
    <dsp:sp modelId="{D30DEAC7-37A8-A943-9BAF-70EA149FD46C}">
      <dsp:nvSpPr>
        <dsp:cNvPr id="0" name=""/>
        <dsp:cNvSpPr/>
      </dsp:nvSpPr>
      <dsp:spPr>
        <a:xfrm>
          <a:off x="430949" y="141"/>
          <a:ext cx="256003" cy="256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468440" y="37632"/>
        <a:ext cx="181021" cy="181021"/>
      </dsp:txXfrm>
    </dsp:sp>
    <dsp:sp modelId="{1EC343C3-BDB0-C34E-8FAC-14241991EB8D}">
      <dsp:nvSpPr>
        <dsp:cNvPr id="0" name=""/>
        <dsp:cNvSpPr/>
      </dsp:nvSpPr>
      <dsp:spPr>
        <a:xfrm>
          <a:off x="788367" y="206497"/>
          <a:ext cx="256003" cy="256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825858" y="243988"/>
        <a:ext cx="181021" cy="181021"/>
      </dsp:txXfrm>
    </dsp:sp>
    <dsp:sp modelId="{2C461BD5-265A-6740-A357-38625763D00D}">
      <dsp:nvSpPr>
        <dsp:cNvPr id="0" name=""/>
        <dsp:cNvSpPr/>
      </dsp:nvSpPr>
      <dsp:spPr>
        <a:xfrm>
          <a:off x="788367" y="619209"/>
          <a:ext cx="256003" cy="256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825858" y="656700"/>
        <a:ext cx="181021" cy="181021"/>
      </dsp:txXfrm>
    </dsp:sp>
    <dsp:sp modelId="{AF9AA309-DA31-1140-879A-EC952B5F59B2}">
      <dsp:nvSpPr>
        <dsp:cNvPr id="0" name=""/>
        <dsp:cNvSpPr/>
      </dsp:nvSpPr>
      <dsp:spPr>
        <a:xfrm>
          <a:off x="430949" y="825565"/>
          <a:ext cx="256003" cy="256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468440" y="863056"/>
        <a:ext cx="181021" cy="181021"/>
      </dsp:txXfrm>
    </dsp:sp>
    <dsp:sp modelId="{1A515616-A84E-464A-92D3-34ACD906AE98}">
      <dsp:nvSpPr>
        <dsp:cNvPr id="0" name=""/>
        <dsp:cNvSpPr/>
      </dsp:nvSpPr>
      <dsp:spPr>
        <a:xfrm>
          <a:off x="73530" y="619209"/>
          <a:ext cx="256003" cy="256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111021" y="656700"/>
        <a:ext cx="181021" cy="181021"/>
      </dsp:txXfrm>
    </dsp:sp>
    <dsp:sp modelId="{C7AB0EB5-9199-E34C-92A8-089E5A7BD284}">
      <dsp:nvSpPr>
        <dsp:cNvPr id="0" name=""/>
        <dsp:cNvSpPr/>
      </dsp:nvSpPr>
      <dsp:spPr>
        <a:xfrm>
          <a:off x="73530" y="206497"/>
          <a:ext cx="256003" cy="256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111021" y="243988"/>
        <a:ext cx="181021" cy="1810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E0739-66CF-5849-839A-9DDA62BB1BDC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0D6053-9052-4A4A-AFDF-B772B3E12B98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D82E32-4A50-7547-82AA-AFCE84AFF115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C11B4A-ADD5-1A45-9961-8E0DA1619A2A}">
      <dsp:nvSpPr>
        <dsp:cNvPr id="0" name=""/>
        <dsp:cNvSpPr/>
      </dsp:nvSpPr>
      <dsp:spPr>
        <a:xfrm>
          <a:off x="260231" y="470268"/>
          <a:ext cx="597438" cy="2228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Store #3</a:t>
          </a:r>
          <a:endParaRPr lang="en-US" sz="900" kern="1200" dirty="0"/>
        </a:p>
      </dsp:txBody>
      <dsp:txXfrm>
        <a:off x="347724" y="502899"/>
        <a:ext cx="422452" cy="157553"/>
      </dsp:txXfrm>
    </dsp:sp>
    <dsp:sp modelId="{D30DEAC7-37A8-A943-9BAF-70EA149FD46C}">
      <dsp:nvSpPr>
        <dsp:cNvPr id="0" name=""/>
        <dsp:cNvSpPr/>
      </dsp:nvSpPr>
      <dsp:spPr>
        <a:xfrm>
          <a:off x="414709" y="483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456956" y="42730"/>
        <a:ext cx="203988" cy="203988"/>
      </dsp:txXfrm>
    </dsp:sp>
    <dsp:sp modelId="{B3A132D9-CDC9-AE40-BB8D-E17475102E76}">
      <dsp:nvSpPr>
        <dsp:cNvPr id="0" name=""/>
        <dsp:cNvSpPr/>
      </dsp:nvSpPr>
      <dsp:spPr>
        <a:xfrm>
          <a:off x="793121" y="655910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835368" y="698157"/>
        <a:ext cx="203988" cy="203988"/>
      </dsp:txXfrm>
    </dsp:sp>
    <dsp:sp modelId="{865B50AB-05F2-2542-81C3-3F83F4E38D00}">
      <dsp:nvSpPr>
        <dsp:cNvPr id="0" name=""/>
        <dsp:cNvSpPr/>
      </dsp:nvSpPr>
      <dsp:spPr>
        <a:xfrm>
          <a:off x="36298" y="655910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78545" y="698157"/>
        <a:ext cx="203988" cy="2039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E0739-66CF-5849-839A-9DDA62BB1BDC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0D6053-9052-4A4A-AFDF-B772B3E12B98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D82E32-4A50-7547-82AA-AFCE84AFF115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C11B4A-ADD5-1A45-9961-8E0DA1619A2A}">
      <dsp:nvSpPr>
        <dsp:cNvPr id="0" name=""/>
        <dsp:cNvSpPr/>
      </dsp:nvSpPr>
      <dsp:spPr>
        <a:xfrm>
          <a:off x="260231" y="470268"/>
          <a:ext cx="597438" cy="2228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Store #8</a:t>
          </a:r>
          <a:endParaRPr lang="en-US" sz="900" kern="1200" dirty="0"/>
        </a:p>
      </dsp:txBody>
      <dsp:txXfrm>
        <a:off x="347724" y="502899"/>
        <a:ext cx="422452" cy="157553"/>
      </dsp:txXfrm>
    </dsp:sp>
    <dsp:sp modelId="{D30DEAC7-37A8-A943-9BAF-70EA149FD46C}">
      <dsp:nvSpPr>
        <dsp:cNvPr id="0" name=""/>
        <dsp:cNvSpPr/>
      </dsp:nvSpPr>
      <dsp:spPr>
        <a:xfrm>
          <a:off x="414709" y="483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456956" y="42730"/>
        <a:ext cx="203988" cy="203988"/>
      </dsp:txXfrm>
    </dsp:sp>
    <dsp:sp modelId="{B3A132D9-CDC9-AE40-BB8D-E17475102E76}">
      <dsp:nvSpPr>
        <dsp:cNvPr id="0" name=""/>
        <dsp:cNvSpPr/>
      </dsp:nvSpPr>
      <dsp:spPr>
        <a:xfrm>
          <a:off x="793121" y="655910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835368" y="698157"/>
        <a:ext cx="203988" cy="203988"/>
      </dsp:txXfrm>
    </dsp:sp>
    <dsp:sp modelId="{865B50AB-05F2-2542-81C3-3F83F4E38D00}">
      <dsp:nvSpPr>
        <dsp:cNvPr id="0" name=""/>
        <dsp:cNvSpPr/>
      </dsp:nvSpPr>
      <dsp:spPr>
        <a:xfrm>
          <a:off x="36298" y="655910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78545" y="698157"/>
        <a:ext cx="203988" cy="20398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E0739-66CF-5849-839A-9DDA62BB1BDC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0D6053-9052-4A4A-AFDF-B772B3E12B98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D82E32-4A50-7547-82AA-AFCE84AFF115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C11B4A-ADD5-1A45-9961-8E0DA1619A2A}">
      <dsp:nvSpPr>
        <dsp:cNvPr id="0" name=""/>
        <dsp:cNvSpPr/>
      </dsp:nvSpPr>
      <dsp:spPr>
        <a:xfrm>
          <a:off x="260231" y="470268"/>
          <a:ext cx="597438" cy="2228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Store #9</a:t>
          </a:r>
          <a:endParaRPr lang="en-US" sz="900" kern="1200" dirty="0"/>
        </a:p>
      </dsp:txBody>
      <dsp:txXfrm>
        <a:off x="347724" y="502899"/>
        <a:ext cx="422452" cy="157553"/>
      </dsp:txXfrm>
    </dsp:sp>
    <dsp:sp modelId="{D30DEAC7-37A8-A943-9BAF-70EA149FD46C}">
      <dsp:nvSpPr>
        <dsp:cNvPr id="0" name=""/>
        <dsp:cNvSpPr/>
      </dsp:nvSpPr>
      <dsp:spPr>
        <a:xfrm>
          <a:off x="414709" y="483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456956" y="42730"/>
        <a:ext cx="203988" cy="203988"/>
      </dsp:txXfrm>
    </dsp:sp>
    <dsp:sp modelId="{B3A132D9-CDC9-AE40-BB8D-E17475102E76}">
      <dsp:nvSpPr>
        <dsp:cNvPr id="0" name=""/>
        <dsp:cNvSpPr/>
      </dsp:nvSpPr>
      <dsp:spPr>
        <a:xfrm>
          <a:off x="793121" y="655910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835368" y="698157"/>
        <a:ext cx="203988" cy="203988"/>
      </dsp:txXfrm>
    </dsp:sp>
    <dsp:sp modelId="{865B50AB-05F2-2542-81C3-3F83F4E38D00}">
      <dsp:nvSpPr>
        <dsp:cNvPr id="0" name=""/>
        <dsp:cNvSpPr/>
      </dsp:nvSpPr>
      <dsp:spPr>
        <a:xfrm>
          <a:off x="36298" y="655910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78545" y="698157"/>
        <a:ext cx="203988" cy="20398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E0739-66CF-5849-839A-9DDA62BB1BDC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0D6053-9052-4A4A-AFDF-B772B3E12B98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D82E32-4A50-7547-82AA-AFCE84AFF115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C11B4A-ADD5-1A45-9961-8E0DA1619A2A}">
      <dsp:nvSpPr>
        <dsp:cNvPr id="0" name=""/>
        <dsp:cNvSpPr/>
      </dsp:nvSpPr>
      <dsp:spPr>
        <a:xfrm>
          <a:off x="260231" y="470268"/>
          <a:ext cx="597438" cy="2228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Store #10</a:t>
          </a:r>
          <a:endParaRPr lang="en-US" sz="800" kern="1200" dirty="0"/>
        </a:p>
      </dsp:txBody>
      <dsp:txXfrm>
        <a:off x="347724" y="502899"/>
        <a:ext cx="422452" cy="157553"/>
      </dsp:txXfrm>
    </dsp:sp>
    <dsp:sp modelId="{D30DEAC7-37A8-A943-9BAF-70EA149FD46C}">
      <dsp:nvSpPr>
        <dsp:cNvPr id="0" name=""/>
        <dsp:cNvSpPr/>
      </dsp:nvSpPr>
      <dsp:spPr>
        <a:xfrm>
          <a:off x="414709" y="483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456956" y="42730"/>
        <a:ext cx="203988" cy="203988"/>
      </dsp:txXfrm>
    </dsp:sp>
    <dsp:sp modelId="{B3A132D9-CDC9-AE40-BB8D-E17475102E76}">
      <dsp:nvSpPr>
        <dsp:cNvPr id="0" name=""/>
        <dsp:cNvSpPr/>
      </dsp:nvSpPr>
      <dsp:spPr>
        <a:xfrm>
          <a:off x="793121" y="655910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835368" y="698157"/>
        <a:ext cx="203988" cy="203988"/>
      </dsp:txXfrm>
    </dsp:sp>
    <dsp:sp modelId="{865B50AB-05F2-2542-81C3-3F83F4E38D00}">
      <dsp:nvSpPr>
        <dsp:cNvPr id="0" name=""/>
        <dsp:cNvSpPr/>
      </dsp:nvSpPr>
      <dsp:spPr>
        <a:xfrm>
          <a:off x="36298" y="655910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78545" y="698157"/>
        <a:ext cx="203988" cy="20398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E0739-66CF-5849-839A-9DDA62BB1BDC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0D6053-9052-4A4A-AFDF-B772B3E12B98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D82E32-4A50-7547-82AA-AFCE84AFF115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C11B4A-ADD5-1A45-9961-8E0DA1619A2A}">
      <dsp:nvSpPr>
        <dsp:cNvPr id="0" name=""/>
        <dsp:cNvSpPr/>
      </dsp:nvSpPr>
      <dsp:spPr>
        <a:xfrm>
          <a:off x="260231" y="470268"/>
          <a:ext cx="597438" cy="2228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Store #11</a:t>
          </a:r>
          <a:endParaRPr lang="en-US" sz="800" kern="1200" dirty="0"/>
        </a:p>
      </dsp:txBody>
      <dsp:txXfrm>
        <a:off x="347724" y="502899"/>
        <a:ext cx="422452" cy="157553"/>
      </dsp:txXfrm>
    </dsp:sp>
    <dsp:sp modelId="{D30DEAC7-37A8-A943-9BAF-70EA149FD46C}">
      <dsp:nvSpPr>
        <dsp:cNvPr id="0" name=""/>
        <dsp:cNvSpPr/>
      </dsp:nvSpPr>
      <dsp:spPr>
        <a:xfrm>
          <a:off x="414709" y="483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456956" y="42730"/>
        <a:ext cx="203988" cy="203988"/>
      </dsp:txXfrm>
    </dsp:sp>
    <dsp:sp modelId="{B3A132D9-CDC9-AE40-BB8D-E17475102E76}">
      <dsp:nvSpPr>
        <dsp:cNvPr id="0" name=""/>
        <dsp:cNvSpPr/>
      </dsp:nvSpPr>
      <dsp:spPr>
        <a:xfrm>
          <a:off x="793121" y="655910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835368" y="698157"/>
        <a:ext cx="203988" cy="203988"/>
      </dsp:txXfrm>
    </dsp:sp>
    <dsp:sp modelId="{865B50AB-05F2-2542-81C3-3F83F4E38D00}">
      <dsp:nvSpPr>
        <dsp:cNvPr id="0" name=""/>
        <dsp:cNvSpPr/>
      </dsp:nvSpPr>
      <dsp:spPr>
        <a:xfrm>
          <a:off x="36298" y="655910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78545" y="698157"/>
        <a:ext cx="203988" cy="203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D1F13-FEA5-ED44-9E20-06F4234549DC}">
      <dsp:nvSpPr>
        <dsp:cNvPr id="0" name=""/>
        <dsp:cNvSpPr/>
      </dsp:nvSpPr>
      <dsp:spPr>
        <a:xfrm>
          <a:off x="137023" y="118927"/>
          <a:ext cx="843855" cy="843855"/>
        </a:xfrm>
        <a:prstGeom prst="blockArc">
          <a:avLst>
            <a:gd name="adj1" fmla="val 12600000"/>
            <a:gd name="adj2" fmla="val 16200000"/>
            <a:gd name="adj3" fmla="val 43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28B8B7-C3D0-C340-9952-33EB8A37FB4C}">
      <dsp:nvSpPr>
        <dsp:cNvPr id="0" name=""/>
        <dsp:cNvSpPr/>
      </dsp:nvSpPr>
      <dsp:spPr>
        <a:xfrm>
          <a:off x="137023" y="118927"/>
          <a:ext cx="843855" cy="843855"/>
        </a:xfrm>
        <a:prstGeom prst="blockArc">
          <a:avLst>
            <a:gd name="adj1" fmla="val 9000000"/>
            <a:gd name="adj2" fmla="val 12600000"/>
            <a:gd name="adj3" fmla="val 43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05E429-27B5-C646-B56E-E2A0A5843178}">
      <dsp:nvSpPr>
        <dsp:cNvPr id="0" name=""/>
        <dsp:cNvSpPr/>
      </dsp:nvSpPr>
      <dsp:spPr>
        <a:xfrm>
          <a:off x="137023" y="118927"/>
          <a:ext cx="843855" cy="843855"/>
        </a:xfrm>
        <a:prstGeom prst="blockArc">
          <a:avLst>
            <a:gd name="adj1" fmla="val 5400000"/>
            <a:gd name="adj2" fmla="val 9000000"/>
            <a:gd name="adj3" fmla="val 43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DA4CCC-81A0-414E-859D-4B1A51B52A8A}">
      <dsp:nvSpPr>
        <dsp:cNvPr id="0" name=""/>
        <dsp:cNvSpPr/>
      </dsp:nvSpPr>
      <dsp:spPr>
        <a:xfrm>
          <a:off x="137023" y="118927"/>
          <a:ext cx="843855" cy="843855"/>
        </a:xfrm>
        <a:prstGeom prst="blockArc">
          <a:avLst>
            <a:gd name="adj1" fmla="val 1800000"/>
            <a:gd name="adj2" fmla="val 5400000"/>
            <a:gd name="adj3" fmla="val 43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F67086-C1A7-2046-B50B-D2E7853D8E74}">
      <dsp:nvSpPr>
        <dsp:cNvPr id="0" name=""/>
        <dsp:cNvSpPr/>
      </dsp:nvSpPr>
      <dsp:spPr>
        <a:xfrm>
          <a:off x="137023" y="118927"/>
          <a:ext cx="843855" cy="843855"/>
        </a:xfrm>
        <a:prstGeom prst="blockArc">
          <a:avLst>
            <a:gd name="adj1" fmla="val 19800000"/>
            <a:gd name="adj2" fmla="val 1800000"/>
            <a:gd name="adj3" fmla="val 43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D82E32-4A50-7547-82AA-AFCE84AFF115}">
      <dsp:nvSpPr>
        <dsp:cNvPr id="0" name=""/>
        <dsp:cNvSpPr/>
      </dsp:nvSpPr>
      <dsp:spPr>
        <a:xfrm>
          <a:off x="137023" y="118927"/>
          <a:ext cx="843855" cy="843855"/>
        </a:xfrm>
        <a:prstGeom prst="blockArc">
          <a:avLst>
            <a:gd name="adj1" fmla="val 16200000"/>
            <a:gd name="adj2" fmla="val 19800000"/>
            <a:gd name="adj3" fmla="val 43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C11B4A-ADD5-1A45-9961-8E0DA1619A2A}">
      <dsp:nvSpPr>
        <dsp:cNvPr id="0" name=""/>
        <dsp:cNvSpPr/>
      </dsp:nvSpPr>
      <dsp:spPr>
        <a:xfrm>
          <a:off x="293862" y="441990"/>
          <a:ext cx="530176" cy="1977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East</a:t>
          </a:r>
          <a:endParaRPr lang="en-US" sz="800" kern="1200" dirty="0"/>
        </a:p>
      </dsp:txBody>
      <dsp:txXfrm>
        <a:off x="371504" y="470947"/>
        <a:ext cx="374892" cy="139816"/>
      </dsp:txXfrm>
    </dsp:sp>
    <dsp:sp modelId="{D30DEAC7-37A8-A943-9BAF-70EA149FD46C}">
      <dsp:nvSpPr>
        <dsp:cNvPr id="0" name=""/>
        <dsp:cNvSpPr/>
      </dsp:nvSpPr>
      <dsp:spPr>
        <a:xfrm>
          <a:off x="430949" y="141"/>
          <a:ext cx="256003" cy="256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468440" y="37632"/>
        <a:ext cx="181021" cy="181021"/>
      </dsp:txXfrm>
    </dsp:sp>
    <dsp:sp modelId="{1EC343C3-BDB0-C34E-8FAC-14241991EB8D}">
      <dsp:nvSpPr>
        <dsp:cNvPr id="0" name=""/>
        <dsp:cNvSpPr/>
      </dsp:nvSpPr>
      <dsp:spPr>
        <a:xfrm>
          <a:off x="788367" y="206497"/>
          <a:ext cx="256003" cy="256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825858" y="243988"/>
        <a:ext cx="181021" cy="181021"/>
      </dsp:txXfrm>
    </dsp:sp>
    <dsp:sp modelId="{2C461BD5-265A-6740-A357-38625763D00D}">
      <dsp:nvSpPr>
        <dsp:cNvPr id="0" name=""/>
        <dsp:cNvSpPr/>
      </dsp:nvSpPr>
      <dsp:spPr>
        <a:xfrm>
          <a:off x="788367" y="619209"/>
          <a:ext cx="256003" cy="256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825858" y="656700"/>
        <a:ext cx="181021" cy="181021"/>
      </dsp:txXfrm>
    </dsp:sp>
    <dsp:sp modelId="{AF9AA309-DA31-1140-879A-EC952B5F59B2}">
      <dsp:nvSpPr>
        <dsp:cNvPr id="0" name=""/>
        <dsp:cNvSpPr/>
      </dsp:nvSpPr>
      <dsp:spPr>
        <a:xfrm>
          <a:off x="430949" y="825565"/>
          <a:ext cx="256003" cy="256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468440" y="863056"/>
        <a:ext cx="181021" cy="181021"/>
      </dsp:txXfrm>
    </dsp:sp>
    <dsp:sp modelId="{1A515616-A84E-464A-92D3-34ACD906AE98}">
      <dsp:nvSpPr>
        <dsp:cNvPr id="0" name=""/>
        <dsp:cNvSpPr/>
      </dsp:nvSpPr>
      <dsp:spPr>
        <a:xfrm>
          <a:off x="73530" y="619209"/>
          <a:ext cx="256003" cy="256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111021" y="656700"/>
        <a:ext cx="181021" cy="181021"/>
      </dsp:txXfrm>
    </dsp:sp>
    <dsp:sp modelId="{C7AB0EB5-9199-E34C-92A8-089E5A7BD284}">
      <dsp:nvSpPr>
        <dsp:cNvPr id="0" name=""/>
        <dsp:cNvSpPr/>
      </dsp:nvSpPr>
      <dsp:spPr>
        <a:xfrm>
          <a:off x="73530" y="206497"/>
          <a:ext cx="256003" cy="256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111021" y="243988"/>
        <a:ext cx="181021" cy="1810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D1F13-FEA5-ED44-9E20-06F4234549DC}">
      <dsp:nvSpPr>
        <dsp:cNvPr id="0" name=""/>
        <dsp:cNvSpPr/>
      </dsp:nvSpPr>
      <dsp:spPr>
        <a:xfrm>
          <a:off x="137106" y="118783"/>
          <a:ext cx="843855" cy="843855"/>
        </a:xfrm>
        <a:prstGeom prst="blockArc">
          <a:avLst>
            <a:gd name="adj1" fmla="val 12598610"/>
            <a:gd name="adj2" fmla="val 16212546"/>
            <a:gd name="adj3" fmla="val 43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28B8B7-C3D0-C340-9952-33EB8A37FB4C}">
      <dsp:nvSpPr>
        <dsp:cNvPr id="0" name=""/>
        <dsp:cNvSpPr/>
      </dsp:nvSpPr>
      <dsp:spPr>
        <a:xfrm>
          <a:off x="137023" y="118927"/>
          <a:ext cx="843855" cy="843855"/>
        </a:xfrm>
        <a:prstGeom prst="blockArc">
          <a:avLst>
            <a:gd name="adj1" fmla="val 9000000"/>
            <a:gd name="adj2" fmla="val 12600000"/>
            <a:gd name="adj3" fmla="val 43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05E429-27B5-C646-B56E-E2A0A5843178}">
      <dsp:nvSpPr>
        <dsp:cNvPr id="0" name=""/>
        <dsp:cNvSpPr/>
      </dsp:nvSpPr>
      <dsp:spPr>
        <a:xfrm>
          <a:off x="137023" y="118927"/>
          <a:ext cx="843855" cy="843855"/>
        </a:xfrm>
        <a:prstGeom prst="blockArc">
          <a:avLst>
            <a:gd name="adj1" fmla="val 5400000"/>
            <a:gd name="adj2" fmla="val 9000000"/>
            <a:gd name="adj3" fmla="val 43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DA4CCC-81A0-414E-859D-4B1A51B52A8A}">
      <dsp:nvSpPr>
        <dsp:cNvPr id="0" name=""/>
        <dsp:cNvSpPr/>
      </dsp:nvSpPr>
      <dsp:spPr>
        <a:xfrm>
          <a:off x="137023" y="118927"/>
          <a:ext cx="843855" cy="843855"/>
        </a:xfrm>
        <a:prstGeom prst="blockArc">
          <a:avLst>
            <a:gd name="adj1" fmla="val 1800000"/>
            <a:gd name="adj2" fmla="val 5400000"/>
            <a:gd name="adj3" fmla="val 43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F67086-C1A7-2046-B50B-D2E7853D8E74}">
      <dsp:nvSpPr>
        <dsp:cNvPr id="0" name=""/>
        <dsp:cNvSpPr/>
      </dsp:nvSpPr>
      <dsp:spPr>
        <a:xfrm>
          <a:off x="137023" y="118927"/>
          <a:ext cx="843855" cy="843855"/>
        </a:xfrm>
        <a:prstGeom prst="blockArc">
          <a:avLst>
            <a:gd name="adj1" fmla="val 19800000"/>
            <a:gd name="adj2" fmla="val 1800000"/>
            <a:gd name="adj3" fmla="val 43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D82E32-4A50-7547-82AA-AFCE84AFF115}">
      <dsp:nvSpPr>
        <dsp:cNvPr id="0" name=""/>
        <dsp:cNvSpPr/>
      </dsp:nvSpPr>
      <dsp:spPr>
        <a:xfrm>
          <a:off x="136939" y="118782"/>
          <a:ext cx="843855" cy="843855"/>
        </a:xfrm>
        <a:prstGeom prst="blockArc">
          <a:avLst>
            <a:gd name="adj1" fmla="val 16213938"/>
            <a:gd name="adj2" fmla="val 19801396"/>
            <a:gd name="adj3" fmla="val 43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C11B4A-ADD5-1A45-9961-8E0DA1619A2A}">
      <dsp:nvSpPr>
        <dsp:cNvPr id="0" name=""/>
        <dsp:cNvSpPr/>
      </dsp:nvSpPr>
      <dsp:spPr>
        <a:xfrm>
          <a:off x="293862" y="441990"/>
          <a:ext cx="530176" cy="1977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Central</a:t>
          </a:r>
          <a:endParaRPr lang="en-US" sz="800" kern="1200" dirty="0"/>
        </a:p>
      </dsp:txBody>
      <dsp:txXfrm>
        <a:off x="371504" y="470947"/>
        <a:ext cx="374892" cy="139816"/>
      </dsp:txXfrm>
    </dsp:sp>
    <dsp:sp modelId="{D30DEAC7-37A8-A943-9BAF-70EA149FD46C}">
      <dsp:nvSpPr>
        <dsp:cNvPr id="0" name=""/>
        <dsp:cNvSpPr/>
      </dsp:nvSpPr>
      <dsp:spPr>
        <a:xfrm>
          <a:off x="432538" y="0"/>
          <a:ext cx="256003" cy="256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470029" y="37491"/>
        <a:ext cx="181021" cy="181021"/>
      </dsp:txXfrm>
    </dsp:sp>
    <dsp:sp modelId="{1EC343C3-BDB0-C34E-8FAC-14241991EB8D}">
      <dsp:nvSpPr>
        <dsp:cNvPr id="0" name=""/>
        <dsp:cNvSpPr/>
      </dsp:nvSpPr>
      <dsp:spPr>
        <a:xfrm>
          <a:off x="788367" y="206497"/>
          <a:ext cx="256003" cy="256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825858" y="243988"/>
        <a:ext cx="181021" cy="181021"/>
      </dsp:txXfrm>
    </dsp:sp>
    <dsp:sp modelId="{2C461BD5-265A-6740-A357-38625763D00D}">
      <dsp:nvSpPr>
        <dsp:cNvPr id="0" name=""/>
        <dsp:cNvSpPr/>
      </dsp:nvSpPr>
      <dsp:spPr>
        <a:xfrm>
          <a:off x="788367" y="619209"/>
          <a:ext cx="256003" cy="256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825858" y="656700"/>
        <a:ext cx="181021" cy="181021"/>
      </dsp:txXfrm>
    </dsp:sp>
    <dsp:sp modelId="{AF9AA309-DA31-1140-879A-EC952B5F59B2}">
      <dsp:nvSpPr>
        <dsp:cNvPr id="0" name=""/>
        <dsp:cNvSpPr/>
      </dsp:nvSpPr>
      <dsp:spPr>
        <a:xfrm>
          <a:off x="430949" y="825565"/>
          <a:ext cx="256003" cy="256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468440" y="863056"/>
        <a:ext cx="181021" cy="181021"/>
      </dsp:txXfrm>
    </dsp:sp>
    <dsp:sp modelId="{1A515616-A84E-464A-92D3-34ACD906AE98}">
      <dsp:nvSpPr>
        <dsp:cNvPr id="0" name=""/>
        <dsp:cNvSpPr/>
      </dsp:nvSpPr>
      <dsp:spPr>
        <a:xfrm>
          <a:off x="73530" y="619209"/>
          <a:ext cx="256003" cy="256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111021" y="656700"/>
        <a:ext cx="181021" cy="181021"/>
      </dsp:txXfrm>
    </dsp:sp>
    <dsp:sp modelId="{C7AB0EB5-9199-E34C-92A8-089E5A7BD284}">
      <dsp:nvSpPr>
        <dsp:cNvPr id="0" name=""/>
        <dsp:cNvSpPr/>
      </dsp:nvSpPr>
      <dsp:spPr>
        <a:xfrm>
          <a:off x="73530" y="206497"/>
          <a:ext cx="256003" cy="256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111021" y="243988"/>
        <a:ext cx="181021" cy="1810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E0739-66CF-5849-839A-9DDA62BB1BDC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0D6053-9052-4A4A-AFDF-B772B3E12B98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D82E32-4A50-7547-82AA-AFCE84AFF115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C11B4A-ADD5-1A45-9961-8E0DA1619A2A}">
      <dsp:nvSpPr>
        <dsp:cNvPr id="0" name=""/>
        <dsp:cNvSpPr/>
      </dsp:nvSpPr>
      <dsp:spPr>
        <a:xfrm>
          <a:off x="260231" y="470268"/>
          <a:ext cx="597438" cy="2228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Store #1</a:t>
          </a:r>
          <a:endParaRPr lang="en-US" sz="900" kern="1200" dirty="0"/>
        </a:p>
      </dsp:txBody>
      <dsp:txXfrm>
        <a:off x="347724" y="502899"/>
        <a:ext cx="422452" cy="157553"/>
      </dsp:txXfrm>
    </dsp:sp>
    <dsp:sp modelId="{D30DEAC7-37A8-A943-9BAF-70EA149FD46C}">
      <dsp:nvSpPr>
        <dsp:cNvPr id="0" name=""/>
        <dsp:cNvSpPr/>
      </dsp:nvSpPr>
      <dsp:spPr>
        <a:xfrm>
          <a:off x="414709" y="483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456956" y="42730"/>
        <a:ext cx="203988" cy="203988"/>
      </dsp:txXfrm>
    </dsp:sp>
    <dsp:sp modelId="{B3A132D9-CDC9-AE40-BB8D-E17475102E76}">
      <dsp:nvSpPr>
        <dsp:cNvPr id="0" name=""/>
        <dsp:cNvSpPr/>
      </dsp:nvSpPr>
      <dsp:spPr>
        <a:xfrm>
          <a:off x="793121" y="655910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835368" y="698157"/>
        <a:ext cx="203988" cy="203988"/>
      </dsp:txXfrm>
    </dsp:sp>
    <dsp:sp modelId="{865B50AB-05F2-2542-81C3-3F83F4E38D00}">
      <dsp:nvSpPr>
        <dsp:cNvPr id="0" name=""/>
        <dsp:cNvSpPr/>
      </dsp:nvSpPr>
      <dsp:spPr>
        <a:xfrm>
          <a:off x="36298" y="655910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78545" y="698157"/>
        <a:ext cx="203988" cy="2039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E0739-66CF-5849-839A-9DDA62BB1BDC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0D6053-9052-4A4A-AFDF-B772B3E12B98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D82E32-4A50-7547-82AA-AFCE84AFF115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C11B4A-ADD5-1A45-9961-8E0DA1619A2A}">
      <dsp:nvSpPr>
        <dsp:cNvPr id="0" name=""/>
        <dsp:cNvSpPr/>
      </dsp:nvSpPr>
      <dsp:spPr>
        <a:xfrm>
          <a:off x="260231" y="470268"/>
          <a:ext cx="597438" cy="2228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Store #7</a:t>
          </a:r>
          <a:endParaRPr lang="en-US" sz="900" kern="1200" dirty="0"/>
        </a:p>
      </dsp:txBody>
      <dsp:txXfrm>
        <a:off x="347724" y="502899"/>
        <a:ext cx="422452" cy="157553"/>
      </dsp:txXfrm>
    </dsp:sp>
    <dsp:sp modelId="{D30DEAC7-37A8-A943-9BAF-70EA149FD46C}">
      <dsp:nvSpPr>
        <dsp:cNvPr id="0" name=""/>
        <dsp:cNvSpPr/>
      </dsp:nvSpPr>
      <dsp:spPr>
        <a:xfrm>
          <a:off x="414709" y="483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456956" y="42730"/>
        <a:ext cx="203988" cy="203988"/>
      </dsp:txXfrm>
    </dsp:sp>
    <dsp:sp modelId="{B3A132D9-CDC9-AE40-BB8D-E17475102E76}">
      <dsp:nvSpPr>
        <dsp:cNvPr id="0" name=""/>
        <dsp:cNvSpPr/>
      </dsp:nvSpPr>
      <dsp:spPr>
        <a:xfrm>
          <a:off x="793121" y="655910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835368" y="698157"/>
        <a:ext cx="203988" cy="203988"/>
      </dsp:txXfrm>
    </dsp:sp>
    <dsp:sp modelId="{865B50AB-05F2-2542-81C3-3F83F4E38D00}">
      <dsp:nvSpPr>
        <dsp:cNvPr id="0" name=""/>
        <dsp:cNvSpPr/>
      </dsp:nvSpPr>
      <dsp:spPr>
        <a:xfrm>
          <a:off x="36298" y="655910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78545" y="698157"/>
        <a:ext cx="203988" cy="2039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E0739-66CF-5849-839A-9DDA62BB1BDC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0D6053-9052-4A4A-AFDF-B772B3E12B98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D82E32-4A50-7547-82AA-AFCE84AFF115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C11B4A-ADD5-1A45-9961-8E0DA1619A2A}">
      <dsp:nvSpPr>
        <dsp:cNvPr id="0" name=""/>
        <dsp:cNvSpPr/>
      </dsp:nvSpPr>
      <dsp:spPr>
        <a:xfrm>
          <a:off x="260231" y="470268"/>
          <a:ext cx="597438" cy="2228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Store #2	</a:t>
          </a:r>
          <a:endParaRPr lang="en-US" sz="900" kern="1200" dirty="0"/>
        </a:p>
      </dsp:txBody>
      <dsp:txXfrm>
        <a:off x="347724" y="502899"/>
        <a:ext cx="422452" cy="157553"/>
      </dsp:txXfrm>
    </dsp:sp>
    <dsp:sp modelId="{D30DEAC7-37A8-A943-9BAF-70EA149FD46C}">
      <dsp:nvSpPr>
        <dsp:cNvPr id="0" name=""/>
        <dsp:cNvSpPr/>
      </dsp:nvSpPr>
      <dsp:spPr>
        <a:xfrm>
          <a:off x="414709" y="483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456956" y="42730"/>
        <a:ext cx="203988" cy="203988"/>
      </dsp:txXfrm>
    </dsp:sp>
    <dsp:sp modelId="{B3A132D9-CDC9-AE40-BB8D-E17475102E76}">
      <dsp:nvSpPr>
        <dsp:cNvPr id="0" name=""/>
        <dsp:cNvSpPr/>
      </dsp:nvSpPr>
      <dsp:spPr>
        <a:xfrm>
          <a:off x="793121" y="655910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835368" y="698157"/>
        <a:ext cx="203988" cy="203988"/>
      </dsp:txXfrm>
    </dsp:sp>
    <dsp:sp modelId="{865B50AB-05F2-2542-81C3-3F83F4E38D00}">
      <dsp:nvSpPr>
        <dsp:cNvPr id="0" name=""/>
        <dsp:cNvSpPr/>
      </dsp:nvSpPr>
      <dsp:spPr>
        <a:xfrm>
          <a:off x="36298" y="655910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78545" y="698157"/>
        <a:ext cx="203988" cy="2039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E0739-66CF-5849-839A-9DDA62BB1BDC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0D6053-9052-4A4A-AFDF-B772B3E12B98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D82E32-4A50-7547-82AA-AFCE84AFF115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C11B4A-ADD5-1A45-9961-8E0DA1619A2A}">
      <dsp:nvSpPr>
        <dsp:cNvPr id="0" name=""/>
        <dsp:cNvSpPr/>
      </dsp:nvSpPr>
      <dsp:spPr>
        <a:xfrm>
          <a:off x="260231" y="470268"/>
          <a:ext cx="597438" cy="2228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Store #6</a:t>
          </a:r>
          <a:endParaRPr lang="en-US" sz="900" kern="1200" dirty="0"/>
        </a:p>
      </dsp:txBody>
      <dsp:txXfrm>
        <a:off x="347724" y="502899"/>
        <a:ext cx="422452" cy="157553"/>
      </dsp:txXfrm>
    </dsp:sp>
    <dsp:sp modelId="{D30DEAC7-37A8-A943-9BAF-70EA149FD46C}">
      <dsp:nvSpPr>
        <dsp:cNvPr id="0" name=""/>
        <dsp:cNvSpPr/>
      </dsp:nvSpPr>
      <dsp:spPr>
        <a:xfrm>
          <a:off x="414709" y="483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456956" y="42730"/>
        <a:ext cx="203988" cy="203988"/>
      </dsp:txXfrm>
    </dsp:sp>
    <dsp:sp modelId="{B3A132D9-CDC9-AE40-BB8D-E17475102E76}">
      <dsp:nvSpPr>
        <dsp:cNvPr id="0" name=""/>
        <dsp:cNvSpPr/>
      </dsp:nvSpPr>
      <dsp:spPr>
        <a:xfrm>
          <a:off x="793121" y="655910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835368" y="698157"/>
        <a:ext cx="203988" cy="203988"/>
      </dsp:txXfrm>
    </dsp:sp>
    <dsp:sp modelId="{865B50AB-05F2-2542-81C3-3F83F4E38D00}">
      <dsp:nvSpPr>
        <dsp:cNvPr id="0" name=""/>
        <dsp:cNvSpPr/>
      </dsp:nvSpPr>
      <dsp:spPr>
        <a:xfrm>
          <a:off x="36298" y="655910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78545" y="698157"/>
        <a:ext cx="203988" cy="2039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E0739-66CF-5849-839A-9DDA62BB1BDC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0D6053-9052-4A4A-AFDF-B772B3E12B98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D82E32-4A50-7547-82AA-AFCE84AFF115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C11B4A-ADD5-1A45-9961-8E0DA1619A2A}">
      <dsp:nvSpPr>
        <dsp:cNvPr id="0" name=""/>
        <dsp:cNvSpPr/>
      </dsp:nvSpPr>
      <dsp:spPr>
        <a:xfrm>
          <a:off x="260231" y="470268"/>
          <a:ext cx="597438" cy="2228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Store #5</a:t>
          </a:r>
          <a:endParaRPr lang="en-US" sz="900" kern="1200" dirty="0"/>
        </a:p>
      </dsp:txBody>
      <dsp:txXfrm>
        <a:off x="347724" y="502899"/>
        <a:ext cx="422452" cy="157553"/>
      </dsp:txXfrm>
    </dsp:sp>
    <dsp:sp modelId="{D30DEAC7-37A8-A943-9BAF-70EA149FD46C}">
      <dsp:nvSpPr>
        <dsp:cNvPr id="0" name=""/>
        <dsp:cNvSpPr/>
      </dsp:nvSpPr>
      <dsp:spPr>
        <a:xfrm>
          <a:off x="414709" y="483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456956" y="42730"/>
        <a:ext cx="203988" cy="203988"/>
      </dsp:txXfrm>
    </dsp:sp>
    <dsp:sp modelId="{B3A132D9-CDC9-AE40-BB8D-E17475102E76}">
      <dsp:nvSpPr>
        <dsp:cNvPr id="0" name=""/>
        <dsp:cNvSpPr/>
      </dsp:nvSpPr>
      <dsp:spPr>
        <a:xfrm>
          <a:off x="793121" y="655910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835368" y="698157"/>
        <a:ext cx="203988" cy="203988"/>
      </dsp:txXfrm>
    </dsp:sp>
    <dsp:sp modelId="{865B50AB-05F2-2542-81C3-3F83F4E38D00}">
      <dsp:nvSpPr>
        <dsp:cNvPr id="0" name=""/>
        <dsp:cNvSpPr/>
      </dsp:nvSpPr>
      <dsp:spPr>
        <a:xfrm>
          <a:off x="36298" y="655910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78545" y="698157"/>
        <a:ext cx="203988" cy="2039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E0739-66CF-5849-839A-9DDA62BB1BDC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0D6053-9052-4A4A-AFDF-B772B3E12B98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D82E32-4A50-7547-82AA-AFCE84AFF115}">
      <dsp:nvSpPr>
        <dsp:cNvPr id="0" name=""/>
        <dsp:cNvSpPr/>
      </dsp:nvSpPr>
      <dsp:spPr>
        <a:xfrm>
          <a:off x="111614" y="134339"/>
          <a:ext cx="894673" cy="894673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C11B4A-ADD5-1A45-9961-8E0DA1619A2A}">
      <dsp:nvSpPr>
        <dsp:cNvPr id="0" name=""/>
        <dsp:cNvSpPr/>
      </dsp:nvSpPr>
      <dsp:spPr>
        <a:xfrm>
          <a:off x="260231" y="470268"/>
          <a:ext cx="597438" cy="2228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Store #4</a:t>
          </a:r>
          <a:endParaRPr lang="en-US" sz="900" kern="1200" dirty="0"/>
        </a:p>
      </dsp:txBody>
      <dsp:txXfrm>
        <a:off x="347724" y="502899"/>
        <a:ext cx="422452" cy="157553"/>
      </dsp:txXfrm>
    </dsp:sp>
    <dsp:sp modelId="{D30DEAC7-37A8-A943-9BAF-70EA149FD46C}">
      <dsp:nvSpPr>
        <dsp:cNvPr id="0" name=""/>
        <dsp:cNvSpPr/>
      </dsp:nvSpPr>
      <dsp:spPr>
        <a:xfrm>
          <a:off x="414709" y="483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456956" y="42730"/>
        <a:ext cx="203988" cy="203988"/>
      </dsp:txXfrm>
    </dsp:sp>
    <dsp:sp modelId="{B3A132D9-CDC9-AE40-BB8D-E17475102E76}">
      <dsp:nvSpPr>
        <dsp:cNvPr id="0" name=""/>
        <dsp:cNvSpPr/>
      </dsp:nvSpPr>
      <dsp:spPr>
        <a:xfrm>
          <a:off x="793121" y="655910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835368" y="698157"/>
        <a:ext cx="203988" cy="203988"/>
      </dsp:txXfrm>
    </dsp:sp>
    <dsp:sp modelId="{865B50AB-05F2-2542-81C3-3F83F4E38D00}">
      <dsp:nvSpPr>
        <dsp:cNvPr id="0" name=""/>
        <dsp:cNvSpPr/>
      </dsp:nvSpPr>
      <dsp:spPr>
        <a:xfrm>
          <a:off x="36298" y="655910"/>
          <a:ext cx="288482" cy="288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78545" y="698157"/>
        <a:ext cx="203988" cy="203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8CF65-7329-4AF1-842E-8C8C079A7922}" type="datetimeFigureOut">
              <a:rPr lang="en-US" smtClean="0"/>
              <a:t>8/25/16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0C913-17DC-4854-95DB-91611ED67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3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slide represents an example of Retail Point-of-Sale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42873">
              <a:defRPr/>
            </a:pPr>
            <a:fld id="{E4FF5570-FE69-4FDF-99DA-8CDE436443CD}" type="slidenum">
              <a:rPr lang="en-US" sz="1400">
                <a:solidFill>
                  <a:prstClr val="black"/>
                </a:solidFill>
                <a:latin typeface="Calibri"/>
              </a:rPr>
              <a:pPr defTabSz="1042873">
                <a:defRPr/>
              </a:pPr>
              <a:t>4</a:t>
            </a:fld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577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260718">
              <a:buFont typeface="Arial" pitchFamily="34" charset="0"/>
              <a:buChar char="•"/>
            </a:pPr>
            <a:r>
              <a:rPr lang="en-US" dirty="0" smtClean="0"/>
              <a:t>Oil and Gas</a:t>
            </a:r>
          </a:p>
          <a:p>
            <a:pPr indent="-260718">
              <a:buFont typeface="Arial" pitchFamily="34" charset="0"/>
              <a:buChar char="•"/>
            </a:pPr>
            <a:r>
              <a:rPr lang="en-US" dirty="0" smtClean="0"/>
              <a:t>Industrial </a:t>
            </a:r>
            <a:r>
              <a:rPr lang="en-US" dirty="0" err="1" smtClean="0"/>
              <a:t>IoT</a:t>
            </a:r>
            <a:endParaRPr lang="en-US" dirty="0" smtClean="0"/>
          </a:p>
          <a:p>
            <a:pPr indent="-260718">
              <a:buFont typeface="Arial" pitchFamily="34" charset="0"/>
              <a:buChar char="•"/>
            </a:pPr>
            <a:r>
              <a:rPr lang="en-US" dirty="0" smtClean="0"/>
              <a:t>Retail</a:t>
            </a:r>
          </a:p>
          <a:p>
            <a:pPr indent="-260718">
              <a:buFont typeface="Arial" pitchFamily="34" charset="0"/>
              <a:buChar char="•"/>
            </a:pPr>
            <a:r>
              <a:rPr lang="en-US" dirty="0" smtClean="0"/>
              <a:t>Banking, Finance</a:t>
            </a:r>
          </a:p>
          <a:p>
            <a:pPr indent="-260718">
              <a:buFont typeface="Arial" pitchFamily="34" charset="0"/>
              <a:buChar char="•"/>
            </a:pPr>
            <a:r>
              <a:rPr lang="en-US" dirty="0" smtClean="0"/>
              <a:t>Telecommunications</a:t>
            </a:r>
          </a:p>
          <a:p>
            <a:pPr indent="-260718">
              <a:buFont typeface="Arial" pitchFamily="34" charset="0"/>
              <a:buChar char="•"/>
            </a:pPr>
            <a:r>
              <a:rPr lang="en-US" dirty="0" smtClean="0"/>
              <a:t>Transportation</a:t>
            </a:r>
          </a:p>
          <a:p>
            <a:pPr indent="-260718">
              <a:buFont typeface="Arial" pitchFamily="34" charset="0"/>
              <a:buChar char="•"/>
            </a:pPr>
            <a:r>
              <a:rPr lang="en-US" dirty="0" smtClean="0"/>
              <a:t>Mobile deployments or deployments with poor connectivity</a:t>
            </a:r>
          </a:p>
          <a:p>
            <a:pPr lvl="1" indent="-260718">
              <a:buFont typeface="Arial" pitchFamily="34" charset="0"/>
              <a:buChar char="•"/>
            </a:pPr>
            <a:r>
              <a:rPr lang="en-US" dirty="0" smtClean="0"/>
              <a:t>Oil rigs, mining, cruise ships, planes,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42873">
              <a:defRPr/>
            </a:pPr>
            <a:fld id="{4C6A5CA1-953D-C849-BCD8-64DC6E9D087E}" type="slidenum">
              <a:rPr lang="en-US" sz="1400">
                <a:solidFill>
                  <a:prstClr val="black"/>
                </a:solidFill>
                <a:latin typeface="Calibri"/>
              </a:rPr>
              <a:pPr defTabSz="1042873">
                <a:defRPr/>
              </a:pPr>
              <a:t>5</a:t>
            </a:fld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5345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Hint like</a:t>
            </a:r>
            <a:r>
              <a:rPr lang="en-US" baseline="0" dirty="0" smtClean="0"/>
              <a:t> mechanism, no repair capability, </a:t>
            </a:r>
            <a:r>
              <a:rPr lang="en-US" baseline="0" dirty="0" err="1" smtClean="0"/>
              <a:t>ttl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0C913-17DC-4854-95DB-91611ED679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3718"/>
            <a:ext cx="82296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291830"/>
            <a:ext cx="8229600" cy="576263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b="0" i="0">
                <a:latin typeface="Helvetica Neue Thin"/>
                <a:cs typeface="Helvetica Neue Thin"/>
              </a:defRPr>
            </a:lvl2pPr>
            <a:lvl3pPr>
              <a:defRPr b="0" i="0">
                <a:latin typeface="Helvetica Neue Thin"/>
                <a:cs typeface="Helvetica Neue Thin"/>
              </a:defRPr>
            </a:lvl3pPr>
            <a:lvl4pPr>
              <a:defRPr b="0" i="0">
                <a:latin typeface="Helvetica Neue Thin"/>
                <a:cs typeface="Helvetica Neue Thin"/>
              </a:defRPr>
            </a:lvl4pPr>
            <a:lvl5pPr>
              <a:defRPr b="0" i="0"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317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2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 Neue"/>
                <a:ea typeface="+mn-ea"/>
              </a:rPr>
              <a:t>Confidential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 Neue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 Neue"/>
                <a:ea typeface="+mn-ea"/>
              </a:rPr>
              <a:t>© </a:t>
            </a:r>
            <a:r>
              <a:rPr kumimoji="0" lang="is-IS" sz="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 Neue"/>
                <a:ea typeface="+mn-ea"/>
              </a:rPr>
              <a:t>2016</a:t>
            </a:r>
            <a:r>
              <a: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 Neue"/>
                <a:ea typeface="+mn-ea"/>
              </a:rPr>
              <a:t> DataStax, All Rights Reserved.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 Neue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0D5614-B734-4280-8F57-1D4947433C97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 Neue"/>
                <a:ea typeface="+mn-ea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 Neu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722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+ Content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rgbClr val="BFBFBF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0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Image + Caption Style 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17920" y="1110426"/>
            <a:ext cx="2926080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110426"/>
            <a:ext cx="6228184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420796" y="1419622"/>
            <a:ext cx="2520329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420820" y="1923678"/>
            <a:ext cx="2520280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6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Image + Caption Style 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110426"/>
            <a:ext cx="6236208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17920" y="1110426"/>
            <a:ext cx="2926080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419622"/>
            <a:ext cx="5267030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923678"/>
            <a:ext cx="5266928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3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80034"/>
            <a:ext cx="8229600" cy="8572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788146"/>
            <a:ext cx="8225527" cy="647700"/>
          </a:xfr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Divider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33042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3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82416" y="483682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36827"/>
            <a:ext cx="159452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4364" y="4836827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687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14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12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1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7" Type="http://schemas.openxmlformats.org/officeDocument/2006/relationships/diagramData" Target="../diagrams/data4.xml"/><Relationship Id="rId18" Type="http://schemas.openxmlformats.org/officeDocument/2006/relationships/diagramLayout" Target="../diagrams/layout4.xml"/><Relationship Id="rId19" Type="http://schemas.openxmlformats.org/officeDocument/2006/relationships/diagramQuickStyle" Target="../diagrams/quickStyle4.xml"/><Relationship Id="rId63" Type="http://schemas.openxmlformats.org/officeDocument/2006/relationships/diagramLayout" Target="../diagrams/layout13.xml"/><Relationship Id="rId64" Type="http://schemas.openxmlformats.org/officeDocument/2006/relationships/diagramQuickStyle" Target="../diagrams/quickStyle13.xml"/><Relationship Id="rId65" Type="http://schemas.openxmlformats.org/officeDocument/2006/relationships/diagramColors" Target="../diagrams/colors13.xml"/><Relationship Id="rId66" Type="http://schemas.microsoft.com/office/2007/relationships/diagramDrawing" Target="../diagrams/drawing13.xml"/><Relationship Id="rId67" Type="http://schemas.openxmlformats.org/officeDocument/2006/relationships/diagramData" Target="../diagrams/data14.xml"/><Relationship Id="rId68" Type="http://schemas.openxmlformats.org/officeDocument/2006/relationships/diagramLayout" Target="../diagrams/layout14.xml"/><Relationship Id="rId69" Type="http://schemas.openxmlformats.org/officeDocument/2006/relationships/diagramQuickStyle" Target="../diagrams/quickStyle14.xml"/><Relationship Id="rId50" Type="http://schemas.openxmlformats.org/officeDocument/2006/relationships/diagramColors" Target="../diagrams/colors10.xml"/><Relationship Id="rId51" Type="http://schemas.microsoft.com/office/2007/relationships/diagramDrawing" Target="../diagrams/drawing10.xml"/><Relationship Id="rId52" Type="http://schemas.openxmlformats.org/officeDocument/2006/relationships/diagramData" Target="../diagrams/data11.xml"/><Relationship Id="rId53" Type="http://schemas.openxmlformats.org/officeDocument/2006/relationships/diagramLayout" Target="../diagrams/layout11.xml"/><Relationship Id="rId54" Type="http://schemas.openxmlformats.org/officeDocument/2006/relationships/diagramQuickStyle" Target="../diagrams/quickStyle11.xml"/><Relationship Id="rId55" Type="http://schemas.openxmlformats.org/officeDocument/2006/relationships/diagramColors" Target="../diagrams/colors11.xml"/><Relationship Id="rId56" Type="http://schemas.microsoft.com/office/2007/relationships/diagramDrawing" Target="../diagrams/drawing11.xml"/><Relationship Id="rId57" Type="http://schemas.openxmlformats.org/officeDocument/2006/relationships/diagramData" Target="../diagrams/data12.xml"/><Relationship Id="rId58" Type="http://schemas.openxmlformats.org/officeDocument/2006/relationships/diagramLayout" Target="../diagrams/layout12.xml"/><Relationship Id="rId59" Type="http://schemas.openxmlformats.org/officeDocument/2006/relationships/diagramQuickStyle" Target="../diagrams/quickStyle12.xml"/><Relationship Id="rId40" Type="http://schemas.openxmlformats.org/officeDocument/2006/relationships/diagramColors" Target="../diagrams/colors8.xml"/><Relationship Id="rId41" Type="http://schemas.microsoft.com/office/2007/relationships/diagramDrawing" Target="../diagrams/drawing8.xml"/><Relationship Id="rId42" Type="http://schemas.openxmlformats.org/officeDocument/2006/relationships/diagramData" Target="../diagrams/data9.xml"/><Relationship Id="rId43" Type="http://schemas.openxmlformats.org/officeDocument/2006/relationships/diagramLayout" Target="../diagrams/layout9.xml"/><Relationship Id="rId44" Type="http://schemas.openxmlformats.org/officeDocument/2006/relationships/diagramQuickStyle" Target="../diagrams/quickStyle9.xml"/><Relationship Id="rId45" Type="http://schemas.openxmlformats.org/officeDocument/2006/relationships/diagramColors" Target="../diagrams/colors9.xml"/><Relationship Id="rId46" Type="http://schemas.microsoft.com/office/2007/relationships/diagramDrawing" Target="../diagrams/drawing9.xml"/><Relationship Id="rId47" Type="http://schemas.openxmlformats.org/officeDocument/2006/relationships/diagramData" Target="../diagrams/data10.xml"/><Relationship Id="rId48" Type="http://schemas.openxmlformats.org/officeDocument/2006/relationships/diagramLayout" Target="../diagrams/layout10.xml"/><Relationship Id="rId49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30" Type="http://schemas.openxmlformats.org/officeDocument/2006/relationships/diagramColors" Target="../diagrams/colors6.xml"/><Relationship Id="rId31" Type="http://schemas.microsoft.com/office/2007/relationships/diagramDrawing" Target="../diagrams/drawing6.xml"/><Relationship Id="rId32" Type="http://schemas.openxmlformats.org/officeDocument/2006/relationships/diagramData" Target="../diagrams/data7.xml"/><Relationship Id="rId33" Type="http://schemas.openxmlformats.org/officeDocument/2006/relationships/diagramLayout" Target="../diagrams/layout7.xml"/><Relationship Id="rId34" Type="http://schemas.openxmlformats.org/officeDocument/2006/relationships/diagramQuickStyle" Target="../diagrams/quickStyle7.xml"/><Relationship Id="rId35" Type="http://schemas.openxmlformats.org/officeDocument/2006/relationships/diagramColors" Target="../diagrams/colors7.xml"/><Relationship Id="rId36" Type="http://schemas.microsoft.com/office/2007/relationships/diagramDrawing" Target="../diagrams/drawing7.xml"/><Relationship Id="rId37" Type="http://schemas.openxmlformats.org/officeDocument/2006/relationships/diagramData" Target="../diagrams/data8.xml"/><Relationship Id="rId38" Type="http://schemas.openxmlformats.org/officeDocument/2006/relationships/diagramLayout" Target="../diagrams/layout8.xml"/><Relationship Id="rId39" Type="http://schemas.openxmlformats.org/officeDocument/2006/relationships/diagramQuickStyle" Target="../diagrams/quickStyle8.xml"/><Relationship Id="rId70" Type="http://schemas.openxmlformats.org/officeDocument/2006/relationships/diagramColors" Target="../diagrams/colors14.xml"/><Relationship Id="rId71" Type="http://schemas.microsoft.com/office/2007/relationships/diagramDrawing" Target="../diagrams/drawing14.xml"/><Relationship Id="rId20" Type="http://schemas.openxmlformats.org/officeDocument/2006/relationships/diagramColors" Target="../diagrams/colors4.xml"/><Relationship Id="rId21" Type="http://schemas.microsoft.com/office/2007/relationships/diagramDrawing" Target="../diagrams/drawing4.xml"/><Relationship Id="rId22" Type="http://schemas.openxmlformats.org/officeDocument/2006/relationships/diagramData" Target="../diagrams/data5.xml"/><Relationship Id="rId23" Type="http://schemas.openxmlformats.org/officeDocument/2006/relationships/diagramLayout" Target="../diagrams/layout5.xml"/><Relationship Id="rId24" Type="http://schemas.openxmlformats.org/officeDocument/2006/relationships/diagramQuickStyle" Target="../diagrams/quickStyle5.xml"/><Relationship Id="rId25" Type="http://schemas.openxmlformats.org/officeDocument/2006/relationships/diagramColors" Target="../diagrams/colors5.xml"/><Relationship Id="rId26" Type="http://schemas.microsoft.com/office/2007/relationships/diagramDrawing" Target="../diagrams/drawing5.xml"/><Relationship Id="rId27" Type="http://schemas.openxmlformats.org/officeDocument/2006/relationships/diagramData" Target="../diagrams/data6.xml"/><Relationship Id="rId28" Type="http://schemas.openxmlformats.org/officeDocument/2006/relationships/diagramLayout" Target="../diagrams/layout6.xml"/><Relationship Id="rId29" Type="http://schemas.openxmlformats.org/officeDocument/2006/relationships/diagramQuickStyle" Target="../diagrams/quickStyle6.xml"/><Relationship Id="rId60" Type="http://schemas.openxmlformats.org/officeDocument/2006/relationships/diagramColors" Target="../diagrams/colors12.xml"/><Relationship Id="rId61" Type="http://schemas.microsoft.com/office/2007/relationships/diagramDrawing" Target="../diagrams/drawing12.xml"/><Relationship Id="rId62" Type="http://schemas.openxmlformats.org/officeDocument/2006/relationships/diagramData" Target="../diagrams/data13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20" Type="http://schemas.openxmlformats.org/officeDocument/2006/relationships/image" Target="../media/image20.png"/><Relationship Id="rId21" Type="http://schemas.microsoft.com/office/2007/relationships/hdphoto" Target="../media/hdphoto3.wdp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jpeg"/><Relationship Id="rId25" Type="http://schemas.openxmlformats.org/officeDocument/2006/relationships/image" Target="../media/image24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jpeg"/><Relationship Id="rId13" Type="http://schemas.openxmlformats.org/officeDocument/2006/relationships/image" Target="../media/image15.jpe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microsoft.com/office/2007/relationships/hdphoto" Target="../media/hdphoto1.wdp"/><Relationship Id="rId18" Type="http://schemas.openxmlformats.org/officeDocument/2006/relationships/image" Target="../media/image19.png"/><Relationship Id="rId19" Type="http://schemas.microsoft.com/office/2007/relationships/hdphoto" Target="../media/hdphoto2.wdp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png"/><Relationship Id="rId7" Type="http://schemas.openxmlformats.org/officeDocument/2006/relationships/image" Target="../media/image9.jpeg"/><Relationship Id="rId8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Brian Hess &amp; Cliff Gilmore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Helvetica Neue Thin"/>
              </a:rPr>
              <a:t>DataStax Advanced Replication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6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strike="noStrike" dirty="0">
                <a:solidFill>
                  <a:srgbClr val="CA5F14"/>
                </a:solidFill>
                <a:latin typeface="Helvetica Neue Thin"/>
              </a:rPr>
              <a:t>Topology</a:t>
            </a:r>
            <a:endParaRPr dirty="0">
              <a:solidFill>
                <a:srgbClr val="CA5F14"/>
              </a:solidFill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2114280" y="4836960"/>
            <a:ext cx="40500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B5D5CE0-0702-4A35-8929-6DED7552FEF8}" type="slidenum">
              <a:rPr lang="en-US" sz="600" strike="noStrike">
                <a:solidFill>
                  <a:srgbClr val="BFBFBF"/>
                </a:solidFill>
                <a:latin typeface="Helvetica Neue"/>
              </a:rPr>
              <a:t>10</a:t>
            </a:fld>
            <a:endParaRPr/>
          </a:p>
        </p:txBody>
      </p:sp>
      <p:sp>
        <p:nvSpPr>
          <p:cNvPr id="6" name="TextShape 3"/>
          <p:cNvSpPr txBox="1"/>
          <p:nvPr/>
        </p:nvSpPr>
        <p:spPr>
          <a:xfrm>
            <a:off x="457200" y="4836960"/>
            <a:ext cx="159408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600" strike="noStrike" dirty="0">
                <a:solidFill>
                  <a:srgbClr val="BFBFBF"/>
                </a:solidFill>
                <a:latin typeface="Helvetica Neue"/>
              </a:rPr>
              <a:t>© </a:t>
            </a:r>
            <a:r>
              <a:rPr lang="en-US" sz="600" strike="noStrike" dirty="0" smtClean="0">
                <a:solidFill>
                  <a:srgbClr val="BFBFBF"/>
                </a:solidFill>
                <a:latin typeface="Helvetica Neue"/>
              </a:rPr>
              <a:t>2016 </a:t>
            </a:r>
            <a:r>
              <a:rPr lang="en-US" sz="600" strike="noStrike" dirty="0" err="1">
                <a:solidFill>
                  <a:srgbClr val="BFBFBF"/>
                </a:solidFill>
                <a:latin typeface="Helvetica Neue"/>
              </a:rPr>
              <a:t>DataStax</a:t>
            </a:r>
            <a:r>
              <a:rPr lang="en-US" sz="600" strike="noStrike" dirty="0">
                <a:solidFill>
                  <a:srgbClr val="BFBFBF"/>
                </a:solidFill>
                <a:latin typeface="Helvetica Neue"/>
              </a:rPr>
              <a:t>, All Rights Reserved.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2819400" y="1657350"/>
            <a:ext cx="2772383" cy="2227961"/>
            <a:chOff x="2680464" y="2231383"/>
            <a:chExt cx="2772383" cy="2227961"/>
          </a:xfrm>
        </p:grpSpPr>
        <p:sp useBgFill="1">
          <p:nvSpPr>
            <p:cNvPr id="8" name="Oval 7"/>
            <p:cNvSpPr/>
            <p:nvPr/>
          </p:nvSpPr>
          <p:spPr>
            <a:xfrm>
              <a:off x="3218709" y="2725688"/>
              <a:ext cx="1675187" cy="1600509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680464" y="3377633"/>
              <a:ext cx="1117902" cy="1081711"/>
              <a:chOff x="2659611" y="3863623"/>
              <a:chExt cx="1117902" cy="1081711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829477" y="4019840"/>
                <a:ext cx="778463" cy="7609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7" name="Diagram 16"/>
              <p:cNvGraphicFramePr/>
              <p:nvPr>
                <p:extLst>
                  <p:ext uri="{D42A27DB-BD31-4B8C-83A1-F6EECF244321}">
                    <p14:modId xmlns:p14="http://schemas.microsoft.com/office/powerpoint/2010/main" val="640798900"/>
                  </p:ext>
                </p:extLst>
              </p:nvPr>
            </p:nvGraphicFramePr>
            <p:xfrm>
              <a:off x="2659611" y="3863623"/>
              <a:ext cx="1117902" cy="10817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p:grpSp>
        <p:grpSp>
          <p:nvGrpSpPr>
            <p:cNvPr id="10" name="Group 9"/>
            <p:cNvGrpSpPr/>
            <p:nvPr/>
          </p:nvGrpSpPr>
          <p:grpSpPr>
            <a:xfrm>
              <a:off x="3500331" y="2231383"/>
              <a:ext cx="1117902" cy="1081711"/>
              <a:chOff x="3500331" y="2231383"/>
              <a:chExt cx="1117902" cy="1081711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677713" y="2408179"/>
                <a:ext cx="778463" cy="7609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5" name="Diagram 14"/>
              <p:cNvGraphicFramePr/>
              <p:nvPr>
                <p:extLst>
                  <p:ext uri="{D42A27DB-BD31-4B8C-83A1-F6EECF244321}">
                    <p14:modId xmlns:p14="http://schemas.microsoft.com/office/powerpoint/2010/main" val="1214571786"/>
                  </p:ext>
                </p:extLst>
              </p:nvPr>
            </p:nvGraphicFramePr>
            <p:xfrm>
              <a:off x="3500331" y="2231383"/>
              <a:ext cx="1117902" cy="10817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grpSp>
          <p:nvGrpSpPr>
            <p:cNvPr id="11" name="Group 10"/>
            <p:cNvGrpSpPr/>
            <p:nvPr/>
          </p:nvGrpSpPr>
          <p:grpSpPr>
            <a:xfrm>
              <a:off x="4334945" y="3377633"/>
              <a:ext cx="1117902" cy="1081711"/>
              <a:chOff x="4300915" y="3781176"/>
              <a:chExt cx="1117902" cy="108171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60287" y="3921125"/>
                <a:ext cx="834026" cy="8200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3" name="Diagram 12"/>
              <p:cNvGraphicFramePr/>
              <p:nvPr>
                <p:extLst>
                  <p:ext uri="{D42A27DB-BD31-4B8C-83A1-F6EECF244321}">
                    <p14:modId xmlns:p14="http://schemas.microsoft.com/office/powerpoint/2010/main" val="3758215607"/>
                  </p:ext>
                </p:extLst>
              </p:nvPr>
            </p:nvGraphicFramePr>
            <p:xfrm>
              <a:off x="4300915" y="3781176"/>
              <a:ext cx="1117902" cy="10817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p:grpSp>
      </p:grp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741679260"/>
              </p:ext>
            </p:extLst>
          </p:nvPr>
        </p:nvGraphicFramePr>
        <p:xfrm>
          <a:off x="6858000" y="819150"/>
          <a:ext cx="1117902" cy="1081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4148677486"/>
              </p:ext>
            </p:extLst>
          </p:nvPr>
        </p:nvGraphicFramePr>
        <p:xfrm>
          <a:off x="6858000" y="2266950"/>
          <a:ext cx="1117902" cy="1081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414883213"/>
              </p:ext>
            </p:extLst>
          </p:nvPr>
        </p:nvGraphicFramePr>
        <p:xfrm>
          <a:off x="5867400" y="0"/>
          <a:ext cx="1117902" cy="1081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661118826"/>
              </p:ext>
            </p:extLst>
          </p:nvPr>
        </p:nvGraphicFramePr>
        <p:xfrm>
          <a:off x="6781800" y="3790950"/>
          <a:ext cx="1117902" cy="1081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671531450"/>
              </p:ext>
            </p:extLst>
          </p:nvPr>
        </p:nvGraphicFramePr>
        <p:xfrm>
          <a:off x="838200" y="3562350"/>
          <a:ext cx="1117902" cy="1081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838928"/>
              </p:ext>
            </p:extLst>
          </p:nvPr>
        </p:nvGraphicFramePr>
        <p:xfrm>
          <a:off x="533400" y="1733550"/>
          <a:ext cx="1117902" cy="1081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2501745292"/>
              </p:ext>
            </p:extLst>
          </p:nvPr>
        </p:nvGraphicFramePr>
        <p:xfrm>
          <a:off x="2590800" y="92777"/>
          <a:ext cx="1117902" cy="1081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sp>
        <p:nvSpPr>
          <p:cNvPr id="3" name="Cloud 2"/>
          <p:cNvSpPr/>
          <p:nvPr/>
        </p:nvSpPr>
        <p:spPr>
          <a:xfrm>
            <a:off x="2133600" y="1200150"/>
            <a:ext cx="4419600" cy="358140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096000" y="1200150"/>
            <a:ext cx="914400" cy="457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553200" y="2647950"/>
            <a:ext cx="457200" cy="0"/>
          </a:xfrm>
          <a:prstGeom prst="straightConnector1">
            <a:avLst/>
          </a:prstGeom>
          <a:ln>
            <a:solidFill>
              <a:srgbClr val="CA5F1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5867400" y="4095750"/>
            <a:ext cx="1066800" cy="152400"/>
          </a:xfrm>
          <a:prstGeom prst="straightConnector1">
            <a:avLst/>
          </a:prstGeom>
          <a:ln>
            <a:solidFill>
              <a:srgbClr val="CA5F1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5791200" y="971550"/>
            <a:ext cx="533400" cy="304800"/>
          </a:xfrm>
          <a:prstGeom prst="straightConnector1">
            <a:avLst/>
          </a:prstGeom>
          <a:ln>
            <a:solidFill>
              <a:srgbClr val="CA5F1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3124200" y="1123950"/>
            <a:ext cx="76200" cy="381000"/>
          </a:xfrm>
          <a:prstGeom prst="straightConnector1">
            <a:avLst/>
          </a:prstGeom>
          <a:ln>
            <a:solidFill>
              <a:srgbClr val="CA5F1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1524000" y="2266950"/>
            <a:ext cx="990600" cy="0"/>
          </a:xfrm>
          <a:prstGeom prst="straightConnector1">
            <a:avLst/>
          </a:prstGeom>
          <a:ln>
            <a:solidFill>
              <a:srgbClr val="CA5F1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1752600" y="3790950"/>
            <a:ext cx="457200" cy="152400"/>
          </a:xfrm>
          <a:prstGeom prst="straightConnector1">
            <a:avLst/>
          </a:prstGeom>
          <a:ln>
            <a:solidFill>
              <a:srgbClr val="CA5F1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Diagram 55"/>
          <p:cNvGraphicFramePr/>
          <p:nvPr>
            <p:extLst>
              <p:ext uri="{D42A27DB-BD31-4B8C-83A1-F6EECF244321}">
                <p14:modId xmlns:p14="http://schemas.microsoft.com/office/powerpoint/2010/main" val="3799823027"/>
              </p:ext>
            </p:extLst>
          </p:nvPr>
        </p:nvGraphicFramePr>
        <p:xfrm>
          <a:off x="8026098" y="1581150"/>
          <a:ext cx="1117902" cy="1081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  <p:graphicFrame>
        <p:nvGraphicFramePr>
          <p:cNvPr id="57" name="Diagram 56"/>
          <p:cNvGraphicFramePr/>
          <p:nvPr>
            <p:extLst>
              <p:ext uri="{D42A27DB-BD31-4B8C-83A1-F6EECF244321}">
                <p14:modId xmlns:p14="http://schemas.microsoft.com/office/powerpoint/2010/main" val="2401005821"/>
              </p:ext>
            </p:extLst>
          </p:nvPr>
        </p:nvGraphicFramePr>
        <p:xfrm>
          <a:off x="8009432" y="3333750"/>
          <a:ext cx="1117902" cy="1081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7" r:lo="rId58" r:qs="rId59" r:cs="rId60"/>
          </a:graphicData>
        </a:graphic>
      </p:graphicFrame>
      <p:graphicFrame>
        <p:nvGraphicFramePr>
          <p:cNvPr id="58" name="Diagram 57"/>
          <p:cNvGraphicFramePr/>
          <p:nvPr>
            <p:extLst>
              <p:ext uri="{D42A27DB-BD31-4B8C-83A1-F6EECF244321}">
                <p14:modId xmlns:p14="http://schemas.microsoft.com/office/powerpoint/2010/main" val="490634865"/>
              </p:ext>
            </p:extLst>
          </p:nvPr>
        </p:nvGraphicFramePr>
        <p:xfrm>
          <a:off x="4114800" y="-21510"/>
          <a:ext cx="1117902" cy="1081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2" r:lo="rId63" r:qs="rId64" r:cs="rId65"/>
          </a:graphicData>
        </a:graphic>
      </p:graphicFrame>
      <p:graphicFrame>
        <p:nvGraphicFramePr>
          <p:cNvPr id="59" name="Diagram 58"/>
          <p:cNvGraphicFramePr/>
          <p:nvPr>
            <p:extLst>
              <p:ext uri="{D42A27DB-BD31-4B8C-83A1-F6EECF244321}">
                <p14:modId xmlns:p14="http://schemas.microsoft.com/office/powerpoint/2010/main" val="1741363043"/>
              </p:ext>
            </p:extLst>
          </p:nvPr>
        </p:nvGraphicFramePr>
        <p:xfrm>
          <a:off x="0" y="2800350"/>
          <a:ext cx="1117902" cy="1081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7" r:lo="rId68" r:qs="rId69" r:cs="rId70"/>
          </a:graphicData>
        </a:graphic>
      </p:graphicFrame>
      <p:cxnSp>
        <p:nvCxnSpPr>
          <p:cNvPr id="182" name="Straight Arrow Connector 181"/>
          <p:cNvCxnSpPr/>
          <p:nvPr/>
        </p:nvCxnSpPr>
        <p:spPr>
          <a:xfrm>
            <a:off x="4572000" y="971550"/>
            <a:ext cx="0" cy="304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3" idx="2"/>
          </p:cNvCxnSpPr>
          <p:nvPr/>
        </p:nvCxnSpPr>
        <p:spPr>
          <a:xfrm flipV="1">
            <a:off x="914400" y="2990850"/>
            <a:ext cx="1232909" cy="266700"/>
          </a:xfrm>
          <a:prstGeom prst="straightConnector1">
            <a:avLst/>
          </a:prstGeom>
          <a:ln>
            <a:solidFill>
              <a:srgbClr val="CA5F1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>
            <a:off x="6400800" y="2038350"/>
            <a:ext cx="1752600" cy="76200"/>
          </a:xfrm>
          <a:prstGeom prst="straightConnector1">
            <a:avLst/>
          </a:prstGeom>
          <a:ln>
            <a:solidFill>
              <a:srgbClr val="CA5F1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 flipV="1">
            <a:off x="6477000" y="3333750"/>
            <a:ext cx="1676400" cy="304800"/>
          </a:xfrm>
          <a:prstGeom prst="straightConnector1">
            <a:avLst/>
          </a:prstGeom>
          <a:ln>
            <a:solidFill>
              <a:srgbClr val="CA5F1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/>
          <p:cNvGrpSpPr>
            <a:grpSpLocks noChangeAspect="1"/>
          </p:cNvGrpSpPr>
          <p:nvPr/>
        </p:nvGrpSpPr>
        <p:grpSpPr>
          <a:xfrm>
            <a:off x="1508936" y="241274"/>
            <a:ext cx="5902250" cy="4572000"/>
            <a:chOff x="657386" y="473988"/>
            <a:chExt cx="7724614" cy="5983639"/>
          </a:xfrm>
        </p:grpSpPr>
        <p:sp>
          <p:nvSpPr>
            <p:cNvPr id="4" name="Oval 3"/>
            <p:cNvSpPr/>
            <p:nvPr/>
          </p:nvSpPr>
          <p:spPr>
            <a:xfrm>
              <a:off x="5029200" y="1752599"/>
              <a:ext cx="990600" cy="950563"/>
            </a:xfrm>
            <a:prstGeom prst="ellipse">
              <a:avLst/>
            </a:prstGeom>
            <a:noFill/>
            <a:ln w="57150">
              <a:solidFill>
                <a:srgbClr val="EFB0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29113" y="2932416"/>
              <a:ext cx="990600" cy="950563"/>
            </a:xfrm>
            <a:prstGeom prst="ellipse">
              <a:avLst/>
            </a:prstGeom>
            <a:noFill/>
            <a:ln w="57150">
              <a:solidFill>
                <a:srgbClr val="EFB0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857500" y="2991818"/>
              <a:ext cx="990600" cy="950563"/>
            </a:xfrm>
            <a:prstGeom prst="ellipse">
              <a:avLst/>
            </a:prstGeom>
            <a:noFill/>
            <a:ln w="57150">
              <a:solidFill>
                <a:srgbClr val="EFB0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429000" y="4170857"/>
              <a:ext cx="990600" cy="950563"/>
            </a:xfrm>
            <a:prstGeom prst="ellipse">
              <a:avLst/>
            </a:prstGeom>
            <a:noFill/>
            <a:ln w="57150">
              <a:solidFill>
                <a:srgbClr val="EFB0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067043" y="4192935"/>
              <a:ext cx="990600" cy="950563"/>
            </a:xfrm>
            <a:prstGeom prst="ellipse">
              <a:avLst/>
            </a:prstGeom>
            <a:noFill/>
            <a:ln w="57150">
              <a:solidFill>
                <a:srgbClr val="EFB0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1752600"/>
              <a:ext cx="990600" cy="950563"/>
            </a:xfrm>
            <a:prstGeom prst="ellipse">
              <a:avLst/>
            </a:prstGeom>
            <a:noFill/>
            <a:ln w="57150">
              <a:solidFill>
                <a:srgbClr val="EFB0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64216" y="992537"/>
              <a:ext cx="762000" cy="762000"/>
              <a:chOff x="990600" y="1066800"/>
              <a:chExt cx="762000" cy="7620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990600" y="1066800"/>
                <a:ext cx="762000" cy="76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906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5240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906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5240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981200" y="578603"/>
              <a:ext cx="762000" cy="762000"/>
              <a:chOff x="990600" y="1066800"/>
              <a:chExt cx="762000" cy="7620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90600" y="1066800"/>
                <a:ext cx="762000" cy="76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906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5240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906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5240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85247" y="1868837"/>
              <a:ext cx="762000" cy="762000"/>
              <a:chOff x="990600" y="1066800"/>
              <a:chExt cx="762000" cy="7620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990600" y="1066800"/>
                <a:ext cx="762000" cy="76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906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5240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9906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5240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114800" y="516610"/>
              <a:ext cx="762000" cy="762000"/>
              <a:chOff x="990600" y="1066800"/>
              <a:chExt cx="762000" cy="7620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990600" y="1066800"/>
                <a:ext cx="762000" cy="76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906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5240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9906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5240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143500" y="473988"/>
              <a:ext cx="762000" cy="762000"/>
              <a:chOff x="990600" y="1066800"/>
              <a:chExt cx="762000" cy="7620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990600" y="1066800"/>
                <a:ext cx="762000" cy="76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9906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5240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9906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5240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114727" y="533400"/>
              <a:ext cx="762000" cy="762000"/>
              <a:chOff x="990600" y="1066800"/>
              <a:chExt cx="762000" cy="76200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990600" y="1066800"/>
                <a:ext cx="762000" cy="76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9906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5240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9906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033647" y="786537"/>
              <a:ext cx="762000" cy="762000"/>
              <a:chOff x="990600" y="1066800"/>
              <a:chExt cx="762000" cy="76200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990600" y="1066800"/>
                <a:ext cx="762000" cy="76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9906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5240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9906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240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514740" y="1640237"/>
              <a:ext cx="762000" cy="762000"/>
              <a:chOff x="990600" y="1066800"/>
              <a:chExt cx="762000" cy="7620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990600" y="1066800"/>
                <a:ext cx="762000" cy="76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906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5240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906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240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620000" y="2514600"/>
              <a:ext cx="762000" cy="762000"/>
              <a:chOff x="990600" y="1066800"/>
              <a:chExt cx="762000" cy="7620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90600" y="1066800"/>
                <a:ext cx="762000" cy="76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9906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5240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9906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5240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514740" y="3352800"/>
              <a:ext cx="762000" cy="762000"/>
              <a:chOff x="990600" y="1066800"/>
              <a:chExt cx="762000" cy="7620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90600" y="1066800"/>
                <a:ext cx="762000" cy="76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9906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5240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9906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5240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57386" y="3662120"/>
              <a:ext cx="762000" cy="762000"/>
              <a:chOff x="990600" y="1066800"/>
              <a:chExt cx="762000" cy="7620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990600" y="1066800"/>
                <a:ext cx="762000" cy="76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9906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5240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9906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5240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747147" y="4561666"/>
              <a:ext cx="762000" cy="762000"/>
              <a:chOff x="990600" y="1066800"/>
              <a:chExt cx="762000" cy="76200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990600" y="1066800"/>
                <a:ext cx="762000" cy="76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9906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5240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9906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5240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166247" y="5382432"/>
              <a:ext cx="762000" cy="762000"/>
              <a:chOff x="990600" y="1066800"/>
              <a:chExt cx="762000" cy="762000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990600" y="1066800"/>
                <a:ext cx="762000" cy="76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9906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5240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9906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5240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2095500" y="5611032"/>
              <a:ext cx="762000" cy="762000"/>
              <a:chOff x="990600" y="1066800"/>
              <a:chExt cx="762000" cy="762000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990600" y="1066800"/>
                <a:ext cx="762000" cy="76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9906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5240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9906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5240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14900" y="5534832"/>
              <a:ext cx="762000" cy="762000"/>
              <a:chOff x="990600" y="1066800"/>
              <a:chExt cx="762000" cy="7620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990600" y="1066800"/>
                <a:ext cx="762000" cy="76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9906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5240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9906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5240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3997916" y="5611032"/>
              <a:ext cx="762000" cy="762000"/>
              <a:chOff x="990600" y="1066800"/>
              <a:chExt cx="762000" cy="762000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990600" y="1066800"/>
                <a:ext cx="762000" cy="76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9906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5240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9906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5240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3048000" y="5695627"/>
              <a:ext cx="762000" cy="762000"/>
              <a:chOff x="990600" y="1066800"/>
              <a:chExt cx="762000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990600" y="1066800"/>
                <a:ext cx="762000" cy="76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9906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5240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9906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5240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5850610" y="5382432"/>
              <a:ext cx="762000" cy="762000"/>
              <a:chOff x="990600" y="1066800"/>
              <a:chExt cx="762000" cy="7620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90600" y="1066800"/>
                <a:ext cx="762000" cy="76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9906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5240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9906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5240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6743054" y="5167393"/>
              <a:ext cx="762000" cy="762000"/>
              <a:chOff x="990600" y="1066800"/>
              <a:chExt cx="762000" cy="762000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990600" y="1066800"/>
                <a:ext cx="762000" cy="76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9906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524000" y="10668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9906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524000" y="1600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4" name="Picture 2" descr="https://freedomshammer.files.wordpress.com/2013/11/orlando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45" t="-1" r="34095" b="30578"/>
            <a:stretch/>
          </p:blipFill>
          <p:spPr bwMode="auto">
            <a:xfrm>
              <a:off x="2222492" y="793440"/>
              <a:ext cx="302440" cy="370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4" descr="http://images6.fanpop.com/image/photos/36100000/Lord-of-the-Rings-Elves-image-lord-of-the-rings-elves-36162651-480-640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31" r="11790" b="33073"/>
            <a:stretch/>
          </p:blipFill>
          <p:spPr bwMode="auto">
            <a:xfrm>
              <a:off x="1318647" y="1193972"/>
              <a:ext cx="297070" cy="346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6" descr="https://s-media-cache-ak0.pinimg.com/236x/e1/e1/53/e1e1533abff4eef329c5f0cdde6c709b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71"/>
            <a:stretch/>
          </p:blipFill>
          <p:spPr bwMode="auto">
            <a:xfrm>
              <a:off x="988154" y="2041262"/>
              <a:ext cx="359297" cy="417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8" descr="http://vignette2.wikia.nocookie.net/lotr/images/5/57/Gimli_at_the_siege_of_moria.jpg/revision/latest?cb=20070726164348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1" b="52386"/>
            <a:stretch/>
          </p:blipFill>
          <p:spPr bwMode="auto">
            <a:xfrm>
              <a:off x="4322652" y="734498"/>
              <a:ext cx="345484" cy="359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670" y="676014"/>
              <a:ext cx="327660" cy="357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336" y="710274"/>
              <a:ext cx="402781" cy="381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" name="Picture 1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247" y="974852"/>
              <a:ext cx="310428" cy="36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" name="Picture 1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4925" y="1867271"/>
              <a:ext cx="297523" cy="32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Picture 1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2756726"/>
              <a:ext cx="304800" cy="312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14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2956" y="3555111"/>
              <a:ext cx="385568" cy="372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15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337" y="3876943"/>
              <a:ext cx="329022" cy="31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" name="Picture 16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7558" y="5403678"/>
              <a:ext cx="329945" cy="338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1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662" y="4799704"/>
              <a:ext cx="322424" cy="358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18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816" y="5607305"/>
              <a:ext cx="308862" cy="330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8" name="Picture 19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335" y="5828423"/>
              <a:ext cx="315772" cy="336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9" name="Picture 20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599" y="5909086"/>
              <a:ext cx="309215" cy="387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21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100" y="5828423"/>
              <a:ext cx="324736" cy="364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Picture 23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303" y="5584036"/>
              <a:ext cx="316707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Picture 24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4370" y="5741988"/>
              <a:ext cx="343930" cy="4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" name="Picture 26" descr="http://www-images.theonering.org/torwp/wp-content/uploads/2016/01/Lord-of-the-Rings-Cover.jpg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4" t="21246" r="5926" b="17288"/>
            <a:stretch/>
          </p:blipFill>
          <p:spPr bwMode="auto">
            <a:xfrm>
              <a:off x="3121617" y="1736456"/>
              <a:ext cx="3221710" cy="3342484"/>
            </a:xfrm>
            <a:prstGeom prst="donut">
              <a:avLst>
                <a:gd name="adj" fmla="val 14231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4" name="Straight Connector 143"/>
            <p:cNvCxnSpPr/>
            <p:nvPr/>
          </p:nvCxnSpPr>
          <p:spPr>
            <a:xfrm flipV="1">
              <a:off x="1445216" y="2097437"/>
              <a:ext cx="1983784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5" idx="5"/>
            </p:cNvCxnSpPr>
            <p:nvPr/>
          </p:nvCxnSpPr>
          <p:spPr>
            <a:xfrm>
              <a:off x="1792738" y="1721059"/>
              <a:ext cx="1712462" cy="2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endCxn id="9" idx="1"/>
            </p:cNvCxnSpPr>
            <p:nvPr/>
          </p:nvCxnSpPr>
          <p:spPr>
            <a:xfrm>
              <a:off x="2468880" y="1278610"/>
              <a:ext cx="1105190" cy="613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29" idx="4"/>
            </p:cNvCxnSpPr>
            <p:nvPr/>
          </p:nvCxnSpPr>
          <p:spPr>
            <a:xfrm>
              <a:off x="4495800" y="1278610"/>
              <a:ext cx="852927" cy="506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35" idx="4"/>
              <a:endCxn id="4" idx="0"/>
            </p:cNvCxnSpPr>
            <p:nvPr/>
          </p:nvCxnSpPr>
          <p:spPr>
            <a:xfrm>
              <a:off x="5524500" y="1235988"/>
              <a:ext cx="0" cy="5166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41" idx="4"/>
            </p:cNvCxnSpPr>
            <p:nvPr/>
          </p:nvCxnSpPr>
          <p:spPr>
            <a:xfrm flipH="1">
              <a:off x="5775960" y="1295400"/>
              <a:ext cx="719767" cy="489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47" idx="4"/>
            </p:cNvCxnSpPr>
            <p:nvPr/>
          </p:nvCxnSpPr>
          <p:spPr>
            <a:xfrm flipH="1">
              <a:off x="5964910" y="1548537"/>
              <a:ext cx="1449737" cy="47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endCxn id="5" idx="7"/>
            </p:cNvCxnSpPr>
            <p:nvPr/>
          </p:nvCxnSpPr>
          <p:spPr>
            <a:xfrm flipH="1">
              <a:off x="6474643" y="2153805"/>
              <a:ext cx="1092404" cy="917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59" idx="2"/>
            </p:cNvCxnSpPr>
            <p:nvPr/>
          </p:nvCxnSpPr>
          <p:spPr>
            <a:xfrm flipH="1">
              <a:off x="6590848" y="2895600"/>
              <a:ext cx="1029152" cy="3284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65" idx="2"/>
            </p:cNvCxnSpPr>
            <p:nvPr/>
          </p:nvCxnSpPr>
          <p:spPr>
            <a:xfrm flipH="1" flipV="1">
              <a:off x="6612610" y="3555111"/>
              <a:ext cx="902130" cy="178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19" idx="0"/>
              <a:endCxn id="8" idx="6"/>
            </p:cNvCxnSpPr>
            <p:nvPr/>
          </p:nvCxnSpPr>
          <p:spPr>
            <a:xfrm flipH="1" flipV="1">
              <a:off x="6057643" y="4668217"/>
              <a:ext cx="1066411" cy="499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13" idx="0"/>
              <a:endCxn id="8" idx="5"/>
            </p:cNvCxnSpPr>
            <p:nvPr/>
          </p:nvCxnSpPr>
          <p:spPr>
            <a:xfrm flipH="1" flipV="1">
              <a:off x="5912573" y="5004291"/>
              <a:ext cx="319037" cy="378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95" idx="0"/>
              <a:endCxn id="8" idx="4"/>
            </p:cNvCxnSpPr>
            <p:nvPr/>
          </p:nvCxnSpPr>
          <p:spPr>
            <a:xfrm flipV="1">
              <a:off x="5295900" y="5143498"/>
              <a:ext cx="266443" cy="391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01" idx="0"/>
            </p:cNvCxnSpPr>
            <p:nvPr/>
          </p:nvCxnSpPr>
          <p:spPr>
            <a:xfrm flipH="1" flipV="1">
              <a:off x="4089695" y="5078940"/>
              <a:ext cx="289221" cy="532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07" idx="0"/>
            </p:cNvCxnSpPr>
            <p:nvPr/>
          </p:nvCxnSpPr>
          <p:spPr>
            <a:xfrm flipV="1">
              <a:off x="3429000" y="5095066"/>
              <a:ext cx="304801" cy="600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89" idx="0"/>
            </p:cNvCxnSpPr>
            <p:nvPr/>
          </p:nvCxnSpPr>
          <p:spPr>
            <a:xfrm flipV="1">
              <a:off x="2476500" y="4876800"/>
              <a:ext cx="1028700" cy="734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1699647" y="3882980"/>
              <a:ext cx="1421970" cy="1556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77" idx="6"/>
            </p:cNvCxnSpPr>
            <p:nvPr/>
          </p:nvCxnSpPr>
          <p:spPr>
            <a:xfrm flipV="1">
              <a:off x="1509147" y="3662120"/>
              <a:ext cx="1386453" cy="1280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71" idx="6"/>
              <a:endCxn id="6" idx="2"/>
            </p:cNvCxnSpPr>
            <p:nvPr/>
          </p:nvCxnSpPr>
          <p:spPr>
            <a:xfrm flipV="1">
              <a:off x="1419386" y="3467100"/>
              <a:ext cx="1438114" cy="576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3" name="Picture 27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6365" y="2751044"/>
              <a:ext cx="1472214" cy="1313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236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7544" y="2788146"/>
            <a:ext cx="8225527" cy="115520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2"/>
                </a:solidFill>
              </a:rPr>
              <a:t>Brian Hess – brian.hess@datastax.com</a:t>
            </a:r>
          </a:p>
          <a:p>
            <a:r>
              <a:rPr lang="en-US" sz="2000" dirty="0" smtClean="0"/>
              <a:t>Cliff Gilmore – cgilmore@datastax.com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948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strike="noStrike" dirty="0" smtClean="0">
                <a:solidFill>
                  <a:schemeClr val="accent2"/>
                </a:solidFill>
                <a:latin typeface="Helvetica Neue Thin"/>
              </a:rPr>
              <a:t>Why </a:t>
            </a:r>
            <a:r>
              <a:rPr lang="en-US" sz="3200" strike="noStrike" dirty="0">
                <a:solidFill>
                  <a:schemeClr val="accent2"/>
                </a:solidFill>
                <a:latin typeface="Helvetica Neue Thin"/>
              </a:rPr>
              <a:t>Advanced Replication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indent="-182880"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r>
              <a:rPr lang="en-US" sz="2000" strike="noStrike" dirty="0" smtClean="0">
                <a:solidFill>
                  <a:srgbClr val="4C5958"/>
                </a:solidFill>
                <a:latin typeface="Helvetica"/>
                <a:cs typeface="Helvetica"/>
              </a:rPr>
              <a:t>Standard </a:t>
            </a:r>
            <a:r>
              <a:rPr lang="en-US" sz="2000" strike="noStrike" dirty="0">
                <a:solidFill>
                  <a:srgbClr val="4C5958"/>
                </a:solidFill>
                <a:latin typeface="Helvetica"/>
                <a:cs typeface="Helvetica"/>
              </a:rPr>
              <a:t>Cassandra replication has its limits</a:t>
            </a:r>
            <a:endParaRPr dirty="0">
              <a:latin typeface="Helvetica"/>
              <a:cs typeface="Helvetica"/>
            </a:endParaRPr>
          </a:p>
          <a:p>
            <a:pPr lvl="1" indent="-182880"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r>
              <a:rPr lang="en-US" strike="noStrike" dirty="0" smtClean="0">
                <a:solidFill>
                  <a:srgbClr val="4C5958"/>
                </a:solidFill>
                <a:latin typeface="Helvetica"/>
                <a:cs typeface="Helvetica"/>
              </a:rPr>
              <a:t>Lots </a:t>
            </a:r>
            <a:r>
              <a:rPr lang="en-US" strike="noStrike" dirty="0">
                <a:solidFill>
                  <a:srgbClr val="4C5958"/>
                </a:solidFill>
                <a:latin typeface="Helvetica"/>
                <a:cs typeface="Helvetica"/>
              </a:rPr>
              <a:t>of disconnected “edge” </a:t>
            </a:r>
            <a:r>
              <a:rPr lang="en-US" strike="noStrike" dirty="0" smtClean="0">
                <a:solidFill>
                  <a:srgbClr val="4C5958"/>
                </a:solidFill>
                <a:latin typeface="Helvetica"/>
                <a:cs typeface="Helvetica"/>
              </a:rPr>
              <a:t>nodes/data centers/clusters</a:t>
            </a:r>
            <a:endParaRPr dirty="0">
              <a:latin typeface="Helvetica"/>
              <a:cs typeface="Helvetica"/>
            </a:endParaRPr>
          </a:p>
          <a:p>
            <a:pPr lvl="1" indent="-182880"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r>
              <a:rPr lang="en-US" strike="noStrike" dirty="0" smtClean="0">
                <a:solidFill>
                  <a:srgbClr val="4C5958"/>
                </a:solidFill>
                <a:latin typeface="Helvetica"/>
                <a:cs typeface="Helvetica"/>
              </a:rPr>
              <a:t>Replicating </a:t>
            </a:r>
            <a:r>
              <a:rPr lang="en-US" strike="noStrike" dirty="0">
                <a:solidFill>
                  <a:srgbClr val="4C5958"/>
                </a:solidFill>
                <a:latin typeface="Helvetica"/>
                <a:cs typeface="Helvetica"/>
              </a:rPr>
              <a:t>to central “mother ship” for aggregating</a:t>
            </a:r>
            <a:endParaRPr dirty="0">
              <a:latin typeface="Helvetica"/>
              <a:cs typeface="Helvetica"/>
            </a:endParaRPr>
          </a:p>
          <a:p>
            <a:pPr lvl="1" indent="-182880"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r>
              <a:rPr lang="en-US" strike="noStrike" dirty="0" smtClean="0">
                <a:solidFill>
                  <a:srgbClr val="4C5958"/>
                </a:solidFill>
                <a:latin typeface="Helvetica"/>
                <a:cs typeface="Helvetica"/>
              </a:rPr>
              <a:t>Inconsistent </a:t>
            </a:r>
            <a:r>
              <a:rPr lang="en-US" strike="noStrike" dirty="0">
                <a:solidFill>
                  <a:srgbClr val="4C5958"/>
                </a:solidFill>
                <a:latin typeface="Helvetica"/>
                <a:cs typeface="Helvetica"/>
              </a:rPr>
              <a:t>connectivity</a:t>
            </a:r>
            <a:endParaRPr dirty="0">
              <a:latin typeface="Helvetica"/>
              <a:cs typeface="Helvetica"/>
            </a:endParaRPr>
          </a:p>
          <a:p>
            <a:pPr lvl="1" indent="-182880"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r>
              <a:rPr lang="en-US" strike="noStrike" dirty="0" smtClean="0">
                <a:solidFill>
                  <a:srgbClr val="4C5958"/>
                </a:solidFill>
                <a:latin typeface="Helvetica"/>
                <a:cs typeface="Helvetica"/>
              </a:rPr>
              <a:t>All </a:t>
            </a:r>
            <a:r>
              <a:rPr lang="en-US" strike="noStrike" dirty="0">
                <a:solidFill>
                  <a:srgbClr val="4C5958"/>
                </a:solidFill>
                <a:latin typeface="Helvetica"/>
                <a:cs typeface="Helvetica"/>
              </a:rPr>
              <a:t>data centers are read-write – no read-only DCs</a:t>
            </a:r>
            <a:endParaRPr dirty="0">
              <a:latin typeface="Helvetica"/>
              <a:cs typeface="Helvetica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2114280" y="4836960"/>
            <a:ext cx="40500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218093D-AB45-4BAD-9C4F-494FE12F6E6B}" type="slidenum">
              <a:rPr lang="en-US" sz="600" strike="noStrike">
                <a:solidFill>
                  <a:srgbClr val="BFBFBF"/>
                </a:solidFill>
                <a:latin typeface="Helvetica Neue"/>
              </a:rPr>
              <a:t>2</a:t>
            </a:fld>
            <a:endParaRPr/>
          </a:p>
        </p:txBody>
      </p:sp>
      <p:sp>
        <p:nvSpPr>
          <p:cNvPr id="6" name="TextShape 3"/>
          <p:cNvSpPr txBox="1"/>
          <p:nvPr/>
        </p:nvSpPr>
        <p:spPr>
          <a:xfrm>
            <a:off x="457200" y="4836960"/>
            <a:ext cx="159408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600" strike="noStrike" dirty="0">
                <a:solidFill>
                  <a:srgbClr val="BFBFBF"/>
                </a:solidFill>
                <a:latin typeface="Helvetica Neue"/>
              </a:rPr>
              <a:t>© </a:t>
            </a:r>
            <a:r>
              <a:rPr lang="en-US" sz="600" strike="noStrike" dirty="0" smtClean="0">
                <a:solidFill>
                  <a:srgbClr val="BFBFBF"/>
                </a:solidFill>
                <a:latin typeface="Helvetica Neue"/>
              </a:rPr>
              <a:t>2016 </a:t>
            </a:r>
            <a:r>
              <a:rPr lang="en-US" sz="600" strike="noStrike" dirty="0" err="1">
                <a:solidFill>
                  <a:srgbClr val="BFBFBF"/>
                </a:solidFill>
                <a:latin typeface="Helvetica Neue"/>
              </a:rPr>
              <a:t>DataStax</a:t>
            </a:r>
            <a:r>
              <a:rPr lang="en-US" sz="600" strike="noStrike" dirty="0">
                <a:solidFill>
                  <a:srgbClr val="BFBFBF"/>
                </a:solidFill>
                <a:latin typeface="Helvetica Neue"/>
              </a:rPr>
              <a:t>, All Rights Reserved.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strike="noStrike" dirty="0">
                <a:solidFill>
                  <a:schemeClr val="accent2"/>
                </a:solidFill>
                <a:latin typeface="Helvetica Neue Thin"/>
              </a:rPr>
              <a:t>What is Advanced </a:t>
            </a:r>
            <a:r>
              <a:rPr lang="en-US" sz="3200" strike="noStrike" dirty="0" smtClean="0">
                <a:solidFill>
                  <a:schemeClr val="accent2"/>
                </a:solidFill>
                <a:latin typeface="Helvetica Neue Thin"/>
              </a:rPr>
              <a:t>Replication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indent="-182880"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r>
              <a:rPr lang="en-US" sz="2400" strike="noStrike" dirty="0" smtClean="0">
                <a:solidFill>
                  <a:srgbClr val="4C5958"/>
                </a:solidFill>
                <a:latin typeface="Helvetica"/>
                <a:cs typeface="Helvetica"/>
              </a:rPr>
              <a:t>Advanced </a:t>
            </a:r>
            <a:r>
              <a:rPr lang="en-US" sz="2400" strike="noStrike" dirty="0">
                <a:solidFill>
                  <a:srgbClr val="4C5958"/>
                </a:solidFill>
                <a:latin typeface="Helvetica"/>
                <a:cs typeface="Helvetica"/>
              </a:rPr>
              <a:t>Replication supports:</a:t>
            </a:r>
            <a:endParaRPr dirty="0">
              <a:latin typeface="Helvetica"/>
              <a:cs typeface="Helvetica"/>
            </a:endParaRPr>
          </a:p>
          <a:p>
            <a:pPr lvl="1" indent="-182880"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r>
              <a:rPr lang="en-US" sz="2000" strike="noStrike" dirty="0" smtClean="0">
                <a:solidFill>
                  <a:srgbClr val="4C5958"/>
                </a:solidFill>
                <a:latin typeface="Helvetica"/>
                <a:cs typeface="Helvetica"/>
              </a:rPr>
              <a:t>Many </a:t>
            </a:r>
            <a:r>
              <a:rPr lang="en-US" sz="2000" strike="noStrike" dirty="0">
                <a:solidFill>
                  <a:srgbClr val="4C5958"/>
                </a:solidFill>
                <a:latin typeface="Helvetica"/>
                <a:cs typeface="Helvetica"/>
              </a:rPr>
              <a:t>edge clusters replicating to a central hub</a:t>
            </a:r>
            <a:endParaRPr sz="2000" dirty="0">
              <a:latin typeface="Helvetica"/>
              <a:cs typeface="Helvetica"/>
            </a:endParaRPr>
          </a:p>
          <a:p>
            <a:pPr lvl="1" indent="-182880"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r>
              <a:rPr lang="en-US" sz="2000" strike="noStrike" dirty="0" smtClean="0">
                <a:solidFill>
                  <a:srgbClr val="4C5958"/>
                </a:solidFill>
                <a:latin typeface="Helvetica"/>
                <a:cs typeface="Helvetica"/>
              </a:rPr>
              <a:t>Consistent </a:t>
            </a:r>
            <a:r>
              <a:rPr lang="en-US" sz="2000" strike="noStrike" dirty="0">
                <a:solidFill>
                  <a:srgbClr val="4C5958"/>
                </a:solidFill>
                <a:latin typeface="Helvetica"/>
                <a:cs typeface="Helvetica"/>
              </a:rPr>
              <a:t>or sporadic connectivity – “store and forward”</a:t>
            </a:r>
            <a:endParaRPr sz="2000" dirty="0">
              <a:latin typeface="Helvetica"/>
              <a:cs typeface="Helvetica"/>
            </a:endParaRPr>
          </a:p>
          <a:p>
            <a:pPr lvl="1" indent="-182880">
              <a:spcBef>
                <a:spcPts val="600"/>
              </a:spcBef>
              <a:buFont typeface="Arial"/>
              <a:buChar char="•"/>
            </a:pPr>
            <a:r>
              <a:rPr lang="en-US" sz="2000" dirty="0" smtClean="0">
                <a:solidFill>
                  <a:srgbClr val="4C5958"/>
                </a:solidFill>
                <a:latin typeface="Helvetica"/>
                <a:cs typeface="Helvetica"/>
              </a:rPr>
              <a:t>Prioritized </a:t>
            </a:r>
            <a:r>
              <a:rPr lang="en-US" sz="2000" dirty="0">
                <a:solidFill>
                  <a:srgbClr val="4C5958"/>
                </a:solidFill>
                <a:latin typeface="Helvetica"/>
                <a:cs typeface="Helvetica"/>
              </a:rPr>
              <a:t>streams for limited bandwidth situations</a:t>
            </a:r>
            <a:endParaRPr lang="en-US" sz="2000" dirty="0">
              <a:latin typeface="Helvetica"/>
              <a:cs typeface="Helvetica"/>
            </a:endParaRPr>
          </a:p>
          <a:p>
            <a:pPr lvl="1" indent="-182880"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r>
              <a:rPr lang="en-US" sz="2000" strike="noStrike" dirty="0" smtClean="0">
                <a:solidFill>
                  <a:srgbClr val="4C5958"/>
                </a:solidFill>
                <a:latin typeface="Helvetica"/>
                <a:cs typeface="Helvetica"/>
              </a:rPr>
              <a:t>One-way </a:t>
            </a:r>
            <a:r>
              <a:rPr lang="en-US" sz="2000" strike="noStrike" dirty="0">
                <a:solidFill>
                  <a:srgbClr val="4C5958"/>
                </a:solidFill>
                <a:latin typeface="Helvetica"/>
                <a:cs typeface="Helvetica"/>
              </a:rPr>
              <a:t>replication</a:t>
            </a:r>
            <a:endParaRPr sz="2000" dirty="0">
              <a:latin typeface="Helvetica"/>
              <a:cs typeface="Helvetica"/>
            </a:endParaRPr>
          </a:p>
          <a:p>
            <a:pPr lvl="1" indent="-182880"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r>
              <a:rPr lang="en-US" sz="2000" strike="noStrike" dirty="0" smtClean="0">
                <a:solidFill>
                  <a:srgbClr val="4C5958"/>
                </a:solidFill>
                <a:latin typeface="Helvetica"/>
                <a:cs typeface="Helvetica"/>
              </a:rPr>
              <a:t>Active </a:t>
            </a:r>
            <a:r>
              <a:rPr lang="en-US" sz="2000" strike="noStrike" dirty="0">
                <a:solidFill>
                  <a:srgbClr val="4C5958"/>
                </a:solidFill>
                <a:latin typeface="Helvetica"/>
                <a:cs typeface="Helvetica"/>
              </a:rPr>
              <a:t>queries at the edge, as well as replicating to the </a:t>
            </a:r>
            <a:r>
              <a:rPr lang="en-US" sz="2000" strike="noStrike" dirty="0" smtClean="0">
                <a:solidFill>
                  <a:srgbClr val="4C5958"/>
                </a:solidFill>
                <a:latin typeface="Helvetica"/>
                <a:cs typeface="Helvetica"/>
              </a:rPr>
              <a:t>hub</a:t>
            </a:r>
          </a:p>
          <a:p>
            <a:pPr lvl="1" indent="-182880"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r>
              <a:rPr lang="en-US" sz="2000" dirty="0" smtClean="0">
                <a:solidFill>
                  <a:srgbClr val="4C5958"/>
                </a:solidFill>
                <a:latin typeface="Helvetica"/>
                <a:cs typeface="Helvetica"/>
              </a:rPr>
              <a:t>Search/Analytics supported at edge and hub clusters</a:t>
            </a:r>
            <a:endParaRPr sz="2000" dirty="0">
              <a:latin typeface="Helvetica"/>
              <a:cs typeface="Helvetica"/>
            </a:endParaRPr>
          </a:p>
          <a:p>
            <a:pPr indent="-182880">
              <a:spcBef>
                <a:spcPts val="600"/>
              </a:spcBef>
            </a:pPr>
            <a:endParaRPr dirty="0"/>
          </a:p>
        </p:txBody>
      </p:sp>
      <p:sp>
        <p:nvSpPr>
          <p:cNvPr id="170" name="TextShape 4"/>
          <p:cNvSpPr txBox="1"/>
          <p:nvPr/>
        </p:nvSpPr>
        <p:spPr>
          <a:xfrm>
            <a:off x="2114280" y="4836960"/>
            <a:ext cx="40500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D143B1D-0F2A-49AE-BBCC-2F016742729A}" type="slidenum">
              <a:rPr lang="en-US" sz="600" strike="noStrike">
                <a:solidFill>
                  <a:srgbClr val="BFBFBF"/>
                </a:solidFill>
                <a:latin typeface="Helvetica Neue"/>
              </a:rPr>
              <a:t>3</a:t>
            </a:fld>
            <a:endParaRPr/>
          </a:p>
        </p:txBody>
      </p:sp>
      <p:sp>
        <p:nvSpPr>
          <p:cNvPr id="7" name="TextShape 3"/>
          <p:cNvSpPr txBox="1"/>
          <p:nvPr/>
        </p:nvSpPr>
        <p:spPr>
          <a:xfrm>
            <a:off x="457200" y="4836960"/>
            <a:ext cx="159408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600" strike="noStrike" dirty="0">
                <a:solidFill>
                  <a:srgbClr val="BFBFBF"/>
                </a:solidFill>
                <a:latin typeface="Helvetica Neue"/>
              </a:rPr>
              <a:t>© </a:t>
            </a:r>
            <a:r>
              <a:rPr lang="en-US" sz="600" strike="noStrike" dirty="0" smtClean="0">
                <a:solidFill>
                  <a:srgbClr val="BFBFBF"/>
                </a:solidFill>
                <a:latin typeface="Helvetica Neue"/>
              </a:rPr>
              <a:t>2016 </a:t>
            </a:r>
            <a:r>
              <a:rPr lang="en-US" sz="600" strike="noStrike" dirty="0" err="1">
                <a:solidFill>
                  <a:srgbClr val="BFBFBF"/>
                </a:solidFill>
                <a:latin typeface="Helvetica Neue"/>
              </a:rPr>
              <a:t>DataStax</a:t>
            </a:r>
            <a:r>
              <a:rPr lang="en-US" sz="600" strike="noStrike" dirty="0">
                <a:solidFill>
                  <a:srgbClr val="BFBFBF"/>
                </a:solidFill>
                <a:latin typeface="Helvetica Neue"/>
              </a:rPr>
              <a:t>, All Rights Reserved.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2"/>
          <p:cNvSpPr txBox="1">
            <a:spLocks/>
          </p:cNvSpPr>
          <p:nvPr/>
        </p:nvSpPr>
        <p:spPr>
          <a:xfrm>
            <a:off x="3124200" y="483682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1">
                    <a:lumMod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Std Lt"/>
                <a:ea typeface="+mn-ea"/>
                <a:cs typeface="HelveticaNeueLT Std Lt"/>
              </a:rPr>
              <a:t>Company Confidential</a:t>
            </a:r>
          </a:p>
        </p:txBody>
      </p:sp>
      <p:grpSp>
        <p:nvGrpSpPr>
          <p:cNvPr id="3" name="Group 22"/>
          <p:cNvGrpSpPr/>
          <p:nvPr/>
        </p:nvGrpSpPr>
        <p:grpSpPr>
          <a:xfrm>
            <a:off x="6929341" y="1491630"/>
            <a:ext cx="2035147" cy="2776636"/>
            <a:chOff x="232597" y="987573"/>
            <a:chExt cx="2622370" cy="3712741"/>
          </a:xfrm>
        </p:grpSpPr>
        <p:sp>
          <p:nvSpPr>
            <p:cNvPr id="12" name="Rectangle 11"/>
            <p:cNvSpPr/>
            <p:nvPr/>
          </p:nvSpPr>
          <p:spPr>
            <a:xfrm>
              <a:off x="232597" y="987573"/>
              <a:ext cx="2622370" cy="371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5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0359" y="2778455"/>
              <a:ext cx="2251400" cy="12757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NeueLT Std Lt"/>
                  <a:ea typeface="Tahoma" pitchFamily="34" charset="0"/>
                  <a:cs typeface="Tahoma" pitchFamily="34" charset="0"/>
                </a:rPr>
                <a:t>“What was Brian’s average purchase per store this week?”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Std 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0519" y="1332230"/>
              <a:ext cx="2251401" cy="12395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NeueLT Std Lt"/>
                  <a:ea typeface="+mn-ea"/>
                  <a:cs typeface="+mn-cs"/>
                </a:rPr>
                <a:t>Analytics Over All Data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Lt"/>
                <a:ea typeface="+mn-ea"/>
                <a:cs typeface="+mn-cs"/>
              </a:endParaRPr>
            </a:p>
          </p:txBody>
        </p:sp>
      </p:grpSp>
      <p:grpSp>
        <p:nvGrpSpPr>
          <p:cNvPr id="4" name="Group 22"/>
          <p:cNvGrpSpPr/>
          <p:nvPr/>
        </p:nvGrpSpPr>
        <p:grpSpPr>
          <a:xfrm>
            <a:off x="4690786" y="1491630"/>
            <a:ext cx="2035147" cy="2776636"/>
            <a:chOff x="232597" y="987573"/>
            <a:chExt cx="2622370" cy="3712741"/>
          </a:xfrm>
        </p:grpSpPr>
        <p:sp>
          <p:nvSpPr>
            <p:cNvPr id="18" name="Rectangle 17"/>
            <p:cNvSpPr/>
            <p:nvPr/>
          </p:nvSpPr>
          <p:spPr>
            <a:xfrm>
              <a:off x="232597" y="987573"/>
              <a:ext cx="2622370" cy="371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5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0359" y="2778455"/>
              <a:ext cx="2251400" cy="9876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NeueLT Std Lt"/>
                  <a:ea typeface="Tahoma" pitchFamily="34" charset="0"/>
                  <a:cs typeface="Tahoma" pitchFamily="34" charset="0"/>
                </a:rPr>
                <a:t>“What did Brian buy today across all stores?”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Std 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0519" y="1332230"/>
              <a:ext cx="2251401" cy="12395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NeueLT Std Lt"/>
                  <a:ea typeface="+mn-ea"/>
                  <a:cs typeface="+mn-cs"/>
                </a:rPr>
                <a:t>Can Query Global Sales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Lt"/>
                <a:ea typeface="+mn-ea"/>
                <a:cs typeface="+mn-cs"/>
              </a:endParaRPr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2452230" y="1491630"/>
            <a:ext cx="2035147" cy="2776636"/>
            <a:chOff x="232597" y="987573"/>
            <a:chExt cx="2622370" cy="3712741"/>
          </a:xfrm>
        </p:grpSpPr>
        <p:sp>
          <p:nvSpPr>
            <p:cNvPr id="23" name="Rectangle 22"/>
            <p:cNvSpPr/>
            <p:nvPr/>
          </p:nvSpPr>
          <p:spPr>
            <a:xfrm>
              <a:off x="232597" y="987573"/>
              <a:ext cx="2622370" cy="371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4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0359" y="2778455"/>
              <a:ext cx="2251400" cy="9876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NeueLT Std Lt"/>
                  <a:ea typeface="Tahoma" pitchFamily="34" charset="0"/>
                  <a:cs typeface="Tahoma" pitchFamily="34" charset="0"/>
                </a:rPr>
                <a:t>“What was the hottest product here this week?”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Std 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0519" y="1332230"/>
              <a:ext cx="2251401" cy="123952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NeueLT Std Lt"/>
                  <a:ea typeface="+mn-ea"/>
                  <a:cs typeface="+mn-cs"/>
                </a:rPr>
                <a:t>Analytics of Local Sales</a:t>
              </a:r>
              <a:endPara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Lt"/>
                <a:ea typeface="+mn-ea"/>
                <a:cs typeface="+mn-cs"/>
              </a:endParaRPr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213674" y="1491630"/>
            <a:ext cx="2035147" cy="2776636"/>
            <a:chOff x="232597" y="987573"/>
            <a:chExt cx="2622370" cy="3712741"/>
          </a:xfrm>
        </p:grpSpPr>
        <p:sp>
          <p:nvSpPr>
            <p:cNvPr id="28" name="Rectangle 27"/>
            <p:cNvSpPr/>
            <p:nvPr/>
          </p:nvSpPr>
          <p:spPr>
            <a:xfrm>
              <a:off x="232597" y="987573"/>
              <a:ext cx="2622370" cy="371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4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L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0359" y="2778455"/>
              <a:ext cx="2251400" cy="6996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NeueLT Std Lt"/>
                  <a:ea typeface="Tahoma" pitchFamily="34" charset="0"/>
                  <a:cs typeface="Tahoma" pitchFamily="34" charset="0"/>
                </a:rPr>
                <a:t>“What did Brian buy here today?”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Std 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0519" y="1332230"/>
              <a:ext cx="2251401" cy="123952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NeueLT Std Lt"/>
                  <a:ea typeface="+mn-ea"/>
                  <a:cs typeface="+mn-cs"/>
                </a:rPr>
                <a:t>Can Query Local Sales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Lt"/>
                <a:ea typeface="+mn-ea"/>
                <a:cs typeface="+mn-cs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691680" y="105958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Std" pitchFamily="34" charset="0"/>
                <a:ea typeface="+mn-ea"/>
                <a:cs typeface="+mn-cs"/>
              </a:rPr>
              <a:t>Each Store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LT Std" pitchFamily="34" charset="0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56176" y="105958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Std" pitchFamily="34" charset="0"/>
                <a:ea typeface="+mn-ea"/>
                <a:cs typeface="+mn-cs"/>
              </a:rPr>
              <a:t>Central Hub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LT Std" pitchFamily="34" charset="0"/>
              <a:ea typeface="+mn-ea"/>
              <a:cs typeface="+mn-cs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3059832" y="1059582"/>
            <a:ext cx="2952328" cy="288032"/>
          </a:xfrm>
          <a:prstGeom prst="rightArrow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strike="noStrike" dirty="0">
                <a:solidFill>
                  <a:srgbClr val="CA5F14"/>
                </a:solidFill>
                <a:latin typeface="Helvetica Neue Thin"/>
              </a:rPr>
              <a:t>Example: Retail Sales</a:t>
            </a:r>
            <a:endParaRPr dirty="0">
              <a:solidFill>
                <a:srgbClr val="CA5F14"/>
              </a:solidFill>
            </a:endParaRPr>
          </a:p>
        </p:txBody>
      </p:sp>
      <p:sp>
        <p:nvSpPr>
          <p:cNvPr id="35" name="TextShape 3"/>
          <p:cNvSpPr txBox="1"/>
          <p:nvPr/>
        </p:nvSpPr>
        <p:spPr>
          <a:xfrm>
            <a:off x="457200" y="4836960"/>
            <a:ext cx="159408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600" strike="noStrike" dirty="0">
                <a:solidFill>
                  <a:srgbClr val="BFBFBF"/>
                </a:solidFill>
                <a:latin typeface="Helvetica Neue"/>
              </a:rPr>
              <a:t>© </a:t>
            </a:r>
            <a:r>
              <a:rPr lang="en-US" sz="600" strike="noStrike" dirty="0" smtClean="0">
                <a:solidFill>
                  <a:srgbClr val="BFBFBF"/>
                </a:solidFill>
                <a:latin typeface="Helvetica Neue"/>
              </a:rPr>
              <a:t>2016 </a:t>
            </a:r>
            <a:r>
              <a:rPr lang="en-US" sz="600" strike="noStrike" dirty="0" err="1">
                <a:solidFill>
                  <a:srgbClr val="BFBFBF"/>
                </a:solidFill>
                <a:latin typeface="Helvetica Neue"/>
              </a:rPr>
              <a:t>DataStax</a:t>
            </a:r>
            <a:r>
              <a:rPr lang="en-US" sz="600" strike="noStrike" dirty="0">
                <a:solidFill>
                  <a:srgbClr val="BFBFBF"/>
                </a:solidFill>
                <a:latin typeface="Helvetica Neue"/>
              </a:rPr>
              <a:t>,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231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0040" y="1063228"/>
            <a:ext cx="8503920" cy="3566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3964" y="1491630"/>
            <a:ext cx="1432331" cy="1217197"/>
            <a:chOff x="623964" y="1491630"/>
            <a:chExt cx="1432331" cy="1217197"/>
          </a:xfrm>
        </p:grpSpPr>
        <p:sp>
          <p:nvSpPr>
            <p:cNvPr id="8" name="TextBox 7"/>
            <p:cNvSpPr txBox="1"/>
            <p:nvPr/>
          </p:nvSpPr>
          <p:spPr>
            <a:xfrm rot="19772826">
              <a:off x="696830" y="1491630"/>
              <a:ext cx="1359465" cy="1217197"/>
            </a:xfrm>
            <a:prstGeom prst="rect">
              <a:avLst/>
            </a:prstGeom>
            <a:solidFill>
              <a:srgbClr val="FFFFA7"/>
            </a:solidFill>
            <a:effectLst>
              <a:outerShdw blurRad="317500" dist="457200" dir="2700000" algn="tl" rotWithShape="0">
                <a:prstClr val="black">
                  <a:alpha val="27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9793015">
              <a:off x="623964" y="1803622"/>
              <a:ext cx="1354967" cy="413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elveticaNeueLT Std Lt"/>
                  <a:ea typeface="+mn-ea"/>
                  <a:cs typeface="+mn-cs"/>
                </a:rPr>
                <a:t>Oil and Gas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elveticaNeueLT Std Lt"/>
                <a:ea typeface="+mn-ea"/>
                <a:cs typeface="+mn-cs"/>
              </a:endParaRPr>
            </a:p>
          </p:txBody>
        </p:sp>
      </p:grpSp>
      <p:sp>
        <p:nvSpPr>
          <p:cNvPr id="32" name="Footer Placeholder 2"/>
          <p:cNvSpPr txBox="1">
            <a:spLocks/>
          </p:cNvSpPr>
          <p:nvPr/>
        </p:nvSpPr>
        <p:spPr>
          <a:xfrm>
            <a:off x="3124200" y="483682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1">
                    <a:lumMod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Std Lt"/>
                <a:ea typeface="+mn-ea"/>
                <a:cs typeface="HelveticaNeueLT Std Lt"/>
              </a:rPr>
              <a:t>Company Confidential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165146" y="1347614"/>
            <a:ext cx="1399126" cy="1217197"/>
            <a:chOff x="696830" y="1491630"/>
            <a:chExt cx="1399126" cy="1217197"/>
          </a:xfrm>
        </p:grpSpPr>
        <p:sp>
          <p:nvSpPr>
            <p:cNvPr id="29" name="TextBox 28"/>
            <p:cNvSpPr txBox="1"/>
            <p:nvPr/>
          </p:nvSpPr>
          <p:spPr>
            <a:xfrm rot="19772826">
              <a:off x="696830" y="1491630"/>
              <a:ext cx="1359465" cy="1217197"/>
            </a:xfrm>
            <a:prstGeom prst="rect">
              <a:avLst/>
            </a:prstGeom>
            <a:solidFill>
              <a:srgbClr val="FFFFA7"/>
            </a:solidFill>
            <a:effectLst>
              <a:outerShdw blurRad="317500" dist="457200" dir="2700000" algn="tl" rotWithShape="0">
                <a:prstClr val="black">
                  <a:alpha val="27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9793015">
              <a:off x="740989" y="1703467"/>
              <a:ext cx="13549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elveticaNeueLT Std Lt"/>
                  <a:ea typeface="+mn-ea"/>
                  <a:cs typeface="+mn-cs"/>
                </a:rPr>
                <a:t>Mobile deploy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elveticaNeueLT Std Lt"/>
                <a:ea typeface="+mn-ea"/>
                <a:cs typeface="+mn-cs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 rot="3527788">
            <a:off x="6268316" y="3131550"/>
            <a:ext cx="1419594" cy="1217197"/>
            <a:chOff x="695505" y="1491630"/>
            <a:chExt cx="1360790" cy="1217197"/>
          </a:xfrm>
        </p:grpSpPr>
        <p:sp>
          <p:nvSpPr>
            <p:cNvPr id="36" name="TextBox 35"/>
            <p:cNvSpPr txBox="1"/>
            <p:nvPr/>
          </p:nvSpPr>
          <p:spPr>
            <a:xfrm rot="19772826">
              <a:off x="696830" y="1491630"/>
              <a:ext cx="1359465" cy="1217197"/>
            </a:xfrm>
            <a:prstGeom prst="rect">
              <a:avLst/>
            </a:prstGeom>
            <a:solidFill>
              <a:srgbClr val="FFFFA7"/>
            </a:solidFill>
            <a:effectLst>
              <a:outerShdw blurRad="317500" dist="457200" dir="2700000" algn="tl" rotWithShape="0">
                <a:prstClr val="black">
                  <a:alpha val="27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9793015">
              <a:off x="695505" y="1926206"/>
              <a:ext cx="13549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elveticaNeueLT Std Lt"/>
                  <a:ea typeface="+mn-ea"/>
                  <a:cs typeface="+mn-cs"/>
                </a:rPr>
                <a:t>Transport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elveticaNeueLT Std Lt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 rot="1401882">
            <a:off x="5216449" y="1585311"/>
            <a:ext cx="1395899" cy="1217197"/>
            <a:chOff x="696830" y="1491630"/>
            <a:chExt cx="1395899" cy="1217197"/>
          </a:xfrm>
        </p:grpSpPr>
        <p:sp>
          <p:nvSpPr>
            <p:cNvPr id="40" name="TextBox 39"/>
            <p:cNvSpPr txBox="1"/>
            <p:nvPr/>
          </p:nvSpPr>
          <p:spPr>
            <a:xfrm rot="19772826">
              <a:off x="696830" y="1491630"/>
              <a:ext cx="1359465" cy="1217197"/>
            </a:xfrm>
            <a:prstGeom prst="rect">
              <a:avLst/>
            </a:prstGeom>
            <a:solidFill>
              <a:srgbClr val="FFFFA7"/>
            </a:solidFill>
            <a:effectLst>
              <a:outerShdw blurRad="317500" dist="457200" dir="2700000" algn="tl" rotWithShape="0">
                <a:prstClr val="black">
                  <a:alpha val="27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9793015">
              <a:off x="737762" y="1902658"/>
              <a:ext cx="1354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elveticaNeueLT Std Lt"/>
                  <a:ea typeface="+mn-ea"/>
                  <a:cs typeface="+mn-cs"/>
                </a:rPr>
                <a:t>Telecom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elveticaNeueLT Std Lt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 rot="2774800">
            <a:off x="2894422" y="1345132"/>
            <a:ext cx="1361183" cy="1217197"/>
            <a:chOff x="696830" y="1491629"/>
            <a:chExt cx="1361183" cy="1217197"/>
          </a:xfrm>
        </p:grpSpPr>
        <p:sp>
          <p:nvSpPr>
            <p:cNvPr id="44" name="TextBox 43"/>
            <p:cNvSpPr txBox="1"/>
            <p:nvPr/>
          </p:nvSpPr>
          <p:spPr>
            <a:xfrm rot="19772826">
              <a:off x="696830" y="1491629"/>
              <a:ext cx="1359465" cy="1217197"/>
            </a:xfrm>
            <a:prstGeom prst="rect">
              <a:avLst/>
            </a:prstGeom>
            <a:solidFill>
              <a:srgbClr val="FFFFA7"/>
            </a:solidFill>
            <a:effectLst>
              <a:outerShdw blurRad="317500" dist="457200" dir="2700000" algn="tl" rotWithShape="0">
                <a:prstClr val="black">
                  <a:alpha val="27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19793015">
              <a:off x="703046" y="1894886"/>
              <a:ext cx="1354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elveticaNeueLT Std Lt"/>
                  <a:ea typeface="+mn-ea"/>
                  <a:cs typeface="+mn-cs"/>
                </a:rPr>
                <a:t>Retail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elveticaNeueLT Std Lt"/>
                <a:ea typeface="+mn-ea"/>
                <a:cs typeface="+mn-cs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rot="925270">
            <a:off x="3770954" y="3113982"/>
            <a:ext cx="1389383" cy="1217197"/>
            <a:chOff x="696830" y="1491630"/>
            <a:chExt cx="1389383" cy="1217197"/>
          </a:xfrm>
        </p:grpSpPr>
        <p:sp>
          <p:nvSpPr>
            <p:cNvPr id="48" name="TextBox 47"/>
            <p:cNvSpPr txBox="1"/>
            <p:nvPr/>
          </p:nvSpPr>
          <p:spPr>
            <a:xfrm rot="19772826">
              <a:off x="696830" y="1491630"/>
              <a:ext cx="1359465" cy="1217197"/>
            </a:xfrm>
            <a:prstGeom prst="rect">
              <a:avLst/>
            </a:prstGeom>
            <a:solidFill>
              <a:srgbClr val="FFFFA7"/>
            </a:solidFill>
            <a:effectLst>
              <a:outerShdw blurRad="317500" dist="457200" dir="2700000" algn="tl" rotWithShape="0">
                <a:prstClr val="black">
                  <a:alpha val="27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9793015">
              <a:off x="715593" y="1679050"/>
              <a:ext cx="13706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elveticaNeueLT Std Lt"/>
                  <a:ea typeface="+mn-ea"/>
                  <a:cs typeface="+mn-cs"/>
                </a:rPr>
                <a:t>Banking, Finance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elveticaNeueLT Std Lt"/>
                <a:ea typeface="+mn-ea"/>
                <a:cs typeface="+mn-cs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rot="2450673">
            <a:off x="1323387" y="3152862"/>
            <a:ext cx="1423938" cy="1217197"/>
            <a:chOff x="696830" y="1491630"/>
            <a:chExt cx="1394835" cy="1217197"/>
          </a:xfrm>
        </p:grpSpPr>
        <p:sp>
          <p:nvSpPr>
            <p:cNvPr id="52" name="TextBox 51"/>
            <p:cNvSpPr txBox="1"/>
            <p:nvPr/>
          </p:nvSpPr>
          <p:spPr>
            <a:xfrm rot="19772826">
              <a:off x="696830" y="1491630"/>
              <a:ext cx="1359465" cy="1217197"/>
            </a:xfrm>
            <a:prstGeom prst="rect">
              <a:avLst/>
            </a:prstGeom>
            <a:solidFill>
              <a:srgbClr val="FFFFA7"/>
            </a:solidFill>
            <a:effectLst>
              <a:outerShdw blurRad="317500" dist="457200" dir="2700000" algn="tl" rotWithShape="0">
                <a:prstClr val="black">
                  <a:alpha val="27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19793015">
              <a:off x="736698" y="1740901"/>
              <a:ext cx="135496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elveticaNeueLT Std Lt"/>
                  <a:ea typeface="+mn-ea"/>
                  <a:cs typeface="+mn-cs"/>
                </a:rPr>
                <a:t>Industrial </a:t>
              </a:r>
              <a:r>
                <a:rPr kumimoji="0" lang="en-US" sz="23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elveticaNeueLT Std Lt"/>
                  <a:ea typeface="+mn-ea"/>
                  <a:cs typeface="+mn-cs"/>
                </a:rPr>
                <a:t>IoT</a:t>
              </a:r>
              <a:endPara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elveticaNeueLT Std Lt"/>
                <a:ea typeface="+mn-ea"/>
                <a:cs typeface="+mn-cs"/>
              </a:endParaRPr>
            </a:p>
          </p:txBody>
        </p:sp>
      </p:grpSp>
      <p:sp>
        <p:nvSpPr>
          <p:cNvPr id="55" name="Oval 54"/>
          <p:cNvSpPr/>
          <p:nvPr/>
        </p:nvSpPr>
        <p:spPr>
          <a:xfrm>
            <a:off x="3995936" y="1491630"/>
            <a:ext cx="284813" cy="28311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convex"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020272" y="3147814"/>
            <a:ext cx="284813" cy="28311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convex"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051720" y="3147814"/>
            <a:ext cx="284813" cy="28311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convex"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08104" y="1635646"/>
            <a:ext cx="284813" cy="28311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convex"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187624" y="1491630"/>
            <a:ext cx="284813" cy="28311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convex"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995936" y="3147814"/>
            <a:ext cx="284813" cy="28311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convex"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7668344" y="1275606"/>
            <a:ext cx="284813" cy="28311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convex"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strike="noStrike" dirty="0" smtClean="0">
                <a:solidFill>
                  <a:srgbClr val="CA5F14"/>
                </a:solidFill>
                <a:latin typeface="Helvetica Neue Thin"/>
              </a:rPr>
              <a:t>Key Verticals</a:t>
            </a:r>
            <a:endParaRPr dirty="0">
              <a:solidFill>
                <a:srgbClr val="CA5F14"/>
              </a:solidFill>
            </a:endParaRPr>
          </a:p>
        </p:txBody>
      </p:sp>
      <p:sp>
        <p:nvSpPr>
          <p:cNvPr id="42" name="TextShape 3"/>
          <p:cNvSpPr txBox="1"/>
          <p:nvPr/>
        </p:nvSpPr>
        <p:spPr>
          <a:xfrm>
            <a:off x="457200" y="4836960"/>
            <a:ext cx="159408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600" strike="noStrike" dirty="0">
                <a:solidFill>
                  <a:srgbClr val="BFBFBF"/>
                </a:solidFill>
                <a:latin typeface="Helvetica Neue"/>
              </a:rPr>
              <a:t>© </a:t>
            </a:r>
            <a:r>
              <a:rPr lang="en-US" sz="600" strike="noStrike" dirty="0" smtClean="0">
                <a:solidFill>
                  <a:srgbClr val="BFBFBF"/>
                </a:solidFill>
                <a:latin typeface="Helvetica Neue"/>
              </a:rPr>
              <a:t>2016 </a:t>
            </a:r>
            <a:r>
              <a:rPr lang="en-US" sz="600" strike="noStrike" dirty="0" err="1">
                <a:solidFill>
                  <a:srgbClr val="BFBFBF"/>
                </a:solidFill>
                <a:latin typeface="Helvetica Neue"/>
              </a:rPr>
              <a:t>DataStax</a:t>
            </a:r>
            <a:r>
              <a:rPr lang="en-US" sz="600" strike="noStrike" dirty="0">
                <a:solidFill>
                  <a:srgbClr val="BFBFBF"/>
                </a:solidFill>
                <a:latin typeface="Helvetica Neue"/>
              </a:rPr>
              <a:t>,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419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strike="noStrike" dirty="0" smtClean="0">
                <a:solidFill>
                  <a:schemeClr val="accent2"/>
                </a:solidFill>
                <a:latin typeface="Helvetica Neue Thin"/>
              </a:rPr>
              <a:t>Advanced Replication Key Terminology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Helvetica"/>
                <a:cs typeface="Helvetica"/>
              </a:rPr>
              <a:t>Edge</a:t>
            </a:r>
            <a:r>
              <a:rPr lang="en-US" sz="2000" dirty="0" smtClean="0">
                <a:latin typeface="Helvetica"/>
                <a:cs typeface="Helvetica"/>
              </a:rPr>
              <a:t> – </a:t>
            </a:r>
            <a:r>
              <a:rPr lang="en-US" dirty="0" smtClean="0">
                <a:latin typeface="Helvetica"/>
                <a:cs typeface="Helvetica"/>
              </a:rPr>
              <a:t>DSE Cluster that is the source of change events</a:t>
            </a:r>
            <a:endParaRPr lang="en-US" sz="2000" dirty="0" smtClean="0">
              <a:latin typeface="Helvetica"/>
              <a:cs typeface="Helvetica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000" dirty="0" smtClean="0">
                <a:solidFill>
                  <a:srgbClr val="007A97"/>
                </a:solidFill>
                <a:latin typeface="Helvetica"/>
                <a:cs typeface="Helvetica"/>
              </a:rPr>
              <a:t>Hub</a:t>
            </a:r>
            <a:r>
              <a:rPr lang="en-US" sz="2000" dirty="0" smtClean="0">
                <a:latin typeface="Helvetica"/>
                <a:cs typeface="Helvetica"/>
              </a:rPr>
              <a:t> – </a:t>
            </a:r>
            <a:r>
              <a:rPr lang="en-US" dirty="0" smtClean="0">
                <a:latin typeface="Helvetica"/>
                <a:cs typeface="Helvetica"/>
              </a:rPr>
              <a:t>DSE Cluster that receives change events</a:t>
            </a:r>
            <a:endParaRPr lang="en-US" sz="2000" dirty="0" smtClean="0">
              <a:latin typeface="Helvetica"/>
              <a:cs typeface="Helvetica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000" dirty="0" smtClean="0">
                <a:solidFill>
                  <a:srgbClr val="007A97"/>
                </a:solidFill>
                <a:latin typeface="Helvetica"/>
                <a:cs typeface="Helvetica"/>
              </a:rPr>
              <a:t>Replication Log </a:t>
            </a:r>
            <a:r>
              <a:rPr lang="en-US" dirty="0" smtClean="0">
                <a:latin typeface="Helvetica"/>
                <a:cs typeface="Helvetica"/>
              </a:rPr>
              <a:t>– A table on the edge cluster that stores </a:t>
            </a:r>
            <a:r>
              <a:rPr lang="en-US" dirty="0" smtClean="0">
                <a:latin typeface="Helvetica"/>
                <a:cs typeface="Helvetica"/>
              </a:rPr>
              <a:t>changes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000" dirty="0" smtClean="0">
                <a:solidFill>
                  <a:srgbClr val="007A97"/>
                </a:solidFill>
                <a:latin typeface="Helvetica"/>
                <a:cs typeface="Helvetica"/>
              </a:rPr>
              <a:t>Channel</a:t>
            </a:r>
            <a:r>
              <a:rPr lang="en-US" sz="2000" dirty="0" smtClean="0">
                <a:latin typeface="Helvetica"/>
                <a:cs typeface="Helvetica"/>
              </a:rPr>
              <a:t> – </a:t>
            </a:r>
            <a:r>
              <a:rPr lang="en-US" dirty="0" smtClean="0">
                <a:latin typeface="Helvetica"/>
                <a:cs typeface="Helvetica"/>
              </a:rPr>
              <a:t>Defined replication configuration between an edge and hub table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000" dirty="0" smtClean="0">
                <a:solidFill>
                  <a:srgbClr val="007A97"/>
                </a:solidFill>
                <a:latin typeface="Helvetica"/>
                <a:cs typeface="Helvetica"/>
              </a:rPr>
              <a:t>Collection Agent </a:t>
            </a:r>
            <a:r>
              <a:rPr lang="en-US" sz="2000" dirty="0" smtClean="0">
                <a:latin typeface="Helvetica"/>
                <a:cs typeface="Helvetica"/>
              </a:rPr>
              <a:t>– </a:t>
            </a:r>
            <a:r>
              <a:rPr lang="en-US" dirty="0" smtClean="0">
                <a:latin typeface="Helvetica"/>
                <a:cs typeface="Helvetica"/>
              </a:rPr>
              <a:t>Captures change events to the replication log table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000" dirty="0" smtClean="0">
                <a:solidFill>
                  <a:srgbClr val="007A97"/>
                </a:solidFill>
                <a:latin typeface="Helvetica"/>
                <a:cs typeface="Helvetica"/>
              </a:rPr>
              <a:t>Replication Agent </a:t>
            </a:r>
            <a:r>
              <a:rPr lang="en-US" sz="2000" dirty="0" smtClean="0">
                <a:latin typeface="Helvetica"/>
                <a:cs typeface="Helvetica"/>
              </a:rPr>
              <a:t>–  </a:t>
            </a:r>
            <a:r>
              <a:rPr lang="en-US" dirty="0" smtClean="0">
                <a:latin typeface="Helvetica"/>
                <a:cs typeface="Helvetica"/>
              </a:rPr>
              <a:t>R</a:t>
            </a:r>
            <a:r>
              <a:rPr lang="en-US" dirty="0" smtClean="0">
                <a:latin typeface="Helvetica"/>
                <a:cs typeface="Helvetica"/>
              </a:rPr>
              <a:t>eads replication log and writes to the hub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lang="en-US" dirty="0" smtClean="0"/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lang="en-US" dirty="0" smtClean="0"/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dirty="0"/>
          </a:p>
        </p:txBody>
      </p:sp>
      <p:sp>
        <p:nvSpPr>
          <p:cNvPr id="170" name="TextShape 4"/>
          <p:cNvSpPr txBox="1"/>
          <p:nvPr/>
        </p:nvSpPr>
        <p:spPr>
          <a:xfrm>
            <a:off x="2114280" y="4836960"/>
            <a:ext cx="40500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D143B1D-0F2A-49AE-BBCC-2F016742729A}" type="slidenum">
              <a:rPr lang="en-US" sz="600" strike="noStrike">
                <a:solidFill>
                  <a:srgbClr val="BFBFBF"/>
                </a:solidFill>
                <a:latin typeface="Helvetica Neue"/>
              </a:rPr>
              <a:t>6</a:t>
            </a:fld>
            <a:endParaRPr/>
          </a:p>
        </p:txBody>
      </p:sp>
      <p:sp>
        <p:nvSpPr>
          <p:cNvPr id="7" name="TextShape 3"/>
          <p:cNvSpPr txBox="1"/>
          <p:nvPr/>
        </p:nvSpPr>
        <p:spPr>
          <a:xfrm>
            <a:off x="457200" y="4836960"/>
            <a:ext cx="159408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600" strike="noStrike" dirty="0">
                <a:solidFill>
                  <a:srgbClr val="BFBFBF"/>
                </a:solidFill>
                <a:latin typeface="Helvetica Neue"/>
              </a:rPr>
              <a:t>© </a:t>
            </a:r>
            <a:r>
              <a:rPr lang="en-US" sz="600" strike="noStrike" dirty="0" smtClean="0">
                <a:solidFill>
                  <a:srgbClr val="BFBFBF"/>
                </a:solidFill>
                <a:latin typeface="Helvetica Neue"/>
              </a:rPr>
              <a:t>2016 </a:t>
            </a:r>
            <a:r>
              <a:rPr lang="en-US" sz="600" strike="noStrike" dirty="0" err="1">
                <a:solidFill>
                  <a:srgbClr val="BFBFBF"/>
                </a:solidFill>
                <a:latin typeface="Helvetica Neue"/>
              </a:rPr>
              <a:t>DataStax</a:t>
            </a:r>
            <a:r>
              <a:rPr lang="en-US" sz="600" strike="noStrike" dirty="0">
                <a:solidFill>
                  <a:srgbClr val="BFBFBF"/>
                </a:solidFill>
                <a:latin typeface="Helvetica Neue"/>
              </a:rPr>
              <a:t>,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096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strike="noStrike" dirty="0">
                <a:solidFill>
                  <a:srgbClr val="CA5F14"/>
                </a:solidFill>
                <a:latin typeface="Helvetica Neue Thin"/>
              </a:rPr>
              <a:t>Architecture – Edge View</a:t>
            </a:r>
            <a:endParaRPr dirty="0">
              <a:solidFill>
                <a:srgbClr val="CA5F14"/>
              </a:solidFill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2114280" y="4836960"/>
            <a:ext cx="40500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025229D4-6AA6-4E1A-99BC-F5C42BC6CCD5}" type="slidenum">
              <a:rPr lang="en-US" sz="600" strike="noStrike">
                <a:solidFill>
                  <a:srgbClr val="BFBFBF"/>
                </a:solidFill>
                <a:latin typeface="Helvetica Neue"/>
              </a:rPr>
              <a:t>7</a:t>
            </a:fld>
            <a:endParaRPr/>
          </a:p>
        </p:txBody>
      </p:sp>
      <p:sp>
        <p:nvSpPr>
          <p:cNvPr id="216" name="CustomShape 4"/>
          <p:cNvSpPr/>
          <p:nvPr/>
        </p:nvSpPr>
        <p:spPr>
          <a:xfrm>
            <a:off x="640080" y="1671480"/>
            <a:ext cx="127944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Client</a:t>
            </a:r>
            <a:endParaRPr/>
          </a:p>
        </p:txBody>
      </p:sp>
      <p:sp>
        <p:nvSpPr>
          <p:cNvPr id="217" name="CustomShape 5"/>
          <p:cNvSpPr/>
          <p:nvPr/>
        </p:nvSpPr>
        <p:spPr>
          <a:xfrm>
            <a:off x="2988000" y="1203480"/>
            <a:ext cx="3096000" cy="2448000"/>
          </a:xfrm>
          <a:prstGeom prst="roundRect">
            <a:avLst>
              <a:gd name="adj" fmla="val 12094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Edge</a:t>
            </a:r>
            <a:endParaRPr/>
          </a:p>
        </p:txBody>
      </p:sp>
      <p:sp>
        <p:nvSpPr>
          <p:cNvPr id="218" name="CustomShape 6"/>
          <p:cNvSpPr/>
          <p:nvPr/>
        </p:nvSpPr>
        <p:spPr>
          <a:xfrm>
            <a:off x="3276000" y="2643840"/>
            <a:ext cx="1091880" cy="791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Replication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Log</a:t>
            </a:r>
            <a:endParaRPr/>
          </a:p>
        </p:txBody>
      </p:sp>
      <p:sp>
        <p:nvSpPr>
          <p:cNvPr id="219" name="CustomShape 7"/>
          <p:cNvSpPr/>
          <p:nvPr/>
        </p:nvSpPr>
        <p:spPr>
          <a:xfrm>
            <a:off x="3276000" y="1707480"/>
            <a:ext cx="1091880" cy="647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Collection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Agent</a:t>
            </a:r>
            <a:endParaRPr/>
          </a:p>
        </p:txBody>
      </p:sp>
      <p:sp>
        <p:nvSpPr>
          <p:cNvPr id="220" name="CustomShape 8"/>
          <p:cNvSpPr/>
          <p:nvPr/>
        </p:nvSpPr>
        <p:spPr>
          <a:xfrm>
            <a:off x="4788000" y="1671480"/>
            <a:ext cx="914040" cy="719640"/>
          </a:xfrm>
          <a:prstGeom prst="can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Table</a:t>
            </a:r>
            <a:endParaRPr/>
          </a:p>
        </p:txBody>
      </p:sp>
      <p:sp>
        <p:nvSpPr>
          <p:cNvPr id="221" name="CustomShape 9"/>
          <p:cNvSpPr/>
          <p:nvPr/>
        </p:nvSpPr>
        <p:spPr>
          <a:xfrm>
            <a:off x="1763640" y="2031840"/>
            <a:ext cx="1656000" cy="360"/>
          </a:xfrm>
          <a:prstGeom prst="straightConnector1">
            <a:avLst/>
          </a:pr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0"/>
          <p:cNvSpPr/>
          <p:nvPr/>
        </p:nvSpPr>
        <p:spPr>
          <a:xfrm>
            <a:off x="3822120" y="2283840"/>
            <a:ext cx="360" cy="503640"/>
          </a:xfrm>
          <a:prstGeom prst="straightConnector1">
            <a:avLst/>
          </a:pr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1"/>
          <p:cNvSpPr/>
          <p:nvPr/>
        </p:nvSpPr>
        <p:spPr>
          <a:xfrm>
            <a:off x="4284000" y="2031840"/>
            <a:ext cx="563400" cy="360"/>
          </a:xfrm>
          <a:prstGeom prst="straightConnector1">
            <a:avLst/>
          </a:pr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2"/>
          <p:cNvSpPr/>
          <p:nvPr/>
        </p:nvSpPr>
        <p:spPr>
          <a:xfrm>
            <a:off x="4717800" y="2715840"/>
            <a:ext cx="1077840" cy="647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Replication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Agent</a:t>
            </a:r>
            <a:endParaRPr/>
          </a:p>
        </p:txBody>
      </p:sp>
      <p:sp>
        <p:nvSpPr>
          <p:cNvPr id="225" name="CustomShape 13"/>
          <p:cNvSpPr/>
          <p:nvPr/>
        </p:nvSpPr>
        <p:spPr>
          <a:xfrm>
            <a:off x="4287600" y="3039840"/>
            <a:ext cx="559800" cy="360"/>
          </a:xfrm>
          <a:prstGeom prst="straightConnector1">
            <a:avLst/>
          </a:pr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4"/>
          <p:cNvSpPr/>
          <p:nvPr/>
        </p:nvSpPr>
        <p:spPr>
          <a:xfrm>
            <a:off x="7380360" y="2031840"/>
            <a:ext cx="1439640" cy="1620000"/>
          </a:xfrm>
          <a:prstGeom prst="roundRect">
            <a:avLst>
              <a:gd name="adj" fmla="val 12094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Hub Cluster</a:t>
            </a:r>
            <a:endParaRPr/>
          </a:p>
        </p:txBody>
      </p:sp>
      <p:sp>
        <p:nvSpPr>
          <p:cNvPr id="227" name="CustomShape 15"/>
          <p:cNvSpPr/>
          <p:nvPr/>
        </p:nvSpPr>
        <p:spPr>
          <a:xfrm>
            <a:off x="7643160" y="2715840"/>
            <a:ext cx="914040" cy="719640"/>
          </a:xfrm>
          <a:prstGeom prst="can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Table</a:t>
            </a:r>
            <a:endParaRPr/>
          </a:p>
        </p:txBody>
      </p:sp>
      <p:sp>
        <p:nvSpPr>
          <p:cNvPr id="228" name="CustomShape 16"/>
          <p:cNvSpPr/>
          <p:nvPr/>
        </p:nvSpPr>
        <p:spPr>
          <a:xfrm flipV="1">
            <a:off x="5702400" y="3039120"/>
            <a:ext cx="2109600" cy="6120"/>
          </a:xfrm>
          <a:prstGeom prst="straightConnector1">
            <a:avLst/>
          </a:pr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7"/>
          <p:cNvSpPr/>
          <p:nvPr/>
        </p:nvSpPr>
        <p:spPr>
          <a:xfrm>
            <a:off x="4284000" y="2211840"/>
            <a:ext cx="3528000" cy="791640"/>
          </a:xfrm>
          <a:prstGeom prst="straightConnector1">
            <a:avLst/>
          </a:prstGeom>
          <a:noFill/>
          <a:ln w="28440">
            <a:solidFill>
              <a:schemeClr val="tx1"/>
            </a:solidFill>
            <a:custDash>
              <a:ds d="400000" sp="300000"/>
              <a:ds d="100000" sp="3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TextShape 3"/>
          <p:cNvSpPr txBox="1"/>
          <p:nvPr/>
        </p:nvSpPr>
        <p:spPr>
          <a:xfrm>
            <a:off x="457200" y="4836960"/>
            <a:ext cx="159408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600" strike="noStrike" dirty="0">
                <a:solidFill>
                  <a:srgbClr val="BFBFBF"/>
                </a:solidFill>
                <a:latin typeface="Helvetica Neue"/>
              </a:rPr>
              <a:t>© </a:t>
            </a:r>
            <a:r>
              <a:rPr lang="en-US" sz="600" strike="noStrike" dirty="0" smtClean="0">
                <a:solidFill>
                  <a:srgbClr val="BFBFBF"/>
                </a:solidFill>
                <a:latin typeface="Helvetica Neue"/>
              </a:rPr>
              <a:t>2016 </a:t>
            </a:r>
            <a:r>
              <a:rPr lang="en-US" sz="600" strike="noStrike" dirty="0" err="1">
                <a:solidFill>
                  <a:srgbClr val="BFBFBF"/>
                </a:solidFill>
                <a:latin typeface="Helvetica Neue"/>
              </a:rPr>
              <a:t>DataStax</a:t>
            </a:r>
            <a:r>
              <a:rPr lang="en-US" sz="600" strike="noStrike" dirty="0">
                <a:solidFill>
                  <a:srgbClr val="BFBFBF"/>
                </a:solidFill>
                <a:latin typeface="Helvetica Neue"/>
              </a:rPr>
              <a:t>,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27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strike="noStrike" dirty="0">
                <a:solidFill>
                  <a:srgbClr val="CA5F14"/>
                </a:solidFill>
                <a:latin typeface="Helvetica Neue Thin"/>
              </a:rPr>
              <a:t>Architecture – Edge View</a:t>
            </a:r>
            <a:endParaRPr dirty="0">
              <a:solidFill>
                <a:srgbClr val="CA5F14"/>
              </a:solidFill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2114280" y="4836960"/>
            <a:ext cx="40500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025229D4-6AA6-4E1A-99BC-F5C42BC6CCD5}" type="slidenum">
              <a:rPr lang="en-US" sz="600" strike="noStrike">
                <a:solidFill>
                  <a:srgbClr val="BFBFBF"/>
                </a:solidFill>
                <a:latin typeface="Helvetica Neue"/>
              </a:rPr>
              <a:t>8</a:t>
            </a:fld>
            <a:endParaRPr/>
          </a:p>
        </p:txBody>
      </p:sp>
      <p:sp>
        <p:nvSpPr>
          <p:cNvPr id="216" name="CustomShape 4"/>
          <p:cNvSpPr/>
          <p:nvPr/>
        </p:nvSpPr>
        <p:spPr>
          <a:xfrm>
            <a:off x="640080" y="1671480"/>
            <a:ext cx="127944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Client</a:t>
            </a:r>
            <a:endParaRPr/>
          </a:p>
        </p:txBody>
      </p:sp>
      <p:sp>
        <p:nvSpPr>
          <p:cNvPr id="217" name="CustomShape 5"/>
          <p:cNvSpPr/>
          <p:nvPr/>
        </p:nvSpPr>
        <p:spPr>
          <a:xfrm>
            <a:off x="2988000" y="1203480"/>
            <a:ext cx="3096000" cy="2448000"/>
          </a:xfrm>
          <a:prstGeom prst="roundRect">
            <a:avLst>
              <a:gd name="adj" fmla="val 12094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Edge</a:t>
            </a:r>
            <a:endParaRPr/>
          </a:p>
        </p:txBody>
      </p:sp>
      <p:sp>
        <p:nvSpPr>
          <p:cNvPr id="218" name="CustomShape 6"/>
          <p:cNvSpPr/>
          <p:nvPr/>
        </p:nvSpPr>
        <p:spPr>
          <a:xfrm>
            <a:off x="3276000" y="2643840"/>
            <a:ext cx="1091880" cy="791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Replication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Log</a:t>
            </a:r>
            <a:endParaRPr/>
          </a:p>
        </p:txBody>
      </p:sp>
      <p:sp>
        <p:nvSpPr>
          <p:cNvPr id="219" name="CustomShape 7"/>
          <p:cNvSpPr/>
          <p:nvPr/>
        </p:nvSpPr>
        <p:spPr>
          <a:xfrm>
            <a:off x="3276000" y="1707480"/>
            <a:ext cx="1091880" cy="647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Collection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Agent</a:t>
            </a:r>
            <a:endParaRPr/>
          </a:p>
        </p:txBody>
      </p:sp>
      <p:sp>
        <p:nvSpPr>
          <p:cNvPr id="220" name="CustomShape 8"/>
          <p:cNvSpPr/>
          <p:nvPr/>
        </p:nvSpPr>
        <p:spPr>
          <a:xfrm>
            <a:off x="4788000" y="1671480"/>
            <a:ext cx="914040" cy="719640"/>
          </a:xfrm>
          <a:prstGeom prst="can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Table</a:t>
            </a:r>
            <a:endParaRPr/>
          </a:p>
        </p:txBody>
      </p:sp>
      <p:sp>
        <p:nvSpPr>
          <p:cNvPr id="221" name="CustomShape 9"/>
          <p:cNvSpPr/>
          <p:nvPr/>
        </p:nvSpPr>
        <p:spPr>
          <a:xfrm>
            <a:off x="1763640" y="2031840"/>
            <a:ext cx="1656000" cy="360"/>
          </a:xfrm>
          <a:prstGeom prst="straightConnector1">
            <a:avLst/>
          </a:pr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0"/>
          <p:cNvSpPr/>
          <p:nvPr/>
        </p:nvSpPr>
        <p:spPr>
          <a:xfrm>
            <a:off x="3822120" y="2283840"/>
            <a:ext cx="360" cy="503640"/>
          </a:xfrm>
          <a:prstGeom prst="straightConnector1">
            <a:avLst/>
          </a:pr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1"/>
          <p:cNvSpPr/>
          <p:nvPr/>
        </p:nvSpPr>
        <p:spPr>
          <a:xfrm>
            <a:off x="4284000" y="2031840"/>
            <a:ext cx="563400" cy="360"/>
          </a:xfrm>
          <a:prstGeom prst="straightConnector1">
            <a:avLst/>
          </a:pr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2"/>
          <p:cNvSpPr/>
          <p:nvPr/>
        </p:nvSpPr>
        <p:spPr>
          <a:xfrm>
            <a:off x="4717800" y="2715840"/>
            <a:ext cx="1077840" cy="647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Replication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Agent</a:t>
            </a:r>
            <a:endParaRPr/>
          </a:p>
        </p:txBody>
      </p:sp>
      <p:sp>
        <p:nvSpPr>
          <p:cNvPr id="225" name="CustomShape 13"/>
          <p:cNvSpPr/>
          <p:nvPr/>
        </p:nvSpPr>
        <p:spPr>
          <a:xfrm>
            <a:off x="4287600" y="3039840"/>
            <a:ext cx="559800" cy="360"/>
          </a:xfrm>
          <a:prstGeom prst="straightConnector1">
            <a:avLst/>
          </a:pr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4"/>
          <p:cNvSpPr/>
          <p:nvPr/>
        </p:nvSpPr>
        <p:spPr>
          <a:xfrm>
            <a:off x="7380360" y="2031840"/>
            <a:ext cx="1439640" cy="1620000"/>
          </a:xfrm>
          <a:prstGeom prst="roundRect">
            <a:avLst>
              <a:gd name="adj" fmla="val 12094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Hub Cluster</a:t>
            </a:r>
            <a:endParaRPr/>
          </a:p>
        </p:txBody>
      </p:sp>
      <p:sp>
        <p:nvSpPr>
          <p:cNvPr id="227" name="CustomShape 15"/>
          <p:cNvSpPr/>
          <p:nvPr/>
        </p:nvSpPr>
        <p:spPr>
          <a:xfrm>
            <a:off x="7643160" y="2715840"/>
            <a:ext cx="914040" cy="719640"/>
          </a:xfrm>
          <a:prstGeom prst="can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Table</a:t>
            </a:r>
            <a:endParaRPr/>
          </a:p>
        </p:txBody>
      </p:sp>
      <p:sp>
        <p:nvSpPr>
          <p:cNvPr id="228" name="CustomShape 16"/>
          <p:cNvSpPr/>
          <p:nvPr/>
        </p:nvSpPr>
        <p:spPr>
          <a:xfrm flipV="1">
            <a:off x="5702400" y="3039120"/>
            <a:ext cx="2109600" cy="6120"/>
          </a:xfrm>
          <a:prstGeom prst="straightConnector1">
            <a:avLst/>
          </a:pr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7"/>
          <p:cNvSpPr/>
          <p:nvPr/>
        </p:nvSpPr>
        <p:spPr>
          <a:xfrm>
            <a:off x="4284000" y="2211840"/>
            <a:ext cx="3528000" cy="791640"/>
          </a:xfrm>
          <a:prstGeom prst="straightConnector1">
            <a:avLst/>
          </a:prstGeom>
          <a:noFill/>
          <a:ln w="28440">
            <a:solidFill>
              <a:schemeClr val="tx1"/>
            </a:solidFill>
            <a:custDash>
              <a:ds d="400000" sp="300000"/>
              <a:ds d="100000" sp="3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ular Callout 1"/>
          <p:cNvSpPr/>
          <p:nvPr/>
        </p:nvSpPr>
        <p:spPr>
          <a:xfrm>
            <a:off x="1066800" y="2508833"/>
            <a:ext cx="1127400" cy="494647"/>
          </a:xfrm>
          <a:prstGeom prst="wedgeRectCallout">
            <a:avLst>
              <a:gd name="adj1" fmla="val 64573"/>
              <a:gd name="adj2" fmla="val -140989"/>
            </a:avLst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Normal CQL Operation</a:t>
            </a:r>
            <a:endParaRPr lang="en-US" sz="1200" dirty="0"/>
          </a:p>
        </p:txBody>
      </p:sp>
      <p:sp>
        <p:nvSpPr>
          <p:cNvPr id="20" name="Rectangular Callout 19"/>
          <p:cNvSpPr/>
          <p:nvPr/>
        </p:nvSpPr>
        <p:spPr>
          <a:xfrm>
            <a:off x="1487580" y="3181350"/>
            <a:ext cx="1127400" cy="669510"/>
          </a:xfrm>
          <a:prstGeom prst="wedgeRectCallout">
            <a:avLst>
              <a:gd name="adj1" fmla="val 142041"/>
              <a:gd name="adj2" fmla="val -181465"/>
            </a:avLst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CQL Trigger captures mutation</a:t>
            </a:r>
            <a:endParaRPr lang="en-US" sz="1200" dirty="0"/>
          </a:p>
        </p:txBody>
      </p:sp>
      <p:sp>
        <p:nvSpPr>
          <p:cNvPr id="21" name="Rectangular Callout 20"/>
          <p:cNvSpPr/>
          <p:nvPr/>
        </p:nvSpPr>
        <p:spPr>
          <a:xfrm>
            <a:off x="2988000" y="4035840"/>
            <a:ext cx="1299600" cy="669510"/>
          </a:xfrm>
          <a:prstGeom prst="wedgeRectCallout">
            <a:avLst>
              <a:gd name="adj1" fmla="val 32039"/>
              <a:gd name="adj2" fmla="val -156075"/>
            </a:avLst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Maintained in C* table for Fault Tolerance</a:t>
            </a:r>
            <a:endParaRPr lang="en-US" sz="1200" dirty="0"/>
          </a:p>
        </p:txBody>
      </p:sp>
      <p:sp>
        <p:nvSpPr>
          <p:cNvPr id="22" name="Rectangular Callout 21"/>
          <p:cNvSpPr/>
          <p:nvPr/>
        </p:nvSpPr>
        <p:spPr>
          <a:xfrm>
            <a:off x="4953000" y="4035840"/>
            <a:ext cx="1519288" cy="669510"/>
          </a:xfrm>
          <a:prstGeom prst="wedgeRectCallout">
            <a:avLst>
              <a:gd name="adj1" fmla="val -10270"/>
              <a:gd name="adj2" fmla="val -175336"/>
            </a:avLst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Pulls from Replication Log in priority/time order</a:t>
            </a:r>
            <a:endParaRPr lang="en-US" sz="1200" dirty="0"/>
          </a:p>
        </p:txBody>
      </p:sp>
      <p:sp>
        <p:nvSpPr>
          <p:cNvPr id="24" name="Rectangular Callout 23"/>
          <p:cNvSpPr/>
          <p:nvPr/>
        </p:nvSpPr>
        <p:spPr>
          <a:xfrm>
            <a:off x="6934200" y="4035840"/>
            <a:ext cx="1371600" cy="669510"/>
          </a:xfrm>
          <a:prstGeom prst="wedgeRectCallout">
            <a:avLst>
              <a:gd name="adj1" fmla="val -40363"/>
              <a:gd name="adj2" fmla="val -196348"/>
            </a:avLst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Replicates to Hub via normal CQL driver</a:t>
            </a:r>
            <a:endParaRPr lang="en-US" sz="1200" dirty="0"/>
          </a:p>
        </p:txBody>
      </p:sp>
      <p:sp>
        <p:nvSpPr>
          <p:cNvPr id="25" name="Rectangular Callout 24"/>
          <p:cNvSpPr/>
          <p:nvPr/>
        </p:nvSpPr>
        <p:spPr>
          <a:xfrm>
            <a:off x="6472288" y="911640"/>
            <a:ext cx="1833512" cy="821910"/>
          </a:xfrm>
          <a:prstGeom prst="wedgeRectCallout">
            <a:avLst>
              <a:gd name="adj1" fmla="val -62122"/>
              <a:gd name="adj2" fmla="val 160803"/>
            </a:avLst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High Priority mutations opportunistically sent to Hub asynchronously</a:t>
            </a:r>
            <a:endParaRPr lang="en-US" sz="1200" dirty="0"/>
          </a:p>
        </p:txBody>
      </p:sp>
      <p:sp>
        <p:nvSpPr>
          <p:cNvPr id="26" name="TextShape 3"/>
          <p:cNvSpPr txBox="1"/>
          <p:nvPr/>
        </p:nvSpPr>
        <p:spPr>
          <a:xfrm>
            <a:off x="457200" y="4836960"/>
            <a:ext cx="159408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600" strike="noStrike" dirty="0">
                <a:solidFill>
                  <a:srgbClr val="BFBFBF"/>
                </a:solidFill>
                <a:latin typeface="Helvetica Neue"/>
              </a:rPr>
              <a:t>© </a:t>
            </a:r>
            <a:r>
              <a:rPr lang="en-US" sz="600" strike="noStrike" dirty="0" smtClean="0">
                <a:solidFill>
                  <a:srgbClr val="BFBFBF"/>
                </a:solidFill>
                <a:latin typeface="Helvetica Neue"/>
              </a:rPr>
              <a:t>2016 </a:t>
            </a:r>
            <a:r>
              <a:rPr lang="en-US" sz="600" strike="noStrike" dirty="0" err="1">
                <a:solidFill>
                  <a:srgbClr val="BFBFBF"/>
                </a:solidFill>
                <a:latin typeface="Helvetica Neue"/>
              </a:rPr>
              <a:t>DataStax</a:t>
            </a:r>
            <a:r>
              <a:rPr lang="en-US" sz="600" strike="noStrike" dirty="0">
                <a:solidFill>
                  <a:srgbClr val="BFBFBF"/>
                </a:solidFill>
                <a:latin typeface="Helvetica Neue"/>
              </a:rPr>
              <a:t>,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59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accent2"/>
                </a:solidFill>
                <a:latin typeface="Helvetica Neue Thin"/>
              </a:rPr>
              <a:t>Points of Nuance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Does it </a:t>
            </a:r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andle </a:t>
            </a:r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TTLs?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en-US" dirty="0" smtClean="0">
                <a:latin typeface="Helvetica"/>
                <a:cs typeface="Helvetica"/>
              </a:rPr>
              <a:t>The edge cluster will NOT capture the TTL of of the base record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en-US" dirty="0" smtClean="0">
                <a:latin typeface="Helvetica"/>
                <a:cs typeface="Helvetica"/>
              </a:rPr>
              <a:t>The hub table can have default TTL that is different than edge table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dirty="0" smtClean="0">
                <a:latin typeface="Helvetica"/>
                <a:cs typeface="Helvetica"/>
              </a:rPr>
              <a:t>Can I repair from edge to hub?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en-US" dirty="0" smtClean="0">
                <a:latin typeface="Helvetica"/>
                <a:cs typeface="Helvetica"/>
              </a:rPr>
              <a:t>Because these are separate clusters there is no repair mechanism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en-US" dirty="0" smtClean="0">
                <a:latin typeface="Helvetica"/>
                <a:cs typeface="Helvetica"/>
              </a:rPr>
              <a:t>Replication mechanism ensures writes make it to hub eventually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dirty="0" smtClean="0">
                <a:latin typeface="Helvetica"/>
                <a:cs typeface="Helvetica"/>
              </a:rPr>
              <a:t>This looks </a:t>
            </a:r>
            <a:r>
              <a:rPr lang="en-US" dirty="0">
                <a:latin typeface="Helvetica"/>
                <a:cs typeface="Helvetica"/>
              </a:rPr>
              <a:t>l</a:t>
            </a:r>
            <a:r>
              <a:rPr lang="en-US" dirty="0" smtClean="0">
                <a:latin typeface="Helvetica"/>
                <a:cs typeface="Helvetica"/>
              </a:rPr>
              <a:t>ike Hints!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en-US" dirty="0" smtClean="0">
                <a:latin typeface="Helvetica"/>
                <a:cs typeface="Helvetica"/>
              </a:rPr>
              <a:t>More robust than </a:t>
            </a:r>
            <a:r>
              <a:rPr lang="en-US" smtClean="0">
                <a:latin typeface="Helvetica"/>
                <a:cs typeface="Helvetica"/>
              </a:rPr>
              <a:t>Hinted Handoff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en-US" dirty="0" smtClean="0">
              <a:latin typeface="Helvetica"/>
              <a:cs typeface="Helvetica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en-US" dirty="0" smtClean="0">
              <a:latin typeface="Helvetica"/>
              <a:cs typeface="Helvetica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lang="en-US" dirty="0" smtClean="0"/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lang="en-US" dirty="0" smtClean="0"/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dirty="0"/>
          </a:p>
        </p:txBody>
      </p:sp>
      <p:sp>
        <p:nvSpPr>
          <p:cNvPr id="170" name="TextShape 4"/>
          <p:cNvSpPr txBox="1"/>
          <p:nvPr/>
        </p:nvSpPr>
        <p:spPr>
          <a:xfrm>
            <a:off x="2114280" y="4836960"/>
            <a:ext cx="40500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D143B1D-0F2A-49AE-BBCC-2F016742729A}" type="slidenum">
              <a:rPr lang="en-US" sz="600" strike="noStrike">
                <a:solidFill>
                  <a:srgbClr val="BFBFBF"/>
                </a:solidFill>
                <a:latin typeface="Helvetica Neue"/>
              </a:rPr>
              <a:t>9</a:t>
            </a:fld>
            <a:endParaRPr/>
          </a:p>
        </p:txBody>
      </p:sp>
      <p:sp>
        <p:nvSpPr>
          <p:cNvPr id="7" name="TextShape 3"/>
          <p:cNvSpPr txBox="1"/>
          <p:nvPr/>
        </p:nvSpPr>
        <p:spPr>
          <a:xfrm>
            <a:off x="457200" y="4836960"/>
            <a:ext cx="159408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600" strike="noStrike" dirty="0">
                <a:solidFill>
                  <a:srgbClr val="BFBFBF"/>
                </a:solidFill>
                <a:latin typeface="Helvetica Neue"/>
              </a:rPr>
              <a:t>© </a:t>
            </a:r>
            <a:r>
              <a:rPr lang="en-US" sz="600" strike="noStrike" dirty="0" smtClean="0">
                <a:solidFill>
                  <a:srgbClr val="BFBFBF"/>
                </a:solidFill>
                <a:latin typeface="Helvetica Neue"/>
              </a:rPr>
              <a:t>2016 </a:t>
            </a:r>
            <a:r>
              <a:rPr lang="en-US" sz="600" strike="noStrike" dirty="0" err="1">
                <a:solidFill>
                  <a:srgbClr val="BFBFBF"/>
                </a:solidFill>
                <a:latin typeface="Helvetica Neue"/>
              </a:rPr>
              <a:t>DataStax</a:t>
            </a:r>
            <a:r>
              <a:rPr lang="en-US" sz="600" strike="noStrike" dirty="0">
                <a:solidFill>
                  <a:srgbClr val="BFBFBF"/>
                </a:solidFill>
                <a:latin typeface="Helvetica Neue"/>
              </a:rPr>
              <a:t>,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142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ummit2016">
  <a:themeElements>
    <a:clrScheme name="DataStax">
      <a:dk1>
        <a:sysClr val="windowText" lastClr="000000"/>
      </a:dk1>
      <a:lt1>
        <a:sysClr val="window" lastClr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1" id="{872FB066-11D9-3941-A02B-87679BC2FB76}" vid="{EC15C60F-803D-2D48-BB80-27CDBFDDD7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4747</TotalTime>
  <Words>622</Words>
  <Application>Microsoft Macintosh PowerPoint</Application>
  <PresentationFormat>On-screen Show (16:9)</PresentationFormat>
  <Paragraphs>184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Summit2016</vt:lpstr>
      <vt:lpstr>Brian Hess &amp; Cliff Gilmore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Hess</dc:creator>
  <cp:lastModifiedBy>Cliff Gilmore</cp:lastModifiedBy>
  <cp:revision>37</cp:revision>
  <dcterms:modified xsi:type="dcterms:W3CDTF">2016-08-26T17:48:23Z</dcterms:modified>
</cp:coreProperties>
</file>