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51426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558000" y="0"/>
            <a:ext cx="1563480" cy="2823840"/>
            <a:chOff x="558000" y="0"/>
            <a:chExt cx="1563480" cy="2823840"/>
          </a:xfrm>
        </p:grpSpPr>
        <p:sp>
          <p:nvSpPr>
            <p:cNvPr id="2" name="CustomShape 3"/>
            <p:cNvSpPr/>
            <p:nvPr/>
          </p:nvSpPr>
          <p:spPr>
            <a:xfrm>
              <a:off x="903600" y="2190960"/>
              <a:ext cx="285120" cy="24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558000" y="1683000"/>
              <a:ext cx="1563480" cy="1140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23960" y="2297520"/>
              <a:ext cx="46512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3960" y="2617560"/>
              <a:ext cx="465120" cy="32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23960" y="2404080"/>
              <a:ext cx="465120" cy="32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23960" y="2511000"/>
              <a:ext cx="465120" cy="32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302840" y="2190960"/>
              <a:ext cx="552240" cy="466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16840" y="0"/>
              <a:ext cx="884160" cy="2116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" name="Group 11"/>
          <p:cNvGrpSpPr/>
          <p:nvPr/>
        </p:nvGrpSpPr>
        <p:grpSpPr>
          <a:xfrm>
            <a:off x="6411960" y="440640"/>
            <a:ext cx="2730960" cy="1041480"/>
            <a:chOff x="6411960" y="440640"/>
            <a:chExt cx="2730960" cy="1041480"/>
          </a:xfrm>
        </p:grpSpPr>
        <p:sp>
          <p:nvSpPr>
            <p:cNvPr id="11" name="CustomShape 12"/>
            <p:cNvSpPr/>
            <p:nvPr/>
          </p:nvSpPr>
          <p:spPr>
            <a:xfrm rot="16200000">
              <a:off x="6879960" y="1052280"/>
              <a:ext cx="91800" cy="64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 rot="16200000">
              <a:off x="6672600" y="839160"/>
              <a:ext cx="405720" cy="271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rot="16200000">
              <a:off x="6707160" y="911160"/>
              <a:ext cx="311040" cy="127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 rot="16200000">
              <a:off x="6879960" y="833040"/>
              <a:ext cx="91800" cy="64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 rot="16200000">
              <a:off x="7042680" y="808200"/>
              <a:ext cx="653040" cy="338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rot="16200000">
              <a:off x="6311880" y="750960"/>
              <a:ext cx="653040" cy="453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 rot="16200000">
              <a:off x="7293960" y="958680"/>
              <a:ext cx="271440" cy="32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 rot="16200000">
              <a:off x="6485040" y="937800"/>
              <a:ext cx="79920" cy="79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 rot="16200000">
              <a:off x="6854400" y="910080"/>
              <a:ext cx="350640" cy="793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 rot="16200000">
              <a:off x="7532640" y="-346320"/>
              <a:ext cx="822960" cy="2397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6200000">
              <a:off x="8031960" y="995040"/>
              <a:ext cx="79920" cy="72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" name="Group 23"/>
          <p:cNvGrpSpPr/>
          <p:nvPr/>
        </p:nvGrpSpPr>
        <p:grpSpPr>
          <a:xfrm>
            <a:off x="1440" y="3295440"/>
            <a:ext cx="2442960" cy="1388520"/>
            <a:chOff x="1440" y="3295440"/>
            <a:chExt cx="2442960" cy="1388520"/>
          </a:xfrm>
        </p:grpSpPr>
        <p:sp>
          <p:nvSpPr>
            <p:cNvPr id="23" name="CustomShape 24"/>
            <p:cNvSpPr/>
            <p:nvPr/>
          </p:nvSpPr>
          <p:spPr>
            <a:xfrm rot="5400000">
              <a:off x="1937520" y="4431600"/>
              <a:ext cx="300960" cy="203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 rot="5400000">
              <a:off x="1860480" y="3421440"/>
              <a:ext cx="455400" cy="203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 rot="5400000">
              <a:off x="833760" y="2770200"/>
              <a:ext cx="778320" cy="2442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" name="Group 27"/>
          <p:cNvGrpSpPr/>
          <p:nvPr/>
        </p:nvGrpSpPr>
        <p:grpSpPr>
          <a:xfrm>
            <a:off x="6870600" y="2413080"/>
            <a:ext cx="1767600" cy="2730600"/>
            <a:chOff x="6870600" y="2413080"/>
            <a:chExt cx="1767600" cy="2730600"/>
          </a:xfrm>
        </p:grpSpPr>
        <p:sp>
          <p:nvSpPr>
            <p:cNvPr id="27" name="CustomShape 28"/>
            <p:cNvSpPr/>
            <p:nvPr/>
          </p:nvSpPr>
          <p:spPr>
            <a:xfrm rot="10800000">
              <a:off x="7984080" y="3091320"/>
              <a:ext cx="210960" cy="31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 rot="10800000">
              <a:off x="7984080" y="2968920"/>
              <a:ext cx="210960" cy="31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 rot="10800000">
              <a:off x="7088400" y="2510640"/>
              <a:ext cx="1337760" cy="1154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 rot="10800000">
              <a:off x="7984080" y="2845080"/>
              <a:ext cx="210960" cy="31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10800000">
              <a:off x="6946920" y="3026160"/>
              <a:ext cx="115560" cy="11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 rot="10800000">
              <a:off x="8497800" y="2904120"/>
              <a:ext cx="31320" cy="360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10800000">
              <a:off x="7294320" y="2844720"/>
              <a:ext cx="533880" cy="529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 rot="10800000">
              <a:off x="6870600" y="2413080"/>
              <a:ext cx="1761840" cy="13474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0800000">
              <a:off x="7718400" y="3406680"/>
              <a:ext cx="919800" cy="1737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9142920" cy="51426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" name="Group 2"/>
          <p:cNvGrpSpPr/>
          <p:nvPr/>
        </p:nvGrpSpPr>
        <p:grpSpPr>
          <a:xfrm>
            <a:off x="6991920" y="755280"/>
            <a:ext cx="2151000" cy="1222560"/>
            <a:chOff x="6991920" y="755280"/>
            <a:chExt cx="2151000" cy="1222560"/>
          </a:xfrm>
        </p:grpSpPr>
        <p:sp>
          <p:nvSpPr>
            <p:cNvPr id="76" name="CustomShape 3"/>
            <p:cNvSpPr/>
            <p:nvPr/>
          </p:nvSpPr>
          <p:spPr>
            <a:xfrm rot="16200000">
              <a:off x="7172280" y="798120"/>
              <a:ext cx="264960" cy="178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4"/>
            <p:cNvSpPr/>
            <p:nvPr/>
          </p:nvSpPr>
          <p:spPr>
            <a:xfrm rot="16200000">
              <a:off x="7104600" y="1688040"/>
              <a:ext cx="400680" cy="178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5"/>
            <p:cNvSpPr/>
            <p:nvPr/>
          </p:nvSpPr>
          <p:spPr>
            <a:xfrm rot="16200000">
              <a:off x="7724880" y="288360"/>
              <a:ext cx="685080" cy="2151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6"/>
          <p:cNvGrpSpPr/>
          <p:nvPr/>
        </p:nvGrpSpPr>
        <p:grpSpPr>
          <a:xfrm>
            <a:off x="0" y="3286800"/>
            <a:ext cx="2547360" cy="1105560"/>
            <a:chOff x="0" y="3286800"/>
            <a:chExt cx="2547360" cy="1105560"/>
          </a:xfrm>
        </p:grpSpPr>
        <p:sp>
          <p:nvSpPr>
            <p:cNvPr id="80" name="CustomShape 7"/>
            <p:cNvSpPr/>
            <p:nvPr/>
          </p:nvSpPr>
          <p:spPr>
            <a:xfrm rot="16200000">
              <a:off x="1878840" y="3811680"/>
              <a:ext cx="30240" cy="30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"/>
            <p:cNvSpPr/>
            <p:nvPr/>
          </p:nvSpPr>
          <p:spPr>
            <a:xfrm rot="16200000">
              <a:off x="1879560" y="3285720"/>
              <a:ext cx="666720" cy="668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9"/>
            <p:cNvSpPr/>
            <p:nvPr/>
          </p:nvSpPr>
          <p:spPr>
            <a:xfrm rot="16200000">
              <a:off x="590760" y="2868840"/>
              <a:ext cx="932760" cy="2114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609480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" name="Group 3"/>
          <p:cNvGrpSpPr/>
          <p:nvPr/>
        </p:nvGrpSpPr>
        <p:grpSpPr>
          <a:xfrm>
            <a:off x="6489000" y="0"/>
            <a:ext cx="1881720" cy="2445120"/>
            <a:chOff x="6489000" y="0"/>
            <a:chExt cx="1881720" cy="2445120"/>
          </a:xfrm>
        </p:grpSpPr>
        <p:sp>
          <p:nvSpPr>
            <p:cNvPr id="124" name="CustomShape 4"/>
            <p:cNvSpPr/>
            <p:nvPr/>
          </p:nvSpPr>
          <p:spPr>
            <a:xfrm>
              <a:off x="6965280" y="1625760"/>
              <a:ext cx="2592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5"/>
            <p:cNvSpPr/>
            <p:nvPr/>
          </p:nvSpPr>
          <p:spPr>
            <a:xfrm>
              <a:off x="6868440" y="1625760"/>
              <a:ext cx="576720" cy="578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6"/>
            <p:cNvSpPr/>
            <p:nvPr/>
          </p:nvSpPr>
          <p:spPr>
            <a:xfrm>
              <a:off x="7960680" y="2092320"/>
              <a:ext cx="249840" cy="251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7"/>
            <p:cNvSpPr/>
            <p:nvPr/>
          </p:nvSpPr>
          <p:spPr>
            <a:xfrm>
              <a:off x="8019360" y="1974960"/>
              <a:ext cx="249840" cy="251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8"/>
            <p:cNvSpPr/>
            <p:nvPr/>
          </p:nvSpPr>
          <p:spPr>
            <a:xfrm>
              <a:off x="7902000" y="1974960"/>
              <a:ext cx="249840" cy="251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9"/>
            <p:cNvSpPr/>
            <p:nvPr/>
          </p:nvSpPr>
          <p:spPr>
            <a:xfrm>
              <a:off x="7579800" y="917640"/>
              <a:ext cx="576720" cy="578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0"/>
            <p:cNvSpPr/>
            <p:nvPr/>
          </p:nvSpPr>
          <p:spPr>
            <a:xfrm>
              <a:off x="7960680" y="928800"/>
              <a:ext cx="179640" cy="181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1"/>
            <p:cNvSpPr/>
            <p:nvPr/>
          </p:nvSpPr>
          <p:spPr>
            <a:xfrm>
              <a:off x="7794000" y="1866960"/>
              <a:ext cx="576720" cy="578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2"/>
            <p:cNvSpPr/>
            <p:nvPr/>
          </p:nvSpPr>
          <p:spPr>
            <a:xfrm>
              <a:off x="8179920" y="1882800"/>
              <a:ext cx="179640" cy="181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"/>
            <p:cNvSpPr/>
            <p:nvPr/>
          </p:nvSpPr>
          <p:spPr>
            <a:xfrm>
              <a:off x="7660800" y="1298520"/>
              <a:ext cx="378360" cy="79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4"/>
            <p:cNvSpPr/>
            <p:nvPr/>
          </p:nvSpPr>
          <p:spPr>
            <a:xfrm>
              <a:off x="7660800" y="1212840"/>
              <a:ext cx="400680" cy="62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5"/>
            <p:cNvSpPr/>
            <p:nvPr/>
          </p:nvSpPr>
          <p:spPr>
            <a:xfrm>
              <a:off x="7671960" y="1131840"/>
              <a:ext cx="201960" cy="52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6"/>
            <p:cNvSpPr/>
            <p:nvPr/>
          </p:nvSpPr>
          <p:spPr>
            <a:xfrm>
              <a:off x="6489000" y="0"/>
              <a:ext cx="806760" cy="1829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roup 17"/>
          <p:cNvGrpSpPr/>
          <p:nvPr/>
        </p:nvGrpSpPr>
        <p:grpSpPr>
          <a:xfrm>
            <a:off x="6489000" y="3281400"/>
            <a:ext cx="2148120" cy="1861200"/>
            <a:chOff x="6489000" y="3281400"/>
            <a:chExt cx="2148120" cy="1861200"/>
          </a:xfrm>
        </p:grpSpPr>
        <p:sp>
          <p:nvSpPr>
            <p:cNvPr id="138" name="CustomShape 18"/>
            <p:cNvSpPr/>
            <p:nvPr/>
          </p:nvSpPr>
          <p:spPr>
            <a:xfrm>
              <a:off x="8408160" y="3475080"/>
              <a:ext cx="228960" cy="154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9"/>
            <p:cNvSpPr/>
            <p:nvPr/>
          </p:nvSpPr>
          <p:spPr>
            <a:xfrm>
              <a:off x="7579440" y="3475080"/>
              <a:ext cx="346680" cy="154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0"/>
            <p:cNvSpPr/>
            <p:nvPr/>
          </p:nvSpPr>
          <p:spPr>
            <a:xfrm>
              <a:off x="6489000" y="3759120"/>
              <a:ext cx="1105200" cy="830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1"/>
            <p:cNvSpPr/>
            <p:nvPr/>
          </p:nvSpPr>
          <p:spPr>
            <a:xfrm>
              <a:off x="6701760" y="4075200"/>
              <a:ext cx="379800" cy="379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2"/>
            <p:cNvSpPr/>
            <p:nvPr/>
          </p:nvSpPr>
          <p:spPr>
            <a:xfrm>
              <a:off x="7162200" y="4086360"/>
              <a:ext cx="213120" cy="25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3"/>
            <p:cNvSpPr/>
            <p:nvPr/>
          </p:nvSpPr>
          <p:spPr>
            <a:xfrm>
              <a:off x="7162200" y="4178160"/>
              <a:ext cx="213120" cy="25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4"/>
            <p:cNvSpPr/>
            <p:nvPr/>
          </p:nvSpPr>
          <p:spPr>
            <a:xfrm>
              <a:off x="7162200" y="4268880"/>
              <a:ext cx="213120" cy="25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5"/>
            <p:cNvSpPr/>
            <p:nvPr/>
          </p:nvSpPr>
          <p:spPr>
            <a:xfrm>
              <a:off x="7162200" y="4361040"/>
              <a:ext cx="213120" cy="24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6"/>
            <p:cNvSpPr/>
            <p:nvPr/>
          </p:nvSpPr>
          <p:spPr>
            <a:xfrm>
              <a:off x="7814520" y="3281400"/>
              <a:ext cx="592560" cy="1861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PlaceHolder 29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0"/>
            <a:ext cx="609480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8" name="Group 3"/>
          <p:cNvGrpSpPr/>
          <p:nvPr/>
        </p:nvGrpSpPr>
        <p:grpSpPr>
          <a:xfrm>
            <a:off x="6422400" y="0"/>
            <a:ext cx="1651320" cy="2269080"/>
            <a:chOff x="6422400" y="0"/>
            <a:chExt cx="1651320" cy="2269080"/>
          </a:xfrm>
        </p:grpSpPr>
        <p:sp>
          <p:nvSpPr>
            <p:cNvPr id="189" name="CustomShape 4"/>
            <p:cNvSpPr/>
            <p:nvPr/>
          </p:nvSpPr>
          <p:spPr>
            <a:xfrm>
              <a:off x="6699960" y="1760400"/>
              <a:ext cx="228960" cy="19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5"/>
            <p:cNvSpPr/>
            <p:nvPr/>
          </p:nvSpPr>
          <p:spPr>
            <a:xfrm>
              <a:off x="6422400" y="1352520"/>
              <a:ext cx="1256400" cy="916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6"/>
            <p:cNvSpPr/>
            <p:nvPr/>
          </p:nvSpPr>
          <p:spPr>
            <a:xfrm>
              <a:off x="6555600" y="1846080"/>
              <a:ext cx="373680" cy="21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7"/>
            <p:cNvSpPr/>
            <p:nvPr/>
          </p:nvSpPr>
          <p:spPr>
            <a:xfrm>
              <a:off x="6555600" y="2103480"/>
              <a:ext cx="37368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8"/>
            <p:cNvSpPr/>
            <p:nvPr/>
          </p:nvSpPr>
          <p:spPr>
            <a:xfrm>
              <a:off x="6555600" y="1931760"/>
              <a:ext cx="37368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9"/>
            <p:cNvSpPr/>
            <p:nvPr/>
          </p:nvSpPr>
          <p:spPr>
            <a:xfrm>
              <a:off x="6555600" y="2017800"/>
              <a:ext cx="37368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0"/>
            <p:cNvSpPr/>
            <p:nvPr/>
          </p:nvSpPr>
          <p:spPr>
            <a:xfrm>
              <a:off x="7020720" y="1760400"/>
              <a:ext cx="443520" cy="375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1"/>
            <p:cNvSpPr/>
            <p:nvPr/>
          </p:nvSpPr>
          <p:spPr>
            <a:xfrm>
              <a:off x="7898760" y="1406520"/>
              <a:ext cx="174960" cy="722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2"/>
            <p:cNvSpPr/>
            <p:nvPr/>
          </p:nvSpPr>
          <p:spPr>
            <a:xfrm>
              <a:off x="6630120" y="0"/>
              <a:ext cx="710280" cy="1701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" name="Group 13"/>
          <p:cNvGrpSpPr/>
          <p:nvPr/>
        </p:nvGrpSpPr>
        <p:grpSpPr>
          <a:xfrm>
            <a:off x="7106040" y="2674800"/>
            <a:ext cx="1550160" cy="2467800"/>
            <a:chOff x="7106040" y="2674800"/>
            <a:chExt cx="1550160" cy="2467800"/>
          </a:xfrm>
        </p:grpSpPr>
        <p:sp>
          <p:nvSpPr>
            <p:cNvPr id="199" name="CustomShape 14"/>
            <p:cNvSpPr/>
            <p:nvPr/>
          </p:nvSpPr>
          <p:spPr>
            <a:xfrm>
              <a:off x="7175880" y="3565440"/>
              <a:ext cx="14760" cy="32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5"/>
            <p:cNvSpPr/>
            <p:nvPr/>
          </p:nvSpPr>
          <p:spPr>
            <a:xfrm>
              <a:off x="7207560" y="3565440"/>
              <a:ext cx="14760" cy="32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6"/>
            <p:cNvSpPr/>
            <p:nvPr/>
          </p:nvSpPr>
          <p:spPr>
            <a:xfrm>
              <a:off x="7106040" y="3529080"/>
              <a:ext cx="186120" cy="400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7"/>
            <p:cNvSpPr/>
            <p:nvPr/>
          </p:nvSpPr>
          <p:spPr>
            <a:xfrm>
              <a:off x="7148880" y="3657600"/>
              <a:ext cx="10080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8"/>
            <p:cNvSpPr/>
            <p:nvPr/>
          </p:nvSpPr>
          <p:spPr>
            <a:xfrm>
              <a:off x="7683840" y="3367080"/>
              <a:ext cx="522720" cy="370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9"/>
            <p:cNvSpPr/>
            <p:nvPr/>
          </p:nvSpPr>
          <p:spPr>
            <a:xfrm>
              <a:off x="7496640" y="2674800"/>
              <a:ext cx="935640" cy="1254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"/>
            <p:cNvSpPr/>
            <p:nvPr/>
          </p:nvSpPr>
          <p:spPr>
            <a:xfrm>
              <a:off x="7683840" y="2884320"/>
              <a:ext cx="249840" cy="21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1"/>
            <p:cNvSpPr/>
            <p:nvPr/>
          </p:nvSpPr>
          <p:spPr>
            <a:xfrm>
              <a:off x="7683840" y="3056040"/>
              <a:ext cx="24984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2"/>
            <p:cNvSpPr/>
            <p:nvPr/>
          </p:nvSpPr>
          <p:spPr>
            <a:xfrm>
              <a:off x="7715880" y="3184560"/>
              <a:ext cx="479880" cy="300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3"/>
            <p:cNvSpPr/>
            <p:nvPr/>
          </p:nvSpPr>
          <p:spPr>
            <a:xfrm>
              <a:off x="7683840" y="2970000"/>
              <a:ext cx="249840" cy="21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4"/>
            <p:cNvSpPr/>
            <p:nvPr/>
          </p:nvSpPr>
          <p:spPr>
            <a:xfrm>
              <a:off x="7945920" y="3598920"/>
              <a:ext cx="710280" cy="1543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1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9142920" cy="51426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 rot="16200000">
            <a:off x="4403880" y="4521240"/>
            <a:ext cx="334800" cy="91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q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p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í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0" y="0"/>
            <a:ext cx="609480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0" name="Group 3"/>
          <p:cNvGrpSpPr/>
          <p:nvPr/>
        </p:nvGrpSpPr>
        <p:grpSpPr>
          <a:xfrm>
            <a:off x="6707880" y="2948040"/>
            <a:ext cx="1730880" cy="2194200"/>
            <a:chOff x="6707880" y="2948040"/>
            <a:chExt cx="1730880" cy="2194200"/>
          </a:xfrm>
        </p:grpSpPr>
        <p:sp>
          <p:nvSpPr>
            <p:cNvPr id="291" name="CustomShape 4"/>
            <p:cNvSpPr/>
            <p:nvPr/>
          </p:nvSpPr>
          <p:spPr>
            <a:xfrm>
              <a:off x="7884360" y="3335400"/>
              <a:ext cx="73440" cy="514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5"/>
            <p:cNvSpPr/>
            <p:nvPr/>
          </p:nvSpPr>
          <p:spPr>
            <a:xfrm>
              <a:off x="7846200" y="3211560"/>
              <a:ext cx="325800" cy="217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6"/>
            <p:cNvSpPr/>
            <p:nvPr/>
          </p:nvSpPr>
          <p:spPr>
            <a:xfrm>
              <a:off x="7884360" y="3259080"/>
              <a:ext cx="249840" cy="102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7"/>
            <p:cNvSpPr/>
            <p:nvPr/>
          </p:nvSpPr>
          <p:spPr>
            <a:xfrm>
              <a:off x="8060400" y="3335400"/>
              <a:ext cx="73440" cy="514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8"/>
            <p:cNvSpPr/>
            <p:nvPr/>
          </p:nvSpPr>
          <p:spPr>
            <a:xfrm>
              <a:off x="7744680" y="3581280"/>
              <a:ext cx="524520" cy="271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9"/>
            <p:cNvSpPr/>
            <p:nvPr/>
          </p:nvSpPr>
          <p:spPr>
            <a:xfrm>
              <a:off x="7744680" y="2948040"/>
              <a:ext cx="524520" cy="363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0"/>
            <p:cNvSpPr/>
            <p:nvPr/>
          </p:nvSpPr>
          <p:spPr>
            <a:xfrm>
              <a:off x="7900200" y="3753000"/>
              <a:ext cx="21780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1"/>
            <p:cNvSpPr/>
            <p:nvPr/>
          </p:nvSpPr>
          <p:spPr>
            <a:xfrm>
              <a:off x="7974720" y="3006720"/>
              <a:ext cx="64080" cy="64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2"/>
            <p:cNvSpPr/>
            <p:nvPr/>
          </p:nvSpPr>
          <p:spPr>
            <a:xfrm>
              <a:off x="6707880" y="4091040"/>
              <a:ext cx="565560" cy="680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3"/>
            <p:cNvSpPr/>
            <p:nvPr/>
          </p:nvSpPr>
          <p:spPr>
            <a:xfrm>
              <a:off x="6809400" y="4273560"/>
              <a:ext cx="100440" cy="84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4"/>
            <p:cNvSpPr/>
            <p:nvPr/>
          </p:nvSpPr>
          <p:spPr>
            <a:xfrm>
              <a:off x="6809400" y="4386240"/>
              <a:ext cx="100440" cy="84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5"/>
            <p:cNvSpPr/>
            <p:nvPr/>
          </p:nvSpPr>
          <p:spPr>
            <a:xfrm>
              <a:off x="6938280" y="4295880"/>
              <a:ext cx="244800" cy="514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6"/>
            <p:cNvSpPr/>
            <p:nvPr/>
          </p:nvSpPr>
          <p:spPr>
            <a:xfrm>
              <a:off x="6927120" y="4397400"/>
              <a:ext cx="271800" cy="62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7"/>
            <p:cNvSpPr/>
            <p:nvPr/>
          </p:nvSpPr>
          <p:spPr>
            <a:xfrm>
              <a:off x="6798600" y="4541760"/>
              <a:ext cx="405360" cy="91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8"/>
            <p:cNvSpPr/>
            <p:nvPr/>
          </p:nvSpPr>
          <p:spPr>
            <a:xfrm>
              <a:off x="7371360" y="4118040"/>
              <a:ext cx="163800" cy="610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9"/>
            <p:cNvSpPr/>
            <p:nvPr/>
          </p:nvSpPr>
          <p:spPr>
            <a:xfrm>
              <a:off x="7601760" y="3125880"/>
              <a:ext cx="281520" cy="637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20"/>
            <p:cNvSpPr/>
            <p:nvPr/>
          </p:nvSpPr>
          <p:spPr>
            <a:xfrm>
              <a:off x="7777800" y="3216240"/>
              <a:ext cx="660960" cy="1926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21"/>
            <p:cNvSpPr/>
            <p:nvPr/>
          </p:nvSpPr>
          <p:spPr>
            <a:xfrm>
              <a:off x="7931880" y="4253040"/>
              <a:ext cx="64080" cy="57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9" name="Group 22"/>
          <p:cNvGrpSpPr/>
          <p:nvPr/>
        </p:nvGrpSpPr>
        <p:grpSpPr>
          <a:xfrm>
            <a:off x="6519960" y="1080"/>
            <a:ext cx="1550160" cy="2467440"/>
            <a:chOff x="6519960" y="1080"/>
            <a:chExt cx="1550160" cy="2467440"/>
          </a:xfrm>
        </p:grpSpPr>
        <p:sp>
          <p:nvSpPr>
            <p:cNvPr id="310" name="CustomShape 23"/>
            <p:cNvSpPr/>
            <p:nvPr/>
          </p:nvSpPr>
          <p:spPr>
            <a:xfrm rot="10800000">
              <a:off x="7985520" y="1545480"/>
              <a:ext cx="14760" cy="32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24"/>
            <p:cNvSpPr/>
            <p:nvPr/>
          </p:nvSpPr>
          <p:spPr>
            <a:xfrm rot="10800000">
              <a:off x="7953480" y="1545480"/>
              <a:ext cx="14760" cy="32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25"/>
            <p:cNvSpPr/>
            <p:nvPr/>
          </p:nvSpPr>
          <p:spPr>
            <a:xfrm rot="10800000">
              <a:off x="7884000" y="1213920"/>
              <a:ext cx="186120" cy="400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26"/>
            <p:cNvSpPr/>
            <p:nvPr/>
          </p:nvSpPr>
          <p:spPr>
            <a:xfrm rot="10800000">
              <a:off x="7926480" y="1460160"/>
              <a:ext cx="10080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27"/>
            <p:cNvSpPr/>
            <p:nvPr/>
          </p:nvSpPr>
          <p:spPr>
            <a:xfrm rot="10800000">
              <a:off x="6969240" y="1406160"/>
              <a:ext cx="522720" cy="370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28"/>
            <p:cNvSpPr/>
            <p:nvPr/>
          </p:nvSpPr>
          <p:spPr>
            <a:xfrm rot="10800000">
              <a:off x="6743880" y="1213920"/>
              <a:ext cx="935640" cy="1254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29"/>
            <p:cNvSpPr/>
            <p:nvPr/>
          </p:nvSpPr>
          <p:spPr>
            <a:xfrm rot="10800000">
              <a:off x="7242120" y="2237760"/>
              <a:ext cx="249840" cy="21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0"/>
            <p:cNvSpPr/>
            <p:nvPr/>
          </p:nvSpPr>
          <p:spPr>
            <a:xfrm rot="10800000">
              <a:off x="7242120" y="2061720"/>
              <a:ext cx="249840" cy="2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1"/>
            <p:cNvSpPr/>
            <p:nvPr/>
          </p:nvSpPr>
          <p:spPr>
            <a:xfrm rot="10800000">
              <a:off x="6980400" y="1658520"/>
              <a:ext cx="479880" cy="300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2"/>
            <p:cNvSpPr/>
            <p:nvPr/>
          </p:nvSpPr>
          <p:spPr>
            <a:xfrm rot="10800000">
              <a:off x="7242120" y="2152080"/>
              <a:ext cx="249840" cy="21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3"/>
            <p:cNvSpPr/>
            <p:nvPr/>
          </p:nvSpPr>
          <p:spPr>
            <a:xfrm rot="10800000">
              <a:off x="6519960" y="1080"/>
              <a:ext cx="710280" cy="1543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PlaceHolder 3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PlaceHolder 3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"/>
          <p:cNvSpPr/>
          <p:nvPr/>
        </p:nvSpPr>
        <p:spPr>
          <a:xfrm flipH="1">
            <a:off x="-720" y="0"/>
            <a:ext cx="304704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"/>
          <p:cNvSpPr/>
          <p:nvPr/>
        </p:nvSpPr>
        <p:spPr>
          <a:xfrm>
            <a:off x="0" y="0"/>
            <a:ext cx="456552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2990160" y="2948760"/>
            <a:ext cx="31626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iriam Libre"/>
                <a:ea typeface="Miriam Libre"/>
              </a:rPr>
              <a:t>Lasse Project Manager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40" name="Imagem 2" descr=""/>
          <p:cNvPicPr/>
          <p:nvPr/>
        </p:nvPicPr>
        <p:blipFill>
          <a:blip r:embed="rId1"/>
          <a:stretch/>
        </p:blipFill>
        <p:spPr>
          <a:xfrm>
            <a:off x="2770200" y="973440"/>
            <a:ext cx="3602520" cy="2261880"/>
          </a:xfrm>
          <a:prstGeom prst="rect">
            <a:avLst/>
          </a:prstGeom>
          <a:ln>
            <a:noFill/>
          </a:ln>
        </p:spPr>
      </p:pic>
      <p:sp>
        <p:nvSpPr>
          <p:cNvPr id="441" name="CustomShape 2"/>
          <p:cNvSpPr/>
          <p:nvPr/>
        </p:nvSpPr>
        <p:spPr>
          <a:xfrm>
            <a:off x="2522880" y="3577680"/>
            <a:ext cx="40971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Nomes: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Lyncon e Camila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Orientadores: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Itamar Nieradka e Marcela Turin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685800" y="53640"/>
            <a:ext cx="777132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Barlow Light"/>
                <a:ea typeface="Barlow Light"/>
              </a:rPr>
              <a:t>Banco de Dados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116240" y="4807440"/>
            <a:ext cx="910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0EE0A63B-3955-4AB0-88C1-1FF5885FEF4B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pic>
        <p:nvPicPr>
          <p:cNvPr id="484" name="Imagem 4" descr=""/>
          <p:cNvPicPr/>
          <p:nvPr/>
        </p:nvPicPr>
        <p:blipFill>
          <a:blip r:embed="rId1"/>
          <a:stretch/>
        </p:blipFill>
        <p:spPr>
          <a:xfrm>
            <a:off x="1041480" y="592200"/>
            <a:ext cx="7193520" cy="42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85800" y="129960"/>
            <a:ext cx="777132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Barlow Light"/>
                <a:ea typeface="Barlow Light"/>
              </a:rPr>
              <a:t>Diagrama de Classes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4116240" y="4807440"/>
            <a:ext cx="910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D8E9F290-E8F9-42D0-B1F3-4BE8AED6C73C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1"/>
          <a:stretch/>
        </p:blipFill>
        <p:spPr>
          <a:xfrm>
            <a:off x="1823400" y="740880"/>
            <a:ext cx="5611680" cy="391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2442240" y="1691280"/>
            <a:ext cx="436392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Funcionamento</a:t>
            </a:r>
            <a:endParaRPr b="0" lang="pt-BR" sz="4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8778240" y="2208240"/>
            <a:ext cx="36468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3D814036-E880-4B53-948F-23FBB5D9457E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755280" y="406440"/>
            <a:ext cx="462960" cy="46296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3"/>
          <p:cNvSpPr/>
          <p:nvPr/>
        </p:nvSpPr>
        <p:spPr>
          <a:xfrm>
            <a:off x="1365120" y="577800"/>
            <a:ext cx="122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2" name="CustomShape 4"/>
          <p:cNvSpPr/>
          <p:nvPr/>
        </p:nvSpPr>
        <p:spPr>
          <a:xfrm>
            <a:off x="1273320" y="343440"/>
            <a:ext cx="21769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http://lasse-manager.com/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93" name="CustomShape 5"/>
          <p:cNvSpPr/>
          <p:nvPr/>
        </p:nvSpPr>
        <p:spPr>
          <a:xfrm>
            <a:off x="2698920" y="291960"/>
            <a:ext cx="1040400" cy="64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Router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4" name="CustomShape 6"/>
          <p:cNvSpPr/>
          <p:nvPr/>
        </p:nvSpPr>
        <p:spPr>
          <a:xfrm flipH="1">
            <a:off x="1363680" y="788040"/>
            <a:ext cx="1186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5" name="CustomShape 7"/>
          <p:cNvSpPr/>
          <p:nvPr/>
        </p:nvSpPr>
        <p:spPr>
          <a:xfrm>
            <a:off x="1487160" y="810360"/>
            <a:ext cx="7549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Tela Login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6" name="CustomShape 8"/>
          <p:cNvSpPr/>
          <p:nvPr/>
        </p:nvSpPr>
        <p:spPr>
          <a:xfrm>
            <a:off x="266760" y="505080"/>
            <a:ext cx="265680" cy="2656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7" name="Line 9"/>
          <p:cNvSpPr/>
          <p:nvPr/>
        </p:nvSpPr>
        <p:spPr>
          <a:xfrm>
            <a:off x="266400" y="1428480"/>
            <a:ext cx="5245200" cy="360"/>
          </a:xfrm>
          <a:prstGeom prst="line">
            <a:avLst/>
          </a:prstGeom>
          <a:ln>
            <a:solidFill>
              <a:srgbClr val="9faaf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10"/>
          <p:cNvSpPr/>
          <p:nvPr/>
        </p:nvSpPr>
        <p:spPr>
          <a:xfrm>
            <a:off x="266760" y="2448720"/>
            <a:ext cx="265680" cy="2656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9" name="CustomShape 11"/>
          <p:cNvSpPr/>
          <p:nvPr/>
        </p:nvSpPr>
        <p:spPr>
          <a:xfrm>
            <a:off x="707400" y="2350080"/>
            <a:ext cx="462960" cy="462960"/>
          </a:xfrm>
          <a:prstGeom prst="smileyFace">
            <a:avLst>
              <a:gd name="adj" fmla="val -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12"/>
          <p:cNvSpPr/>
          <p:nvPr/>
        </p:nvSpPr>
        <p:spPr>
          <a:xfrm>
            <a:off x="2229840" y="2340720"/>
            <a:ext cx="945000" cy="52236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Tela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1" name="CustomShape 13"/>
          <p:cNvSpPr/>
          <p:nvPr/>
        </p:nvSpPr>
        <p:spPr>
          <a:xfrm>
            <a:off x="1345680" y="2521440"/>
            <a:ext cx="76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2" name="CustomShape 14"/>
          <p:cNvSpPr/>
          <p:nvPr/>
        </p:nvSpPr>
        <p:spPr>
          <a:xfrm>
            <a:off x="1219320" y="2277720"/>
            <a:ext cx="10825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Clica cadastrar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03" name="CustomShape 15"/>
          <p:cNvSpPr/>
          <p:nvPr/>
        </p:nvSpPr>
        <p:spPr>
          <a:xfrm>
            <a:off x="4703760" y="2318400"/>
            <a:ext cx="857520" cy="5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Router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4" name="CustomShape 16"/>
          <p:cNvSpPr/>
          <p:nvPr/>
        </p:nvSpPr>
        <p:spPr>
          <a:xfrm flipV="1">
            <a:off x="3245040" y="2344680"/>
            <a:ext cx="14839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5" name="CustomShape 17"/>
          <p:cNvSpPr/>
          <p:nvPr/>
        </p:nvSpPr>
        <p:spPr>
          <a:xfrm>
            <a:off x="3283920" y="1729800"/>
            <a:ext cx="1281960" cy="61848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nome”: “Arnaldo”,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cpf”: “3424324”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6" name="CustomShape 18"/>
          <p:cNvSpPr/>
          <p:nvPr/>
        </p:nvSpPr>
        <p:spPr>
          <a:xfrm>
            <a:off x="3291120" y="2365200"/>
            <a:ext cx="1281960" cy="285480"/>
          </a:xfrm>
          <a:prstGeom prst="round2SameRect">
            <a:avLst>
              <a:gd name="adj1" fmla="val 0"/>
              <a:gd name="adj2" fmla="val 2028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lasse-manager.com/api/users</a:t>
            </a:r>
            <a:endParaRPr b="0" lang="pt-BR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método: </a:t>
            </a: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POST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507" name="CustomShape 19"/>
          <p:cNvSpPr/>
          <p:nvPr/>
        </p:nvSpPr>
        <p:spPr>
          <a:xfrm>
            <a:off x="485280" y="3966840"/>
            <a:ext cx="970560" cy="56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Usuario Controller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8" name="CustomShape 20"/>
          <p:cNvSpPr/>
          <p:nvPr/>
        </p:nvSpPr>
        <p:spPr>
          <a:xfrm flipH="1">
            <a:off x="3218760" y="2715480"/>
            <a:ext cx="1483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9" name="CustomShape 21"/>
          <p:cNvSpPr/>
          <p:nvPr/>
        </p:nvSpPr>
        <p:spPr>
          <a:xfrm>
            <a:off x="2553840" y="3219120"/>
            <a:ext cx="1281960" cy="522360"/>
          </a:xfrm>
          <a:prstGeom prst="round2SameRect">
            <a:avLst>
              <a:gd name="adj1" fmla="val 0"/>
              <a:gd name="adj2" fmla="val 2028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status”: “sucesso”</a:t>
            </a:r>
            <a:endParaRPr b="0" lang="pt-BR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510" name="Line 22"/>
          <p:cNvSpPr/>
          <p:nvPr/>
        </p:nvSpPr>
        <p:spPr>
          <a:xfrm flipH="1">
            <a:off x="5130720" y="2846880"/>
            <a:ext cx="2160" cy="97848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1" name="Line 23"/>
          <p:cNvSpPr/>
          <p:nvPr/>
        </p:nvSpPr>
        <p:spPr>
          <a:xfrm flipH="1">
            <a:off x="1170720" y="3825360"/>
            <a:ext cx="3960000" cy="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2" name="CustomShape 24"/>
          <p:cNvSpPr/>
          <p:nvPr/>
        </p:nvSpPr>
        <p:spPr>
          <a:xfrm>
            <a:off x="1171080" y="3825720"/>
            <a:ext cx="360" cy="14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3" name="Line 25"/>
          <p:cNvSpPr/>
          <p:nvPr/>
        </p:nvSpPr>
        <p:spPr>
          <a:xfrm flipH="1" flipV="1">
            <a:off x="752760" y="3205080"/>
            <a:ext cx="2160" cy="747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4" name="Line 26"/>
          <p:cNvSpPr/>
          <p:nvPr/>
        </p:nvSpPr>
        <p:spPr>
          <a:xfrm>
            <a:off x="752760" y="3205080"/>
            <a:ext cx="4085640" cy="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5" name="CustomShape 27"/>
          <p:cNvSpPr/>
          <p:nvPr/>
        </p:nvSpPr>
        <p:spPr>
          <a:xfrm flipV="1">
            <a:off x="4838760" y="2846520"/>
            <a:ext cx="360" cy="35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6" name="CustomShape 28"/>
          <p:cNvSpPr/>
          <p:nvPr/>
        </p:nvSpPr>
        <p:spPr>
          <a:xfrm flipH="1">
            <a:off x="1272600" y="2715480"/>
            <a:ext cx="76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7" name="CustomShape 29"/>
          <p:cNvSpPr/>
          <p:nvPr/>
        </p:nvSpPr>
        <p:spPr>
          <a:xfrm>
            <a:off x="1204200" y="2711160"/>
            <a:ext cx="9698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Exibe Mensagem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685800" y="129960"/>
            <a:ext cx="777132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Barlow Light"/>
                <a:ea typeface="Barlow Light"/>
              </a:rPr>
              <a:t>Diagrama de Classes de Implementação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116240" y="4807440"/>
            <a:ext cx="910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125A1EEA-6ACE-44A4-8751-70704012B95D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1440000" y="619920"/>
            <a:ext cx="6368760" cy="420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93240" y="725400"/>
            <a:ext cx="4806360" cy="374148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a5b0f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"/>
          <p:cNvSpPr/>
          <p:nvPr/>
        </p:nvSpPr>
        <p:spPr>
          <a:xfrm>
            <a:off x="3894480" y="964080"/>
            <a:ext cx="4404600" cy="28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Barlow Light"/>
                <a:ea typeface="Barlow Light"/>
              </a:rPr>
              <a:t>Place your screenshot here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8778240" y="2208240"/>
            <a:ext cx="36468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8CB6B801-B7CD-4E99-9E07-5F606EF9CC93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360000" y="671040"/>
            <a:ext cx="246600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a5b0fe"/>
                </a:solidFill>
                <a:latin typeface="Miriam Libre"/>
                <a:ea typeface="Miriam Libre"/>
              </a:rPr>
              <a:t>Exemplo tela desktop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Tela exibindo informações de um projeto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1"/>
          <a:stretch/>
        </p:blipFill>
        <p:spPr>
          <a:xfrm>
            <a:off x="3816000" y="864000"/>
            <a:ext cx="4493880" cy="28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819040" y="489960"/>
            <a:ext cx="2073960" cy="416268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a5b0f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"/>
          <p:cNvSpPr/>
          <p:nvPr/>
        </p:nvSpPr>
        <p:spPr>
          <a:xfrm>
            <a:off x="486000" y="671040"/>
            <a:ext cx="360864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a5b0fe"/>
                </a:solidFill>
                <a:latin typeface="Miriam Libre"/>
                <a:ea typeface="Miriam Libre"/>
              </a:rPr>
              <a:t>Exemplo tela mobile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Tela exibindo viagens de uma tarefa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5912280" y="839160"/>
            <a:ext cx="1887480" cy="33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Barlow Light"/>
                <a:ea typeface="Barlow Light"/>
              </a:rPr>
              <a:t>Place your screenshot here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8778240" y="2208240"/>
            <a:ext cx="36468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EF4E6956-1F7A-4B44-A1DA-E1255908B8DA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pSp>
        <p:nvGrpSpPr>
          <p:cNvPr id="530" name="Group 5"/>
          <p:cNvGrpSpPr/>
          <p:nvPr/>
        </p:nvGrpSpPr>
        <p:grpSpPr>
          <a:xfrm>
            <a:off x="1670400" y="2692080"/>
            <a:ext cx="934920" cy="2450520"/>
            <a:chOff x="1670400" y="2692080"/>
            <a:chExt cx="934920" cy="2450520"/>
          </a:xfrm>
        </p:grpSpPr>
        <p:sp>
          <p:nvSpPr>
            <p:cNvPr id="531" name="CustomShape 6"/>
            <p:cNvSpPr/>
            <p:nvPr/>
          </p:nvSpPr>
          <p:spPr>
            <a:xfrm>
              <a:off x="1829880" y="3399480"/>
              <a:ext cx="585720" cy="303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1829880" y="2692080"/>
              <a:ext cx="585720" cy="406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2003400" y="3591000"/>
              <a:ext cx="243360" cy="29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9"/>
            <p:cNvSpPr/>
            <p:nvPr/>
          </p:nvSpPr>
          <p:spPr>
            <a:xfrm>
              <a:off x="2086920" y="2757960"/>
              <a:ext cx="71640" cy="71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0"/>
            <p:cNvSpPr/>
            <p:nvPr/>
          </p:nvSpPr>
          <p:spPr>
            <a:xfrm>
              <a:off x="1670400" y="2890800"/>
              <a:ext cx="314640" cy="711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1"/>
            <p:cNvSpPr/>
            <p:nvPr/>
          </p:nvSpPr>
          <p:spPr>
            <a:xfrm>
              <a:off x="1866960" y="2991960"/>
              <a:ext cx="738360" cy="2150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2"/>
            <p:cNvSpPr/>
            <p:nvPr/>
          </p:nvSpPr>
          <p:spPr>
            <a:xfrm>
              <a:off x="2039040" y="4149360"/>
              <a:ext cx="71640" cy="64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5912280" y="839160"/>
            <a:ext cx="1887480" cy="335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442240" y="1691280"/>
            <a:ext cx="436392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Apresentação</a:t>
            </a:r>
            <a:endParaRPr b="0" lang="pt-BR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457200" y="586800"/>
            <a:ext cx="513756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Objetivos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7C4BA3CD-10EC-4092-BBF9-3094D616FF2F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457200" y="1401480"/>
            <a:ext cx="4798440" cy="31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Gerenciador de Projetos;</a:t>
            </a:r>
            <a:endParaRPr b="0" lang="pt-B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Lasse;</a:t>
            </a:r>
            <a:endParaRPr b="0" lang="pt-B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Armazena e gerencia os dados;</a:t>
            </a:r>
            <a:endParaRPr b="0" lang="pt-B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Organiza dados em gráficos</a:t>
            </a:r>
            <a:endParaRPr b="0" lang="pt-B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Gera formulários oficias;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457200" y="233280"/>
            <a:ext cx="513756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Requisitos Funcionais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D0813D4F-8657-4DEF-950A-10BF651476EE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448" name="Table 3"/>
          <p:cNvGraphicFramePr/>
          <p:nvPr/>
        </p:nvGraphicFramePr>
        <p:xfrm>
          <a:off x="523080" y="743760"/>
          <a:ext cx="4524480" cy="4217400"/>
        </p:xfrm>
        <a:graphic>
          <a:graphicData uri="http://schemas.openxmlformats.org/drawingml/2006/table">
            <a:tbl>
              <a:tblPr/>
              <a:tblGrid>
                <a:gridCol w="599040"/>
                <a:gridCol w="2999160"/>
                <a:gridCol w="926640"/>
              </a:tblGrid>
              <a:tr h="33840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Código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Requisito Funcional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Classificação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60444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manter os </a:t>
                      </a: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usuários</a:t>
                      </a: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com os seguintes dados:  nome, cpf, rg, data de emissão do rg, data de nascimento, tipo de usuário, valor da hora de trabalho, formação, atuação, e-mail e login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98100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02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20000"/>
                        </a:lnSpc>
                        <a:spcBef>
                          <a:spcPts val="286"/>
                        </a:spcBef>
                        <a:spcAft>
                          <a:spcPts val="286"/>
                        </a:spcAft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projetos como os seguintes dados: data de início, data de finalização, funcionários, tarefas, nome, total gasto, nome do convênio, número do convênio, fonte de recurso, número centro de custo e descrição.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98100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03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tarefas dentro de um projeto com os seguintes dados:  data de início, estado(concluída, trabalhando, aguardando), data prevista para conclusão, atividades, viagens, compras, nome e descrição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131256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04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funcionários mantenham viagens em uma tarefa com os seguintes dados: viajante,  origem, destino, meta, data ida, data volta, justificativa, observações, passagem, veículo, data entrada hospedagem, horário entrada hospedagem, data saída hospedagem, horário saída hospedagem, gastos e total gasto.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49" name="Imagem 5" descr=""/>
          <p:cNvPicPr/>
          <p:nvPr/>
        </p:nvPicPr>
        <p:blipFill>
          <a:blip r:embed="rId1"/>
          <a:stretch/>
        </p:blipFill>
        <p:spPr>
          <a:xfrm>
            <a:off x="5048280" y="116856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50" name="Imagem 9" descr=""/>
          <p:cNvPicPr/>
          <p:nvPr/>
        </p:nvPicPr>
        <p:blipFill>
          <a:blip r:embed="rId2"/>
          <a:stretch/>
        </p:blipFill>
        <p:spPr>
          <a:xfrm>
            <a:off x="5050440" y="199152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51" name="Imagem 10" descr=""/>
          <p:cNvPicPr/>
          <p:nvPr/>
        </p:nvPicPr>
        <p:blipFill>
          <a:blip r:embed="rId3"/>
          <a:stretch/>
        </p:blipFill>
        <p:spPr>
          <a:xfrm>
            <a:off x="5048280" y="293544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52" name="Imagem 11" descr=""/>
          <p:cNvPicPr/>
          <p:nvPr/>
        </p:nvPicPr>
        <p:blipFill>
          <a:blip r:embed="rId4"/>
          <a:stretch/>
        </p:blipFill>
        <p:spPr>
          <a:xfrm>
            <a:off x="5048280" y="4124880"/>
            <a:ext cx="333360" cy="45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B04AC028-9B56-420F-8F96-01CA30B1E8F6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454" name="Table 2"/>
          <p:cNvGraphicFramePr/>
          <p:nvPr/>
        </p:nvGraphicFramePr>
        <p:xfrm>
          <a:off x="421560" y="232200"/>
          <a:ext cx="5087520" cy="4538160"/>
        </p:xfrm>
        <a:graphic>
          <a:graphicData uri="http://schemas.openxmlformats.org/drawingml/2006/table">
            <a:tbl>
              <a:tblPr/>
              <a:tblGrid>
                <a:gridCol w="620640"/>
                <a:gridCol w="3412440"/>
                <a:gridCol w="1054800"/>
              </a:tblGrid>
              <a:tr h="62244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05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veículos usados em uma viagem com os seguintes dados: nome, tipo, data de retirada, data de devolução, horário de retirada e horário de devolução e condutor.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06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condutores de um veiculo com os seguintes dados: nome, CNH e data de validade do CNH.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692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07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compras feitas em uma tarefa com os seguintes dados: propósito(finalidade), total gasto, e os itens comprados.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08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itens de uma compra com os seguintes dados: valor, quantidade e nome.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72972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09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atividades dentro de uma tarefa com os seguintes dados: tipo, tempo gasto, comentário, data de realização, total gasto e funcionário.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10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funcionários criem atividades não planejadas em seu perfil, sem necessidade de estarem vinculadas a um projeto.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62244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 funcionário criador de um projeto possa inserir outro funcionário, dando permissão a todas as funcionalidades deste projeto ao funcionário inserido.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836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12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realizem autenticação no sistema por meio de login e senha.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55" name="Imagem 7" descr=""/>
          <p:cNvPicPr/>
          <p:nvPr/>
        </p:nvPicPr>
        <p:blipFill>
          <a:blip r:embed="rId1"/>
          <a:stretch/>
        </p:blipFill>
        <p:spPr>
          <a:xfrm>
            <a:off x="5510160" y="29592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56" name="Imagem 8" descr=""/>
          <p:cNvPicPr/>
          <p:nvPr/>
        </p:nvPicPr>
        <p:blipFill>
          <a:blip r:embed="rId2"/>
          <a:stretch/>
        </p:blipFill>
        <p:spPr>
          <a:xfrm>
            <a:off x="5510160" y="91188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57" name="Imagem 9" descr=""/>
          <p:cNvPicPr/>
          <p:nvPr/>
        </p:nvPicPr>
        <p:blipFill>
          <a:blip r:embed="rId3"/>
          <a:stretch/>
        </p:blipFill>
        <p:spPr>
          <a:xfrm>
            <a:off x="5510160" y="374400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58" name="Imagem 10" descr=""/>
          <p:cNvPicPr/>
          <p:nvPr/>
        </p:nvPicPr>
        <p:blipFill>
          <a:blip r:embed="rId4"/>
          <a:stretch/>
        </p:blipFill>
        <p:spPr>
          <a:xfrm>
            <a:off x="5510160" y="433224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59" name="Imagem 6" descr=""/>
          <p:cNvPicPr/>
          <p:nvPr/>
        </p:nvPicPr>
        <p:blipFill>
          <a:blip r:embed="rId5"/>
          <a:stretch/>
        </p:blipFill>
        <p:spPr>
          <a:xfrm>
            <a:off x="5536800" y="1487520"/>
            <a:ext cx="326520" cy="326520"/>
          </a:xfrm>
          <a:prstGeom prst="rect">
            <a:avLst/>
          </a:prstGeom>
          <a:ln>
            <a:noFill/>
          </a:ln>
        </p:spPr>
      </p:pic>
      <p:pic>
        <p:nvPicPr>
          <p:cNvPr id="460" name="Imagem 13" descr=""/>
          <p:cNvPicPr/>
          <p:nvPr/>
        </p:nvPicPr>
        <p:blipFill>
          <a:blip r:embed="rId6"/>
          <a:stretch/>
        </p:blipFill>
        <p:spPr>
          <a:xfrm>
            <a:off x="5536800" y="1969920"/>
            <a:ext cx="326520" cy="326520"/>
          </a:xfrm>
          <a:prstGeom prst="rect">
            <a:avLst/>
          </a:prstGeom>
          <a:ln>
            <a:noFill/>
          </a:ln>
        </p:spPr>
      </p:pic>
      <p:pic>
        <p:nvPicPr>
          <p:cNvPr id="461" name="Imagem 14" descr=""/>
          <p:cNvPicPr/>
          <p:nvPr/>
        </p:nvPicPr>
        <p:blipFill>
          <a:blip r:embed="rId7"/>
          <a:stretch/>
        </p:blipFill>
        <p:spPr>
          <a:xfrm>
            <a:off x="5536800" y="2588040"/>
            <a:ext cx="326520" cy="326520"/>
          </a:xfrm>
          <a:prstGeom prst="rect">
            <a:avLst/>
          </a:prstGeom>
          <a:ln>
            <a:noFill/>
          </a:ln>
        </p:spPr>
      </p:pic>
      <p:pic>
        <p:nvPicPr>
          <p:cNvPr id="462" name="Imagem 15" descr=""/>
          <p:cNvPicPr/>
          <p:nvPr/>
        </p:nvPicPr>
        <p:blipFill>
          <a:blip r:embed="rId8"/>
          <a:stretch/>
        </p:blipFill>
        <p:spPr>
          <a:xfrm>
            <a:off x="5536800" y="3206520"/>
            <a:ext cx="326520" cy="32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0C74CA35-51FC-4332-9A4D-9AF1C62569EF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464" name="Table 2"/>
          <p:cNvGraphicFramePr/>
          <p:nvPr/>
        </p:nvGraphicFramePr>
        <p:xfrm>
          <a:off x="211320" y="11160"/>
          <a:ext cx="5339520" cy="4893840"/>
        </p:xfrm>
        <a:graphic>
          <a:graphicData uri="http://schemas.openxmlformats.org/drawingml/2006/table">
            <a:tbl>
              <a:tblPr/>
              <a:tblGrid>
                <a:gridCol w="743400"/>
                <a:gridCol w="3511440"/>
                <a:gridCol w="1085040"/>
              </a:tblGrid>
              <a:tr h="4762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13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apresentar aos funcionários um gráfico de colunas com o tempo gasto em cada projeto durante um dia e/ou um mês inteiro.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86040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14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gerar e disponibilizar ao administrador gráficos de participação dos funcionários em determinado projeto ou de gastos de determinado projeto em determinado período. O sistema deve gerar e disponibilizar ao administrador gráficos das atividades de cada funcionário e gráfico de gastos de todos os projetos.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5296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15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calcular os gastos totais de um projeto automaticamente com base nos gastos em viagens, compras e atividades de todas as tarefas.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</a:t>
                      </a:r>
                      <a:endParaRPr b="0" lang="pt-BR" sz="9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Oculto.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5296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16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forneçam arquivos odt em forma de formulários e esse arquivo seja convertido para html, sendo exibido no navegador.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5296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17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identificar possíveis campos de um formulário fornecido pelo usuário, possibilitando o preenchimento desse campo.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62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18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insiram e excluam campos para preenchimento em um formulário fornecido.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7066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19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 usuário selecione um projeto e um funcionário para que o sistema auto complete campos com nomes parecidos e forneça palavras cadastradas parecidas durante o preenchimento de um campo.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62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20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gerar um novo arquivo odt com base no formulário preenchido pelo usuário disponibilizando-o para download.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5296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21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mantenham os formulários cadastrados com os seguintes dados: nome, Identificador, data criação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65" name="Imagem 5" descr=""/>
          <p:cNvPicPr/>
          <p:nvPr/>
        </p:nvPicPr>
        <p:blipFill>
          <a:blip r:embed="rId1"/>
          <a:stretch/>
        </p:blipFill>
        <p:spPr>
          <a:xfrm>
            <a:off x="5594400" y="153432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66" name="Imagem 6" descr=""/>
          <p:cNvPicPr/>
          <p:nvPr/>
        </p:nvPicPr>
        <p:blipFill>
          <a:blip r:embed="rId2"/>
          <a:stretch/>
        </p:blipFill>
        <p:spPr>
          <a:xfrm>
            <a:off x="5570640" y="471132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67" name="Imagem 7" descr=""/>
          <p:cNvPicPr/>
          <p:nvPr/>
        </p:nvPicPr>
        <p:blipFill>
          <a:blip r:embed="rId3"/>
          <a:stretch/>
        </p:blipFill>
        <p:spPr>
          <a:xfrm>
            <a:off x="5621040" y="2041200"/>
            <a:ext cx="320040" cy="320040"/>
          </a:xfrm>
          <a:prstGeom prst="rect">
            <a:avLst/>
          </a:prstGeom>
          <a:ln>
            <a:noFill/>
          </a:ln>
        </p:spPr>
      </p:pic>
      <p:pic>
        <p:nvPicPr>
          <p:cNvPr id="468" name="Imagem 9" descr=""/>
          <p:cNvPicPr/>
          <p:nvPr/>
        </p:nvPicPr>
        <p:blipFill>
          <a:blip r:embed="rId4"/>
          <a:stretch/>
        </p:blipFill>
        <p:spPr>
          <a:xfrm>
            <a:off x="5550840" y="4248000"/>
            <a:ext cx="333360" cy="43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71360" y="108000"/>
            <a:ext cx="513756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Regras de Negócio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21341A17-3DD0-4926-A5F5-9FB6AF5A7762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471" name="Table 3"/>
          <p:cNvGraphicFramePr/>
          <p:nvPr/>
        </p:nvGraphicFramePr>
        <p:xfrm>
          <a:off x="285480" y="777600"/>
          <a:ext cx="4959000" cy="3971160"/>
        </p:xfrm>
        <a:graphic>
          <a:graphicData uri="http://schemas.openxmlformats.org/drawingml/2006/table">
            <a:tbl>
              <a:tblPr/>
              <a:tblGrid>
                <a:gridCol w="635760"/>
                <a:gridCol w="587160"/>
                <a:gridCol w="3736440"/>
              </a:tblGrid>
              <a:tr h="24732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Código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RF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Regra de Negócio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111564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01, RF 12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prever uma hierarquia de acesso em que o usuário denominado administrador terá acesso a todos os dados do sistema e a geração de gráficos exclusivos, enquanto o usuário denominado funcionário poderá acessar apenas os dados inseridos por ele ou compartilhados com o mesmo, ambos tipos de usuários podem criar projetos, tarefas, atividades, viagens e compras.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808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2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03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Uma tarefa pode apenas ser criada caso sua data de início e conclusão estejam entre o período de início e o fim do projeto em que está inserida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3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 administrador só poder ser cadastrado caso uma senha de sistema seja inserida.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808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4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09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Uma atividade só pode ser inserida caso sua data de realização esteja entre o período de início e conclusão da tarefa em que está sendo inserida.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5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10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 funcionário inserido em um projeto, não terá permissão de inserir outros funcionários nesse projeto.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808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6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04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Ao final da inserção de uma viagem o usuário poderá gerar um arquivo odt com estrutura predefinida preenchido com os dados cadastrados.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772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7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07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Ao final da inserção de uma compra o usuário poderá gerar um arquivo odt com estrutura predefinida preenchido com os dados cadastrados.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72" name="Imagem 10" descr=""/>
          <p:cNvPicPr/>
          <p:nvPr/>
        </p:nvPicPr>
        <p:blipFill>
          <a:blip r:embed="rId1"/>
          <a:stretch/>
        </p:blipFill>
        <p:spPr>
          <a:xfrm>
            <a:off x="5245200" y="116856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73" name="Imagem 11" descr=""/>
          <p:cNvPicPr/>
          <p:nvPr/>
        </p:nvPicPr>
        <p:blipFill>
          <a:blip r:embed="rId2"/>
          <a:stretch/>
        </p:blipFill>
        <p:spPr>
          <a:xfrm>
            <a:off x="5245200" y="215028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74" name="Imagem 12" descr=""/>
          <p:cNvPicPr/>
          <p:nvPr/>
        </p:nvPicPr>
        <p:blipFill>
          <a:blip r:embed="rId3"/>
          <a:stretch/>
        </p:blipFill>
        <p:spPr>
          <a:xfrm>
            <a:off x="5245200" y="258408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75" name="Imagem 13" descr=""/>
          <p:cNvPicPr/>
          <p:nvPr/>
        </p:nvPicPr>
        <p:blipFill>
          <a:blip r:embed="rId4"/>
          <a:stretch/>
        </p:blipFill>
        <p:spPr>
          <a:xfrm>
            <a:off x="5245200" y="300996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76" name="Imagem 14" descr=""/>
          <p:cNvPicPr/>
          <p:nvPr/>
        </p:nvPicPr>
        <p:blipFill>
          <a:blip r:embed="rId5"/>
          <a:stretch/>
        </p:blipFill>
        <p:spPr>
          <a:xfrm>
            <a:off x="5245200" y="3380760"/>
            <a:ext cx="333360" cy="432360"/>
          </a:xfrm>
          <a:prstGeom prst="rect">
            <a:avLst/>
          </a:prstGeom>
          <a:ln>
            <a:noFill/>
          </a:ln>
        </p:spPr>
      </p:pic>
      <p:pic>
        <p:nvPicPr>
          <p:cNvPr id="477" name="Imagem 15" descr=""/>
          <p:cNvPicPr/>
          <p:nvPr/>
        </p:nvPicPr>
        <p:blipFill>
          <a:blip r:embed="rId6"/>
          <a:stretch/>
        </p:blipFill>
        <p:spPr>
          <a:xfrm>
            <a:off x="5245200" y="3814200"/>
            <a:ext cx="333360" cy="43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71360" y="0"/>
            <a:ext cx="558864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Diagrama de Casos de Uso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8808120" y="2208240"/>
            <a:ext cx="33480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5E320AF2-C2D7-4D2A-9FC3-AF5CD208D447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1462680" y="630720"/>
            <a:ext cx="3231000" cy="434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2442240" y="1691280"/>
            <a:ext cx="436392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Estrutura</a:t>
            </a:r>
            <a:endParaRPr b="0" lang="pt-BR" sz="4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LibreOffice/6.0.7.3$Linux_X86_64 LibreOffice_project/00m0$Build-3</Application>
  <Words>1200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Lyncon</dc:creator>
  <dc:description/>
  <dc:language>en-US</dc:language>
  <cp:lastModifiedBy/>
  <dcterms:modified xsi:type="dcterms:W3CDTF">2019-09-26T21:20:01Z</dcterms:modified>
  <cp:revision>20</cp:revision>
  <dc:subject/>
  <dc:title>Lasse Project Manager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