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22560" y="1991880"/>
            <a:ext cx="4898520" cy="115956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9143640" cy="514332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558000" y="0"/>
            <a:ext cx="1564200" cy="2824560"/>
            <a:chOff x="558000" y="0"/>
            <a:chExt cx="1564200" cy="2824560"/>
          </a:xfrm>
        </p:grpSpPr>
        <p:sp>
          <p:nvSpPr>
            <p:cNvPr id="3" name="CustomShape 4"/>
            <p:cNvSpPr/>
            <p:nvPr/>
          </p:nvSpPr>
          <p:spPr>
            <a:xfrm>
              <a:off x="903600" y="2190960"/>
              <a:ext cx="285840" cy="2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558000" y="1683000"/>
              <a:ext cx="1564200" cy="1141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3960" y="2297520"/>
              <a:ext cx="465840" cy="27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23960" y="2617560"/>
              <a:ext cx="465840" cy="33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23960" y="2404080"/>
              <a:ext cx="465840" cy="33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23960" y="2511000"/>
              <a:ext cx="465840" cy="33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302840" y="2190960"/>
              <a:ext cx="552960" cy="467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16840" y="0"/>
              <a:ext cx="884880" cy="2117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6411960" y="439200"/>
            <a:ext cx="2731680" cy="1042920"/>
            <a:chOff x="6411960" y="439200"/>
            <a:chExt cx="2731680" cy="1042920"/>
          </a:xfrm>
        </p:grpSpPr>
        <p:sp>
          <p:nvSpPr>
            <p:cNvPr id="12" name="CustomShape 13"/>
            <p:cNvSpPr/>
            <p:nvPr/>
          </p:nvSpPr>
          <p:spPr>
            <a:xfrm rot="16200000">
              <a:off x="6879960" y="1051560"/>
              <a:ext cx="92520" cy="64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rot="16200000">
              <a:off x="6672600" y="838440"/>
              <a:ext cx="406440" cy="272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 rot="16200000">
              <a:off x="6707160" y="910440"/>
              <a:ext cx="311760" cy="128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 rot="16200000">
              <a:off x="6879960" y="832320"/>
              <a:ext cx="92520" cy="64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 rot="16200000">
              <a:off x="7042680" y="807480"/>
              <a:ext cx="653760" cy="3394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 rot="16200000">
              <a:off x="6311880" y="750240"/>
              <a:ext cx="653760" cy="453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 rot="16200000">
              <a:off x="7293960" y="957960"/>
              <a:ext cx="272160" cy="33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 rot="16200000">
              <a:off x="6485040" y="937080"/>
              <a:ext cx="80640" cy="80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 rot="16200000">
              <a:off x="6854400" y="909360"/>
              <a:ext cx="351360" cy="793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6200000">
              <a:off x="7532640" y="-347760"/>
              <a:ext cx="823680" cy="2397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 rot="16200000">
              <a:off x="8031960" y="994320"/>
              <a:ext cx="80640" cy="72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" name="Group 24"/>
          <p:cNvGrpSpPr/>
          <p:nvPr/>
        </p:nvGrpSpPr>
        <p:grpSpPr>
          <a:xfrm>
            <a:off x="720" y="3295440"/>
            <a:ext cx="2443680" cy="1389240"/>
            <a:chOff x="720" y="3295440"/>
            <a:chExt cx="2443680" cy="1389240"/>
          </a:xfrm>
        </p:grpSpPr>
        <p:sp>
          <p:nvSpPr>
            <p:cNvPr id="24" name="CustomShape 25"/>
            <p:cNvSpPr/>
            <p:nvPr/>
          </p:nvSpPr>
          <p:spPr>
            <a:xfrm rot="5400000">
              <a:off x="1936800" y="4431600"/>
              <a:ext cx="301680" cy="204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 rot="5400000">
              <a:off x="1859760" y="3421440"/>
              <a:ext cx="456120" cy="204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 rot="5400000">
              <a:off x="833040" y="2770920"/>
              <a:ext cx="779040" cy="2443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" name="Group 28"/>
          <p:cNvGrpSpPr/>
          <p:nvPr/>
        </p:nvGrpSpPr>
        <p:grpSpPr>
          <a:xfrm>
            <a:off x="6869880" y="2412360"/>
            <a:ext cx="1768320" cy="2731320"/>
            <a:chOff x="6869880" y="2412360"/>
            <a:chExt cx="1768320" cy="2731320"/>
          </a:xfrm>
        </p:grpSpPr>
        <p:sp>
          <p:nvSpPr>
            <p:cNvPr id="28" name="CustomShape 29"/>
            <p:cNvSpPr/>
            <p:nvPr/>
          </p:nvSpPr>
          <p:spPr>
            <a:xfrm rot="10800000">
              <a:off x="7983360" y="3090600"/>
              <a:ext cx="211680" cy="32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 rot="10800000">
              <a:off x="7983360" y="2968200"/>
              <a:ext cx="211680" cy="32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 rot="10800000">
              <a:off x="7087680" y="2509920"/>
              <a:ext cx="1338480" cy="1155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10800000">
              <a:off x="7983360" y="2844360"/>
              <a:ext cx="211680" cy="32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 rot="10800000">
              <a:off x="6946200" y="3025440"/>
              <a:ext cx="116280" cy="11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10800000">
              <a:off x="8497080" y="2903400"/>
              <a:ext cx="32040" cy="360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 rot="10800000">
              <a:off x="7293600" y="2844000"/>
              <a:ext cx="534600" cy="530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0800000">
              <a:off x="6869880" y="2412360"/>
              <a:ext cx="1762560" cy="1348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 rot="10800000">
              <a:off x="7717680" y="3405960"/>
              <a:ext cx="920520" cy="1737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" name="PlaceHolder 3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9143640" cy="514332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2626200" y="1888200"/>
            <a:ext cx="389088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" name="Group 3"/>
          <p:cNvGrpSpPr/>
          <p:nvPr/>
        </p:nvGrpSpPr>
        <p:grpSpPr>
          <a:xfrm>
            <a:off x="6991920" y="754560"/>
            <a:ext cx="2151720" cy="1223280"/>
            <a:chOff x="6991920" y="754560"/>
            <a:chExt cx="2151720" cy="1223280"/>
          </a:xfrm>
        </p:grpSpPr>
        <p:sp>
          <p:nvSpPr>
            <p:cNvPr id="77" name="CustomShape 4"/>
            <p:cNvSpPr/>
            <p:nvPr/>
          </p:nvSpPr>
          <p:spPr>
            <a:xfrm rot="16200000">
              <a:off x="7172280" y="797400"/>
              <a:ext cx="265680" cy="179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5"/>
            <p:cNvSpPr/>
            <p:nvPr/>
          </p:nvSpPr>
          <p:spPr>
            <a:xfrm rot="16200000">
              <a:off x="7104600" y="1687320"/>
              <a:ext cx="401400" cy="179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6"/>
            <p:cNvSpPr/>
            <p:nvPr/>
          </p:nvSpPr>
          <p:spPr>
            <a:xfrm rot="16200000">
              <a:off x="7724880" y="287640"/>
              <a:ext cx="685800" cy="2151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" name="Group 7"/>
          <p:cNvGrpSpPr/>
          <p:nvPr/>
        </p:nvGrpSpPr>
        <p:grpSpPr>
          <a:xfrm>
            <a:off x="0" y="3286080"/>
            <a:ext cx="2548080" cy="1106280"/>
            <a:chOff x="0" y="3286080"/>
            <a:chExt cx="2548080" cy="1106280"/>
          </a:xfrm>
        </p:grpSpPr>
        <p:sp>
          <p:nvSpPr>
            <p:cNvPr id="81" name="CustomShape 8"/>
            <p:cNvSpPr/>
            <p:nvPr/>
          </p:nvSpPr>
          <p:spPr>
            <a:xfrm rot="16200000">
              <a:off x="1878840" y="3810960"/>
              <a:ext cx="30960" cy="30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9"/>
            <p:cNvSpPr/>
            <p:nvPr/>
          </p:nvSpPr>
          <p:spPr>
            <a:xfrm rot="16200000">
              <a:off x="1879560" y="3285000"/>
              <a:ext cx="667440" cy="669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0"/>
            <p:cNvSpPr/>
            <p:nvPr/>
          </p:nvSpPr>
          <p:spPr>
            <a:xfrm rot="16200000">
              <a:off x="590760" y="2868120"/>
              <a:ext cx="933480" cy="2115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609552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586800"/>
            <a:ext cx="5138280" cy="8571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1672200"/>
            <a:ext cx="2493720" cy="31546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101760" y="1672200"/>
            <a:ext cx="2493720" cy="31546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8808120" y="2208240"/>
            <a:ext cx="335520" cy="7268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A13CB62D-B2BC-4158-B6F1-FDC31277E92C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127" name="Group 7"/>
          <p:cNvGrpSpPr/>
          <p:nvPr/>
        </p:nvGrpSpPr>
        <p:grpSpPr>
          <a:xfrm>
            <a:off x="6489000" y="0"/>
            <a:ext cx="1882440" cy="2445840"/>
            <a:chOff x="6489000" y="0"/>
            <a:chExt cx="1882440" cy="2445840"/>
          </a:xfrm>
        </p:grpSpPr>
        <p:sp>
          <p:nvSpPr>
            <p:cNvPr id="128" name="CustomShape 8"/>
            <p:cNvSpPr/>
            <p:nvPr/>
          </p:nvSpPr>
          <p:spPr>
            <a:xfrm>
              <a:off x="6965280" y="1625760"/>
              <a:ext cx="2664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9"/>
            <p:cNvSpPr/>
            <p:nvPr/>
          </p:nvSpPr>
          <p:spPr>
            <a:xfrm>
              <a:off x="6868440" y="1625760"/>
              <a:ext cx="577440" cy="578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0"/>
            <p:cNvSpPr/>
            <p:nvPr/>
          </p:nvSpPr>
          <p:spPr>
            <a:xfrm>
              <a:off x="7960680" y="2092320"/>
              <a:ext cx="250560" cy="252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1"/>
            <p:cNvSpPr/>
            <p:nvPr/>
          </p:nvSpPr>
          <p:spPr>
            <a:xfrm>
              <a:off x="8019360" y="1974960"/>
              <a:ext cx="250560" cy="252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2"/>
            <p:cNvSpPr/>
            <p:nvPr/>
          </p:nvSpPr>
          <p:spPr>
            <a:xfrm>
              <a:off x="7902000" y="1974960"/>
              <a:ext cx="250560" cy="252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"/>
            <p:cNvSpPr/>
            <p:nvPr/>
          </p:nvSpPr>
          <p:spPr>
            <a:xfrm>
              <a:off x="7579800" y="917640"/>
              <a:ext cx="577440" cy="578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4"/>
            <p:cNvSpPr/>
            <p:nvPr/>
          </p:nvSpPr>
          <p:spPr>
            <a:xfrm>
              <a:off x="7960680" y="928800"/>
              <a:ext cx="180360" cy="182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5"/>
            <p:cNvSpPr/>
            <p:nvPr/>
          </p:nvSpPr>
          <p:spPr>
            <a:xfrm>
              <a:off x="7794000" y="1866960"/>
              <a:ext cx="577440" cy="578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6"/>
            <p:cNvSpPr/>
            <p:nvPr/>
          </p:nvSpPr>
          <p:spPr>
            <a:xfrm>
              <a:off x="8179920" y="1882800"/>
              <a:ext cx="180360" cy="182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7"/>
            <p:cNvSpPr/>
            <p:nvPr/>
          </p:nvSpPr>
          <p:spPr>
            <a:xfrm>
              <a:off x="7660800" y="1298520"/>
              <a:ext cx="379080" cy="80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8"/>
            <p:cNvSpPr/>
            <p:nvPr/>
          </p:nvSpPr>
          <p:spPr>
            <a:xfrm>
              <a:off x="7660800" y="1212840"/>
              <a:ext cx="401400" cy="63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9"/>
            <p:cNvSpPr/>
            <p:nvPr/>
          </p:nvSpPr>
          <p:spPr>
            <a:xfrm>
              <a:off x="7671960" y="1131840"/>
              <a:ext cx="202680" cy="53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0"/>
            <p:cNvSpPr/>
            <p:nvPr/>
          </p:nvSpPr>
          <p:spPr>
            <a:xfrm>
              <a:off x="6489000" y="0"/>
              <a:ext cx="807480" cy="1829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21"/>
          <p:cNvGrpSpPr/>
          <p:nvPr/>
        </p:nvGrpSpPr>
        <p:grpSpPr>
          <a:xfrm>
            <a:off x="6489000" y="3281400"/>
            <a:ext cx="2148840" cy="1861920"/>
            <a:chOff x="6489000" y="3281400"/>
            <a:chExt cx="2148840" cy="1861920"/>
          </a:xfrm>
        </p:grpSpPr>
        <p:sp>
          <p:nvSpPr>
            <p:cNvPr id="142" name="CustomShape 22"/>
            <p:cNvSpPr/>
            <p:nvPr/>
          </p:nvSpPr>
          <p:spPr>
            <a:xfrm>
              <a:off x="8408160" y="3475080"/>
              <a:ext cx="229680" cy="155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3"/>
            <p:cNvSpPr/>
            <p:nvPr/>
          </p:nvSpPr>
          <p:spPr>
            <a:xfrm>
              <a:off x="7579440" y="3475080"/>
              <a:ext cx="347400" cy="155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4"/>
            <p:cNvSpPr/>
            <p:nvPr/>
          </p:nvSpPr>
          <p:spPr>
            <a:xfrm>
              <a:off x="6489000" y="3759120"/>
              <a:ext cx="1105920" cy="831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5"/>
            <p:cNvSpPr/>
            <p:nvPr/>
          </p:nvSpPr>
          <p:spPr>
            <a:xfrm>
              <a:off x="6701760" y="4075200"/>
              <a:ext cx="380520" cy="380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6"/>
            <p:cNvSpPr/>
            <p:nvPr/>
          </p:nvSpPr>
          <p:spPr>
            <a:xfrm>
              <a:off x="7162200" y="4086360"/>
              <a:ext cx="213840" cy="266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7"/>
            <p:cNvSpPr/>
            <p:nvPr/>
          </p:nvSpPr>
          <p:spPr>
            <a:xfrm>
              <a:off x="7162200" y="4178160"/>
              <a:ext cx="213840" cy="266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8"/>
            <p:cNvSpPr/>
            <p:nvPr/>
          </p:nvSpPr>
          <p:spPr>
            <a:xfrm>
              <a:off x="7162200" y="4268880"/>
              <a:ext cx="213840" cy="266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9"/>
            <p:cNvSpPr/>
            <p:nvPr/>
          </p:nvSpPr>
          <p:spPr>
            <a:xfrm>
              <a:off x="7162200" y="4361040"/>
              <a:ext cx="213840" cy="25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0"/>
            <p:cNvSpPr/>
            <p:nvPr/>
          </p:nvSpPr>
          <p:spPr>
            <a:xfrm>
              <a:off x="7814520" y="3281400"/>
              <a:ext cx="593280" cy="1861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2"/>
          <p:cNvSpPr>
            <a:spLocks noGrp="1"/>
          </p:cNvSpPr>
          <p:nvPr>
            <p:ph type="sldNum"/>
          </p:nvPr>
        </p:nvSpPr>
        <p:spPr>
          <a:xfrm>
            <a:off x="8808120" y="2208240"/>
            <a:ext cx="335520" cy="7268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6C4A05BA-03CC-47CC-A86B-45489787F17C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0"/>
            <a:ext cx="609552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4"/>
          <p:cNvSpPr>
            <a:spLocks noGrp="1"/>
          </p:cNvSpPr>
          <p:nvPr>
            <p:ph type="title"/>
          </p:nvPr>
        </p:nvSpPr>
        <p:spPr>
          <a:xfrm>
            <a:off x="457200" y="586800"/>
            <a:ext cx="5138280" cy="8571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7200" y="1657440"/>
            <a:ext cx="5138280" cy="31806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" name="Group 6"/>
          <p:cNvGrpSpPr/>
          <p:nvPr/>
        </p:nvGrpSpPr>
        <p:grpSpPr>
          <a:xfrm>
            <a:off x="6422400" y="0"/>
            <a:ext cx="1652040" cy="2269800"/>
            <a:chOff x="6422400" y="0"/>
            <a:chExt cx="1652040" cy="2269800"/>
          </a:xfrm>
        </p:grpSpPr>
        <p:sp>
          <p:nvSpPr>
            <p:cNvPr id="193" name="CustomShape 7"/>
            <p:cNvSpPr/>
            <p:nvPr/>
          </p:nvSpPr>
          <p:spPr>
            <a:xfrm>
              <a:off x="6699960" y="1760400"/>
              <a:ext cx="229680" cy="20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8"/>
            <p:cNvSpPr/>
            <p:nvPr/>
          </p:nvSpPr>
          <p:spPr>
            <a:xfrm>
              <a:off x="6422400" y="1352520"/>
              <a:ext cx="1257120" cy="917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9"/>
            <p:cNvSpPr/>
            <p:nvPr/>
          </p:nvSpPr>
          <p:spPr>
            <a:xfrm>
              <a:off x="6555600" y="1846080"/>
              <a:ext cx="374400" cy="21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0"/>
            <p:cNvSpPr/>
            <p:nvPr/>
          </p:nvSpPr>
          <p:spPr>
            <a:xfrm>
              <a:off x="6555600" y="2103480"/>
              <a:ext cx="37440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1"/>
            <p:cNvSpPr/>
            <p:nvPr/>
          </p:nvSpPr>
          <p:spPr>
            <a:xfrm>
              <a:off x="6555600" y="1931760"/>
              <a:ext cx="37440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2"/>
            <p:cNvSpPr/>
            <p:nvPr/>
          </p:nvSpPr>
          <p:spPr>
            <a:xfrm>
              <a:off x="6555600" y="2017800"/>
              <a:ext cx="37440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3"/>
            <p:cNvSpPr/>
            <p:nvPr/>
          </p:nvSpPr>
          <p:spPr>
            <a:xfrm>
              <a:off x="7020720" y="1760400"/>
              <a:ext cx="444240" cy="375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4"/>
            <p:cNvSpPr/>
            <p:nvPr/>
          </p:nvSpPr>
          <p:spPr>
            <a:xfrm>
              <a:off x="7898760" y="1406520"/>
              <a:ext cx="175680" cy="72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5"/>
            <p:cNvSpPr/>
            <p:nvPr/>
          </p:nvSpPr>
          <p:spPr>
            <a:xfrm>
              <a:off x="6630120" y="0"/>
              <a:ext cx="711000" cy="1701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roup 16"/>
          <p:cNvGrpSpPr/>
          <p:nvPr/>
        </p:nvGrpSpPr>
        <p:grpSpPr>
          <a:xfrm>
            <a:off x="7106040" y="2674800"/>
            <a:ext cx="1550880" cy="2468520"/>
            <a:chOff x="7106040" y="2674800"/>
            <a:chExt cx="1550880" cy="2468520"/>
          </a:xfrm>
        </p:grpSpPr>
        <p:sp>
          <p:nvSpPr>
            <p:cNvPr id="203" name="CustomShape 17"/>
            <p:cNvSpPr/>
            <p:nvPr/>
          </p:nvSpPr>
          <p:spPr>
            <a:xfrm>
              <a:off x="7175880" y="3565440"/>
              <a:ext cx="15480" cy="33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8"/>
            <p:cNvSpPr/>
            <p:nvPr/>
          </p:nvSpPr>
          <p:spPr>
            <a:xfrm>
              <a:off x="7207560" y="3565440"/>
              <a:ext cx="15480" cy="33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9"/>
            <p:cNvSpPr/>
            <p:nvPr/>
          </p:nvSpPr>
          <p:spPr>
            <a:xfrm>
              <a:off x="7106040" y="3529080"/>
              <a:ext cx="186840" cy="401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0"/>
            <p:cNvSpPr/>
            <p:nvPr/>
          </p:nvSpPr>
          <p:spPr>
            <a:xfrm>
              <a:off x="7148880" y="3657600"/>
              <a:ext cx="10152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1"/>
            <p:cNvSpPr/>
            <p:nvPr/>
          </p:nvSpPr>
          <p:spPr>
            <a:xfrm>
              <a:off x="7683840" y="3367080"/>
              <a:ext cx="523440" cy="371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2"/>
            <p:cNvSpPr/>
            <p:nvPr/>
          </p:nvSpPr>
          <p:spPr>
            <a:xfrm>
              <a:off x="7496640" y="2674800"/>
              <a:ext cx="936360" cy="1255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3"/>
            <p:cNvSpPr/>
            <p:nvPr/>
          </p:nvSpPr>
          <p:spPr>
            <a:xfrm>
              <a:off x="7683840" y="2884320"/>
              <a:ext cx="250560" cy="21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4"/>
            <p:cNvSpPr/>
            <p:nvPr/>
          </p:nvSpPr>
          <p:spPr>
            <a:xfrm>
              <a:off x="7683840" y="3056040"/>
              <a:ext cx="25056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5"/>
            <p:cNvSpPr/>
            <p:nvPr/>
          </p:nvSpPr>
          <p:spPr>
            <a:xfrm>
              <a:off x="7715880" y="3184560"/>
              <a:ext cx="480600" cy="301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6"/>
            <p:cNvSpPr/>
            <p:nvPr/>
          </p:nvSpPr>
          <p:spPr>
            <a:xfrm>
              <a:off x="7683840" y="2970000"/>
              <a:ext cx="250560" cy="21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7"/>
            <p:cNvSpPr/>
            <p:nvPr/>
          </p:nvSpPr>
          <p:spPr>
            <a:xfrm>
              <a:off x="7945920" y="3598920"/>
              <a:ext cx="711000" cy="1544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0"/>
            <a:ext cx="9143640" cy="514332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 rot="16200000">
            <a:off x="4403880" y="4520520"/>
            <a:ext cx="335520" cy="91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PlaceHolder 3"/>
          <p:cNvSpPr>
            <a:spLocks noGrp="1"/>
          </p:cNvSpPr>
          <p:nvPr>
            <p:ph type="sldNum"/>
          </p:nvPr>
        </p:nvSpPr>
        <p:spPr>
          <a:xfrm>
            <a:off x="4116240" y="4807440"/>
            <a:ext cx="910800" cy="3355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E8E418CE-7519-4552-AF37-EA9D1E0C93A2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"/>
          <p:cNvSpPr/>
          <p:nvPr/>
        </p:nvSpPr>
        <p:spPr>
          <a:xfrm>
            <a:off x="0" y="0"/>
            <a:ext cx="609552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3"/>
          <p:cNvSpPr>
            <a:spLocks noGrp="1"/>
          </p:cNvSpPr>
          <p:nvPr>
            <p:ph type="title"/>
          </p:nvPr>
        </p:nvSpPr>
        <p:spPr>
          <a:xfrm>
            <a:off x="457200" y="586800"/>
            <a:ext cx="5138280" cy="8571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sldNum"/>
          </p:nvPr>
        </p:nvSpPr>
        <p:spPr>
          <a:xfrm>
            <a:off x="8808120" y="2208240"/>
            <a:ext cx="335520" cy="7268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4F57A1DA-4003-4808-9500-EB7F1F9678FC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295" name="Group 5"/>
          <p:cNvGrpSpPr/>
          <p:nvPr/>
        </p:nvGrpSpPr>
        <p:grpSpPr>
          <a:xfrm>
            <a:off x="6707880" y="2948040"/>
            <a:ext cx="1731600" cy="2194920"/>
            <a:chOff x="6707880" y="2948040"/>
            <a:chExt cx="1731600" cy="2194920"/>
          </a:xfrm>
        </p:grpSpPr>
        <p:sp>
          <p:nvSpPr>
            <p:cNvPr id="296" name="CustomShape 6"/>
            <p:cNvSpPr/>
            <p:nvPr/>
          </p:nvSpPr>
          <p:spPr>
            <a:xfrm>
              <a:off x="7884360" y="3335400"/>
              <a:ext cx="74160" cy="52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7"/>
            <p:cNvSpPr/>
            <p:nvPr/>
          </p:nvSpPr>
          <p:spPr>
            <a:xfrm>
              <a:off x="7846200" y="3211560"/>
              <a:ext cx="326520" cy="218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8"/>
            <p:cNvSpPr/>
            <p:nvPr/>
          </p:nvSpPr>
          <p:spPr>
            <a:xfrm>
              <a:off x="7884360" y="3259080"/>
              <a:ext cx="250560" cy="102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9"/>
            <p:cNvSpPr/>
            <p:nvPr/>
          </p:nvSpPr>
          <p:spPr>
            <a:xfrm>
              <a:off x="8060400" y="3335400"/>
              <a:ext cx="74160" cy="52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0"/>
            <p:cNvSpPr/>
            <p:nvPr/>
          </p:nvSpPr>
          <p:spPr>
            <a:xfrm>
              <a:off x="7744680" y="3581280"/>
              <a:ext cx="525240" cy="272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1"/>
            <p:cNvSpPr/>
            <p:nvPr/>
          </p:nvSpPr>
          <p:spPr>
            <a:xfrm>
              <a:off x="7744680" y="2948040"/>
              <a:ext cx="525240" cy="364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2"/>
            <p:cNvSpPr/>
            <p:nvPr/>
          </p:nvSpPr>
          <p:spPr>
            <a:xfrm>
              <a:off x="7900200" y="3753000"/>
              <a:ext cx="21852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3"/>
            <p:cNvSpPr/>
            <p:nvPr/>
          </p:nvSpPr>
          <p:spPr>
            <a:xfrm>
              <a:off x="7974720" y="3006720"/>
              <a:ext cx="64800" cy="64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4"/>
            <p:cNvSpPr/>
            <p:nvPr/>
          </p:nvSpPr>
          <p:spPr>
            <a:xfrm>
              <a:off x="6707880" y="4091040"/>
              <a:ext cx="566280" cy="680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5"/>
            <p:cNvSpPr/>
            <p:nvPr/>
          </p:nvSpPr>
          <p:spPr>
            <a:xfrm>
              <a:off x="6809400" y="4273560"/>
              <a:ext cx="101160" cy="85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6"/>
            <p:cNvSpPr/>
            <p:nvPr/>
          </p:nvSpPr>
          <p:spPr>
            <a:xfrm>
              <a:off x="6809400" y="4386240"/>
              <a:ext cx="101160" cy="85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7"/>
            <p:cNvSpPr/>
            <p:nvPr/>
          </p:nvSpPr>
          <p:spPr>
            <a:xfrm>
              <a:off x="6938280" y="4295880"/>
              <a:ext cx="245520" cy="52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8"/>
            <p:cNvSpPr/>
            <p:nvPr/>
          </p:nvSpPr>
          <p:spPr>
            <a:xfrm>
              <a:off x="6927120" y="4397400"/>
              <a:ext cx="272520" cy="63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9"/>
            <p:cNvSpPr/>
            <p:nvPr/>
          </p:nvSpPr>
          <p:spPr>
            <a:xfrm>
              <a:off x="6798600" y="4541760"/>
              <a:ext cx="406080" cy="91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20"/>
            <p:cNvSpPr/>
            <p:nvPr/>
          </p:nvSpPr>
          <p:spPr>
            <a:xfrm>
              <a:off x="7371360" y="4118040"/>
              <a:ext cx="164520" cy="610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21"/>
            <p:cNvSpPr/>
            <p:nvPr/>
          </p:nvSpPr>
          <p:spPr>
            <a:xfrm>
              <a:off x="7601760" y="3125880"/>
              <a:ext cx="282240" cy="637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22"/>
            <p:cNvSpPr/>
            <p:nvPr/>
          </p:nvSpPr>
          <p:spPr>
            <a:xfrm>
              <a:off x="7777800" y="3216240"/>
              <a:ext cx="661680" cy="1926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23"/>
            <p:cNvSpPr/>
            <p:nvPr/>
          </p:nvSpPr>
          <p:spPr>
            <a:xfrm>
              <a:off x="7931880" y="4253040"/>
              <a:ext cx="64800" cy="58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4" name="Group 24"/>
          <p:cNvGrpSpPr/>
          <p:nvPr/>
        </p:nvGrpSpPr>
        <p:grpSpPr>
          <a:xfrm>
            <a:off x="6519240" y="360"/>
            <a:ext cx="1550880" cy="2468160"/>
            <a:chOff x="6519240" y="360"/>
            <a:chExt cx="1550880" cy="2468160"/>
          </a:xfrm>
        </p:grpSpPr>
        <p:sp>
          <p:nvSpPr>
            <p:cNvPr id="315" name="CustomShape 25"/>
            <p:cNvSpPr/>
            <p:nvPr/>
          </p:nvSpPr>
          <p:spPr>
            <a:xfrm rot="10800000">
              <a:off x="7984800" y="1544760"/>
              <a:ext cx="15480" cy="33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26"/>
            <p:cNvSpPr/>
            <p:nvPr/>
          </p:nvSpPr>
          <p:spPr>
            <a:xfrm rot="10800000">
              <a:off x="7952760" y="1544760"/>
              <a:ext cx="15480" cy="33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27"/>
            <p:cNvSpPr/>
            <p:nvPr/>
          </p:nvSpPr>
          <p:spPr>
            <a:xfrm rot="10800000">
              <a:off x="7883280" y="1213200"/>
              <a:ext cx="186840" cy="401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28"/>
            <p:cNvSpPr/>
            <p:nvPr/>
          </p:nvSpPr>
          <p:spPr>
            <a:xfrm rot="10800000">
              <a:off x="7925760" y="1459440"/>
              <a:ext cx="10152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29"/>
            <p:cNvSpPr/>
            <p:nvPr/>
          </p:nvSpPr>
          <p:spPr>
            <a:xfrm rot="10800000">
              <a:off x="6968520" y="1405440"/>
              <a:ext cx="523440" cy="371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0"/>
            <p:cNvSpPr/>
            <p:nvPr/>
          </p:nvSpPr>
          <p:spPr>
            <a:xfrm rot="10800000">
              <a:off x="6743160" y="1213200"/>
              <a:ext cx="936360" cy="1255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31"/>
            <p:cNvSpPr/>
            <p:nvPr/>
          </p:nvSpPr>
          <p:spPr>
            <a:xfrm rot="10800000">
              <a:off x="7241400" y="2237040"/>
              <a:ext cx="250560" cy="21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2"/>
            <p:cNvSpPr/>
            <p:nvPr/>
          </p:nvSpPr>
          <p:spPr>
            <a:xfrm rot="10800000">
              <a:off x="7241400" y="2061000"/>
              <a:ext cx="250560" cy="26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3"/>
            <p:cNvSpPr/>
            <p:nvPr/>
          </p:nvSpPr>
          <p:spPr>
            <a:xfrm rot="10800000">
              <a:off x="6979680" y="1657800"/>
              <a:ext cx="480600" cy="301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34"/>
            <p:cNvSpPr/>
            <p:nvPr/>
          </p:nvSpPr>
          <p:spPr>
            <a:xfrm rot="10800000">
              <a:off x="7241400" y="2151360"/>
              <a:ext cx="250560" cy="21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35"/>
            <p:cNvSpPr/>
            <p:nvPr/>
          </p:nvSpPr>
          <p:spPr>
            <a:xfrm rot="10800000">
              <a:off x="6519240" y="360"/>
              <a:ext cx="711000" cy="1544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6" name="PlaceHolder 3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"/>
          <p:cNvSpPr/>
          <p:nvPr/>
        </p:nvSpPr>
        <p:spPr>
          <a:xfrm>
            <a:off x="0" y="0"/>
            <a:ext cx="45662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PlaceHolder 3"/>
          <p:cNvSpPr>
            <a:spLocks noGrp="1"/>
          </p:cNvSpPr>
          <p:nvPr>
            <p:ph type="sldNum"/>
          </p:nvPr>
        </p:nvSpPr>
        <p:spPr>
          <a:xfrm>
            <a:off x="8808120" y="2208240"/>
            <a:ext cx="335520" cy="7268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B3D790F0-EE52-4539-B031-7470F3F81919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"/>
          <p:cNvSpPr/>
          <p:nvPr/>
        </p:nvSpPr>
        <p:spPr>
          <a:xfrm flipH="1">
            <a:off x="0" y="0"/>
            <a:ext cx="304776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PlaceHolder 3"/>
          <p:cNvSpPr>
            <a:spLocks noGrp="1"/>
          </p:cNvSpPr>
          <p:nvPr>
            <p:ph type="sldNum"/>
          </p:nvPr>
        </p:nvSpPr>
        <p:spPr>
          <a:xfrm>
            <a:off x="8808120" y="2208240"/>
            <a:ext cx="335520" cy="7268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2CECFDAF-62F2-4FC1-9A84-971BD5E1DFC6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2990160" y="2948760"/>
            <a:ext cx="3163320" cy="574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iriam Libre"/>
                <a:ea typeface="Miriam Libre"/>
              </a:rPr>
              <a:t>Lasse Project Manager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6" name="Imagem 2" descr=""/>
          <p:cNvPicPr/>
          <p:nvPr/>
        </p:nvPicPr>
        <p:blipFill>
          <a:blip r:embed="rId1"/>
          <a:stretch/>
        </p:blipFill>
        <p:spPr>
          <a:xfrm>
            <a:off x="2770200" y="973440"/>
            <a:ext cx="3603240" cy="2262600"/>
          </a:xfrm>
          <a:prstGeom prst="rect">
            <a:avLst/>
          </a:prstGeom>
          <a:ln>
            <a:noFill/>
          </a:ln>
        </p:spPr>
      </p:pic>
      <p:sp>
        <p:nvSpPr>
          <p:cNvPr id="447" name="CustomShape 2"/>
          <p:cNvSpPr/>
          <p:nvPr/>
        </p:nvSpPr>
        <p:spPr>
          <a:xfrm>
            <a:off x="2522880" y="3577680"/>
            <a:ext cx="40978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Nomes: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Lyncon e Camila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Orientadores: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Itamar Nieradka e Marcela Turin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685800" y="12996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arlow Light"/>
                <a:ea typeface="Barlow Light"/>
              </a:rPr>
              <a:t>Diagrama de Classes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4116240" y="4807440"/>
            <a:ext cx="910800" cy="33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621DBCA3-686C-4DAC-BECF-B4610439DC8F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91" name="Imagem 5" descr=""/>
          <p:cNvPicPr/>
          <p:nvPr/>
        </p:nvPicPr>
        <p:blipFill>
          <a:blip r:embed="rId1"/>
          <a:stretch/>
        </p:blipFill>
        <p:spPr>
          <a:xfrm>
            <a:off x="1235520" y="607320"/>
            <a:ext cx="6672600" cy="426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2442240" y="1691280"/>
            <a:ext cx="43646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Miriam Libre"/>
                <a:ea typeface="Miriam Libre"/>
              </a:rPr>
              <a:t>Funcionamento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8778240" y="2208240"/>
            <a:ext cx="365400" cy="72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251DB271-7797-46A7-B934-CC61B00F8B91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755280" y="406440"/>
            <a:ext cx="463680" cy="463680"/>
          </a:xfrm>
          <a:prstGeom prst="smileyFace">
            <a:avLst>
              <a:gd name="adj" fmla="val 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3"/>
          <p:cNvSpPr/>
          <p:nvPr/>
        </p:nvSpPr>
        <p:spPr>
          <a:xfrm>
            <a:off x="1365120" y="577800"/>
            <a:ext cx="122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6" name="CustomShape 4"/>
          <p:cNvSpPr/>
          <p:nvPr/>
        </p:nvSpPr>
        <p:spPr>
          <a:xfrm>
            <a:off x="1273320" y="343440"/>
            <a:ext cx="2177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http://lasse-manager.com/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97" name="CustomShape 5"/>
          <p:cNvSpPr/>
          <p:nvPr/>
        </p:nvSpPr>
        <p:spPr>
          <a:xfrm>
            <a:off x="2698920" y="291960"/>
            <a:ext cx="1041120" cy="640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Router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8" name="CustomShape 6"/>
          <p:cNvSpPr/>
          <p:nvPr/>
        </p:nvSpPr>
        <p:spPr>
          <a:xfrm flipH="1">
            <a:off x="1364400" y="788040"/>
            <a:ext cx="118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9" name="CustomShape 7"/>
          <p:cNvSpPr/>
          <p:nvPr/>
        </p:nvSpPr>
        <p:spPr>
          <a:xfrm>
            <a:off x="1487160" y="810360"/>
            <a:ext cx="755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Tela Login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0" name="CustomShape 8"/>
          <p:cNvSpPr/>
          <p:nvPr/>
        </p:nvSpPr>
        <p:spPr>
          <a:xfrm>
            <a:off x="266760" y="505080"/>
            <a:ext cx="266400" cy="266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1" name="Line 9"/>
          <p:cNvSpPr/>
          <p:nvPr/>
        </p:nvSpPr>
        <p:spPr>
          <a:xfrm>
            <a:off x="266400" y="1428480"/>
            <a:ext cx="5245200" cy="360"/>
          </a:xfrm>
          <a:prstGeom prst="line">
            <a:avLst/>
          </a:prstGeom>
          <a:ln>
            <a:solidFill>
              <a:srgbClr val="9faaf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10"/>
          <p:cNvSpPr/>
          <p:nvPr/>
        </p:nvSpPr>
        <p:spPr>
          <a:xfrm>
            <a:off x="266760" y="2448720"/>
            <a:ext cx="266400" cy="266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3" name="CustomShape 11"/>
          <p:cNvSpPr/>
          <p:nvPr/>
        </p:nvSpPr>
        <p:spPr>
          <a:xfrm>
            <a:off x="707400" y="2350080"/>
            <a:ext cx="463680" cy="463680"/>
          </a:xfrm>
          <a:prstGeom prst="smileyFace">
            <a:avLst>
              <a:gd name="adj" fmla="val -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12"/>
          <p:cNvSpPr/>
          <p:nvPr/>
        </p:nvSpPr>
        <p:spPr>
          <a:xfrm>
            <a:off x="2229840" y="2340720"/>
            <a:ext cx="945720" cy="52308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Tela Login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5" name="CustomShape 13"/>
          <p:cNvSpPr/>
          <p:nvPr/>
        </p:nvSpPr>
        <p:spPr>
          <a:xfrm>
            <a:off x="1345680" y="2521440"/>
            <a:ext cx="76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6" name="CustomShape 14"/>
          <p:cNvSpPr/>
          <p:nvPr/>
        </p:nvSpPr>
        <p:spPr>
          <a:xfrm>
            <a:off x="1219320" y="2277720"/>
            <a:ext cx="1083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Clica cadastrar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7" name="CustomShape 15"/>
          <p:cNvSpPr/>
          <p:nvPr/>
        </p:nvSpPr>
        <p:spPr>
          <a:xfrm>
            <a:off x="4703760" y="2318400"/>
            <a:ext cx="858240" cy="528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Router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8" name="CustomShape 16"/>
          <p:cNvSpPr/>
          <p:nvPr/>
        </p:nvSpPr>
        <p:spPr>
          <a:xfrm flipV="1">
            <a:off x="3245040" y="2345400"/>
            <a:ext cx="14846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9" name="CustomShape 17"/>
          <p:cNvSpPr/>
          <p:nvPr/>
        </p:nvSpPr>
        <p:spPr>
          <a:xfrm>
            <a:off x="3283920" y="1729800"/>
            <a:ext cx="1282680" cy="6192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nome”: “Arnaldo”,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cpf”: “3424324”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10" name="CustomShape 18"/>
          <p:cNvSpPr/>
          <p:nvPr/>
        </p:nvSpPr>
        <p:spPr>
          <a:xfrm>
            <a:off x="3291120" y="2365200"/>
            <a:ext cx="1282680" cy="286200"/>
          </a:xfrm>
          <a:prstGeom prst="round2SameRect">
            <a:avLst>
              <a:gd name="adj1" fmla="val 0"/>
              <a:gd name="adj2" fmla="val 2028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lasse-manager.com/api/users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método: 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POST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11" name="CustomShape 19"/>
          <p:cNvSpPr/>
          <p:nvPr/>
        </p:nvSpPr>
        <p:spPr>
          <a:xfrm>
            <a:off x="485280" y="3966840"/>
            <a:ext cx="971280" cy="565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Usuario Controller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2" name="CustomShape 20"/>
          <p:cNvSpPr/>
          <p:nvPr/>
        </p:nvSpPr>
        <p:spPr>
          <a:xfrm flipH="1">
            <a:off x="3219480" y="2715480"/>
            <a:ext cx="148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3" name="CustomShape 21"/>
          <p:cNvSpPr/>
          <p:nvPr/>
        </p:nvSpPr>
        <p:spPr>
          <a:xfrm>
            <a:off x="2553840" y="3219120"/>
            <a:ext cx="1282680" cy="523080"/>
          </a:xfrm>
          <a:prstGeom prst="round2SameRect">
            <a:avLst>
              <a:gd name="adj1" fmla="val 0"/>
              <a:gd name="adj2" fmla="val 2028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status”: “sucesso”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14" name="Line 22"/>
          <p:cNvSpPr/>
          <p:nvPr/>
        </p:nvSpPr>
        <p:spPr>
          <a:xfrm flipH="1">
            <a:off x="5130720" y="2846880"/>
            <a:ext cx="2160" cy="97848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5" name="Line 23"/>
          <p:cNvSpPr/>
          <p:nvPr/>
        </p:nvSpPr>
        <p:spPr>
          <a:xfrm flipH="1">
            <a:off x="1170720" y="3825360"/>
            <a:ext cx="3960000" cy="36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6" name="CustomShape 24"/>
          <p:cNvSpPr/>
          <p:nvPr/>
        </p:nvSpPr>
        <p:spPr>
          <a:xfrm>
            <a:off x="1171080" y="3825720"/>
            <a:ext cx="360" cy="14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7" name="Line 25"/>
          <p:cNvSpPr/>
          <p:nvPr/>
        </p:nvSpPr>
        <p:spPr>
          <a:xfrm flipH="1" flipV="1">
            <a:off x="752760" y="3205080"/>
            <a:ext cx="2160" cy="74736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8" name="Line 26"/>
          <p:cNvSpPr/>
          <p:nvPr/>
        </p:nvSpPr>
        <p:spPr>
          <a:xfrm>
            <a:off x="752760" y="3205080"/>
            <a:ext cx="4085640" cy="36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9" name="CustomShape 27"/>
          <p:cNvSpPr/>
          <p:nvPr/>
        </p:nvSpPr>
        <p:spPr>
          <a:xfrm flipV="1">
            <a:off x="4838760" y="2847240"/>
            <a:ext cx="36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0" name="CustomShape 28"/>
          <p:cNvSpPr/>
          <p:nvPr/>
        </p:nvSpPr>
        <p:spPr>
          <a:xfrm flipH="1">
            <a:off x="1273320" y="2715480"/>
            <a:ext cx="76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1" name="CustomShape 29"/>
          <p:cNvSpPr/>
          <p:nvPr/>
        </p:nvSpPr>
        <p:spPr>
          <a:xfrm>
            <a:off x="1204200" y="2711160"/>
            <a:ext cx="970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Exibe Mensagem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5819040" y="489960"/>
            <a:ext cx="2074680" cy="4163400"/>
          </a:xfrm>
          <a:custGeom>
            <a:avLst/>
            <a:gdLst/>
            <a:ahLst/>
            <a:rect l="l" t="t" r="r" b="b"/>
            <a:pathLst>
              <a:path w="30819" h="61841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a5b0f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TextShape 2"/>
          <p:cNvSpPr txBox="1"/>
          <p:nvPr/>
        </p:nvSpPr>
        <p:spPr>
          <a:xfrm>
            <a:off x="486000" y="671040"/>
            <a:ext cx="3609360" cy="3742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a5b0fe"/>
                </a:solidFill>
                <a:latin typeface="Miriam Libre"/>
                <a:ea typeface="Miriam Libre"/>
              </a:rPr>
              <a:t>Exemplo tela mobile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Tela exibindo projetos de um usuário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5912280" y="839160"/>
            <a:ext cx="1888200" cy="33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Barlow Light"/>
                <a:ea typeface="Barlow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5" name="TextShape 4"/>
          <p:cNvSpPr txBox="1"/>
          <p:nvPr/>
        </p:nvSpPr>
        <p:spPr>
          <a:xfrm>
            <a:off x="8778240" y="2208240"/>
            <a:ext cx="365400" cy="72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010D6EE7-AE5E-44C3-A57D-5DD64006973F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526" name="Group 5"/>
          <p:cNvGrpSpPr/>
          <p:nvPr/>
        </p:nvGrpSpPr>
        <p:grpSpPr>
          <a:xfrm>
            <a:off x="1670400" y="2692080"/>
            <a:ext cx="935640" cy="2451240"/>
            <a:chOff x="1670400" y="2692080"/>
            <a:chExt cx="935640" cy="2451240"/>
          </a:xfrm>
        </p:grpSpPr>
        <p:sp>
          <p:nvSpPr>
            <p:cNvPr id="527" name="CustomShape 6"/>
            <p:cNvSpPr/>
            <p:nvPr/>
          </p:nvSpPr>
          <p:spPr>
            <a:xfrm>
              <a:off x="1829880" y="3399480"/>
              <a:ext cx="586440" cy="304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7"/>
            <p:cNvSpPr/>
            <p:nvPr/>
          </p:nvSpPr>
          <p:spPr>
            <a:xfrm>
              <a:off x="1829880" y="2692080"/>
              <a:ext cx="586440" cy="407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8"/>
            <p:cNvSpPr/>
            <p:nvPr/>
          </p:nvSpPr>
          <p:spPr>
            <a:xfrm>
              <a:off x="2003400" y="3591000"/>
              <a:ext cx="244080" cy="29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9"/>
            <p:cNvSpPr/>
            <p:nvPr/>
          </p:nvSpPr>
          <p:spPr>
            <a:xfrm>
              <a:off x="2086920" y="2757960"/>
              <a:ext cx="72360" cy="72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10"/>
            <p:cNvSpPr/>
            <p:nvPr/>
          </p:nvSpPr>
          <p:spPr>
            <a:xfrm>
              <a:off x="1670400" y="2890800"/>
              <a:ext cx="315360" cy="7120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11"/>
            <p:cNvSpPr/>
            <p:nvPr/>
          </p:nvSpPr>
          <p:spPr>
            <a:xfrm>
              <a:off x="1866960" y="2991960"/>
              <a:ext cx="739080" cy="2151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12"/>
            <p:cNvSpPr/>
            <p:nvPr/>
          </p:nvSpPr>
          <p:spPr>
            <a:xfrm>
              <a:off x="2039040" y="4149360"/>
              <a:ext cx="72360" cy="65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3693240" y="725400"/>
            <a:ext cx="4807080" cy="374220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a5b0f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"/>
          <p:cNvSpPr/>
          <p:nvPr/>
        </p:nvSpPr>
        <p:spPr>
          <a:xfrm>
            <a:off x="3894480" y="964080"/>
            <a:ext cx="4405320" cy="28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Barlow Light"/>
                <a:ea typeface="Barlow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6" name="TextShape 3"/>
          <p:cNvSpPr txBox="1"/>
          <p:nvPr/>
        </p:nvSpPr>
        <p:spPr>
          <a:xfrm>
            <a:off x="8778240" y="2208240"/>
            <a:ext cx="365400" cy="72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1E86FDCC-38B9-4D94-9BAC-C85AA17B141A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7" name="TextShape 4"/>
          <p:cNvSpPr txBox="1"/>
          <p:nvPr/>
        </p:nvSpPr>
        <p:spPr>
          <a:xfrm>
            <a:off x="486000" y="671040"/>
            <a:ext cx="2097720" cy="3742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a5b0fe"/>
                </a:solidFill>
                <a:latin typeface="Miriam Libre"/>
                <a:ea typeface="Miriam Libre"/>
              </a:rPr>
              <a:t>Exemplo tela desktop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Tela exibindo informações de um projeto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2442240" y="1691280"/>
            <a:ext cx="43646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Miriam Libre"/>
                <a:ea typeface="Miriam Libre"/>
              </a:rPr>
              <a:t>Apresentação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457200" y="586800"/>
            <a:ext cx="5138280" cy="67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Objetivos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02B7FA83-1D0F-4DC3-962B-0CAD24F49240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457200" y="1401480"/>
            <a:ext cx="4114440" cy="315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en-US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Gerenciador de Projetos;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en-US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Lasse;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en-US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Armazena e gerencia os dados;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en-US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Gera formulários oficias;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457200" y="233280"/>
            <a:ext cx="5138280" cy="567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Requisitos Funcionais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2DF87658-97FC-40E4-8FAF-8D31ECFDF9A2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aphicFrame>
        <p:nvGraphicFramePr>
          <p:cNvPr id="454" name="Table 3"/>
          <p:cNvGraphicFramePr/>
          <p:nvPr/>
        </p:nvGraphicFramePr>
        <p:xfrm>
          <a:off x="523080" y="743760"/>
          <a:ext cx="4524840" cy="4218120"/>
        </p:xfrm>
        <a:graphic>
          <a:graphicData uri="http://schemas.openxmlformats.org/drawingml/2006/table">
            <a:tbl>
              <a:tblPr/>
              <a:tblGrid>
                <a:gridCol w="599040"/>
                <a:gridCol w="2999160"/>
                <a:gridCol w="926640"/>
              </a:tblGrid>
              <a:tr h="342360"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Código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Requisito Funcional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Classificação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560520"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manter os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usuários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com os seguintes dados:  nome, cpf, rg, data de emissão do rg, data de nascimento, tipo de usuário, valor da hora de trabalho, formação, atuação, e-mail e login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992880"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20000"/>
                        </a:lnSpc>
                        <a:spcBef>
                          <a:spcPts val="286"/>
                        </a:spcBef>
                        <a:spcAft>
                          <a:spcPts val="286"/>
                        </a:spcAf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projetos como os seguintes dados: data de início, data de finalização, funcionários, tarefas, nome, total gasto, nome do convênio, número do convênio, fonte de recurso, número centro de custo e descrição.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992880"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as tarefas dentro de um projeto com os seguintes dados:  data de início, estado(concluída, trabalhando, aguardando), data prevista para conclusão, atividades, viagens, compras, nome e descrição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1329480"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funcionários mantenham viagens em uma tarefa com os seguintes dados: viajante,  origem, destino, meta, data ida, data volta, justificativa, observações, passagem, veículo, data entrada hospedagem, horário entrada hospedagem, data saída hospedagem, horário saída hospedagem, gastos e total gasto.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55" name="Imagem 5" descr=""/>
          <p:cNvPicPr/>
          <p:nvPr/>
        </p:nvPicPr>
        <p:blipFill>
          <a:blip r:embed="rId1"/>
          <a:stretch/>
        </p:blipFill>
        <p:spPr>
          <a:xfrm>
            <a:off x="5048280" y="116856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56" name="Imagem 9" descr=""/>
          <p:cNvPicPr/>
          <p:nvPr/>
        </p:nvPicPr>
        <p:blipFill>
          <a:blip r:embed="rId2"/>
          <a:stretch/>
        </p:blipFill>
        <p:spPr>
          <a:xfrm>
            <a:off x="5050440" y="199152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57" name="Imagem 10" descr=""/>
          <p:cNvPicPr/>
          <p:nvPr/>
        </p:nvPicPr>
        <p:blipFill>
          <a:blip r:embed="rId3"/>
          <a:stretch/>
        </p:blipFill>
        <p:spPr>
          <a:xfrm>
            <a:off x="5048280" y="293544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58" name="Imagem 11" descr=""/>
          <p:cNvPicPr/>
          <p:nvPr/>
        </p:nvPicPr>
        <p:blipFill>
          <a:blip r:embed="rId4"/>
          <a:stretch/>
        </p:blipFill>
        <p:spPr>
          <a:xfrm>
            <a:off x="5048280" y="4124880"/>
            <a:ext cx="334080" cy="4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9538878A-446E-4574-8B8E-1B8E645330BF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aphicFrame>
        <p:nvGraphicFramePr>
          <p:cNvPr id="460" name="Table 2"/>
          <p:cNvGraphicFramePr/>
          <p:nvPr/>
        </p:nvGraphicFramePr>
        <p:xfrm>
          <a:off x="421560" y="232200"/>
          <a:ext cx="5087880" cy="4538520"/>
        </p:xfrm>
        <a:graphic>
          <a:graphicData uri="http://schemas.openxmlformats.org/drawingml/2006/table">
            <a:tbl>
              <a:tblPr/>
              <a:tblGrid>
                <a:gridCol w="620640"/>
                <a:gridCol w="3412440"/>
                <a:gridCol w="1054800"/>
              </a:tblGrid>
              <a:tr h="62244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veículos usados em uma viagem com os seguintes dados: nome, tipo, data de retirada, data de devolução, horário de retirada e horário de devolução e condutor.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4288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condutores de um veiculo com os seguintes dados: nome, CNH e data de validade do CNH.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692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as compras feitas em uma tarefa com os seguintes dados: propósito(finalidade), total gasto, e os itens comprados.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4288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itens de uma compra com os seguintes dados: valor, quantidade e nome.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72972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as atividades dentro de uma tarefa com os seguintes dados: tipo, tempo gasto, comentário, data de realização, total gasto e funcionário.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4288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funcionários criem atividades não planejadas em seu perfil, sem necessidade de estarem vinculadas a um projeto.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62244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 funcionário criador de um projeto possa inserir outro funcionário, dando permissão a todas as funcionalidades deste projeto ao funcionário inserido.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836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realizem autenticação no sistema por meio de login e senha.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61" name="Imagem 7" descr=""/>
          <p:cNvPicPr/>
          <p:nvPr/>
        </p:nvPicPr>
        <p:blipFill>
          <a:blip r:embed="rId1"/>
          <a:stretch/>
        </p:blipFill>
        <p:spPr>
          <a:xfrm>
            <a:off x="5510160" y="29592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62" name="Imagem 8" descr=""/>
          <p:cNvPicPr/>
          <p:nvPr/>
        </p:nvPicPr>
        <p:blipFill>
          <a:blip r:embed="rId2"/>
          <a:stretch/>
        </p:blipFill>
        <p:spPr>
          <a:xfrm>
            <a:off x="5510160" y="91188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63" name="Imagem 9" descr=""/>
          <p:cNvPicPr/>
          <p:nvPr/>
        </p:nvPicPr>
        <p:blipFill>
          <a:blip r:embed="rId3"/>
          <a:stretch/>
        </p:blipFill>
        <p:spPr>
          <a:xfrm>
            <a:off x="5510160" y="374400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64" name="Imagem 10" descr=""/>
          <p:cNvPicPr/>
          <p:nvPr/>
        </p:nvPicPr>
        <p:blipFill>
          <a:blip r:embed="rId4"/>
          <a:stretch/>
        </p:blipFill>
        <p:spPr>
          <a:xfrm>
            <a:off x="5510160" y="433224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65" name="Imagem 6" descr=""/>
          <p:cNvPicPr/>
          <p:nvPr/>
        </p:nvPicPr>
        <p:blipFill>
          <a:blip r:embed="rId5"/>
          <a:stretch/>
        </p:blipFill>
        <p:spPr>
          <a:xfrm>
            <a:off x="5536800" y="1487520"/>
            <a:ext cx="327240" cy="327240"/>
          </a:xfrm>
          <a:prstGeom prst="rect">
            <a:avLst/>
          </a:prstGeom>
          <a:ln>
            <a:noFill/>
          </a:ln>
        </p:spPr>
      </p:pic>
      <p:pic>
        <p:nvPicPr>
          <p:cNvPr id="466" name="Imagem 13" descr=""/>
          <p:cNvPicPr/>
          <p:nvPr/>
        </p:nvPicPr>
        <p:blipFill>
          <a:blip r:embed="rId6"/>
          <a:stretch/>
        </p:blipFill>
        <p:spPr>
          <a:xfrm>
            <a:off x="5536800" y="1969920"/>
            <a:ext cx="327240" cy="327240"/>
          </a:xfrm>
          <a:prstGeom prst="rect">
            <a:avLst/>
          </a:prstGeom>
          <a:ln>
            <a:noFill/>
          </a:ln>
        </p:spPr>
      </p:pic>
      <p:pic>
        <p:nvPicPr>
          <p:cNvPr id="467" name="Imagem 14" descr=""/>
          <p:cNvPicPr/>
          <p:nvPr/>
        </p:nvPicPr>
        <p:blipFill>
          <a:blip r:embed="rId7"/>
          <a:stretch/>
        </p:blipFill>
        <p:spPr>
          <a:xfrm>
            <a:off x="5536800" y="2588040"/>
            <a:ext cx="327240" cy="327240"/>
          </a:xfrm>
          <a:prstGeom prst="rect">
            <a:avLst/>
          </a:prstGeom>
          <a:ln>
            <a:noFill/>
          </a:ln>
        </p:spPr>
      </p:pic>
      <p:pic>
        <p:nvPicPr>
          <p:cNvPr id="468" name="Imagem 15" descr=""/>
          <p:cNvPicPr/>
          <p:nvPr/>
        </p:nvPicPr>
        <p:blipFill>
          <a:blip r:embed="rId8"/>
          <a:stretch/>
        </p:blipFill>
        <p:spPr>
          <a:xfrm>
            <a:off x="5536800" y="3206520"/>
            <a:ext cx="327240" cy="32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3012E3E2-5A19-451D-B65C-778C76D88313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aphicFrame>
        <p:nvGraphicFramePr>
          <p:cNvPr id="470" name="Table 2"/>
          <p:cNvGraphicFramePr/>
          <p:nvPr/>
        </p:nvGraphicFramePr>
        <p:xfrm>
          <a:off x="254160" y="146160"/>
          <a:ext cx="5339880" cy="4597560"/>
        </p:xfrm>
        <a:graphic>
          <a:graphicData uri="http://schemas.openxmlformats.org/drawingml/2006/table">
            <a:tbl>
              <a:tblPr/>
              <a:tblGrid>
                <a:gridCol w="743400"/>
                <a:gridCol w="3511440"/>
                <a:gridCol w="1085040"/>
              </a:tblGrid>
              <a:tr h="40104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apresentar aos funcionários um gráfico de colunas com o tempo gasto em cada projeto durante um dia e/ou um mês inteiro.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91440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gerar e disponibilizar ao administrador gráficos de participação dos funcionários em determinado projeto ou de gastos de determinado projeto em determinado período. O sistema deve gerar e disponibilizar ao administrador gráficos das atividades de cada funcionário e gráfico de gastos de todos os projetos.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calcular os gastos totais de um projeto automaticamente com base nos gastos em viagens, compras e atividades de todas as tarefas.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Oculto.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forneçam arquivos odt em forma de formulários e esse arquivo seja convertido para html, sendo exibido no navegador.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152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identificar possíveis campos de um formulário fornecido pelo usuário, possibilitando o preenchimento desse campo.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0104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insiram e excluam campos para preenchimento em um formulário fornecido.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62676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 usuário selecione um projeto e um funcionário para que o sistema auto complete campos com nomes parecidos e forneça palavras cadastradas parecidas durante o preenchimento de um campo.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0104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20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gerar um novo arquivo odt com base no formulário preenchido pelo usuário disponibilizando-o para download.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1520"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21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mantenham os formulários cadastrados com os seguintes dados: nome, Identificador, data criação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71" name="Imagem 5" descr=""/>
          <p:cNvPicPr/>
          <p:nvPr/>
        </p:nvPicPr>
        <p:blipFill>
          <a:blip r:embed="rId1"/>
          <a:stretch/>
        </p:blipFill>
        <p:spPr>
          <a:xfrm>
            <a:off x="5594400" y="153432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72" name="Imagem 6" descr=""/>
          <p:cNvPicPr/>
          <p:nvPr/>
        </p:nvPicPr>
        <p:blipFill>
          <a:blip r:embed="rId2"/>
          <a:stretch/>
        </p:blipFill>
        <p:spPr>
          <a:xfrm>
            <a:off x="5594400" y="439164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73" name="Imagem 7" descr=""/>
          <p:cNvPicPr/>
          <p:nvPr/>
        </p:nvPicPr>
        <p:blipFill>
          <a:blip r:embed="rId3"/>
          <a:stretch/>
        </p:blipFill>
        <p:spPr>
          <a:xfrm>
            <a:off x="5621040" y="2041200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474" name="Imagem 9" descr=""/>
          <p:cNvPicPr/>
          <p:nvPr/>
        </p:nvPicPr>
        <p:blipFill>
          <a:blip r:embed="rId4"/>
          <a:stretch/>
        </p:blipFill>
        <p:spPr>
          <a:xfrm>
            <a:off x="5591880" y="3982680"/>
            <a:ext cx="334080" cy="4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171360" y="108000"/>
            <a:ext cx="5138280" cy="669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Regras de Negócio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8808120" y="2208240"/>
            <a:ext cx="335520" cy="72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6ED0E526-F1F0-4D75-BAA1-06254C7D8276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aphicFrame>
        <p:nvGraphicFramePr>
          <p:cNvPr id="477" name="Table 3"/>
          <p:cNvGraphicFramePr/>
          <p:nvPr/>
        </p:nvGraphicFramePr>
        <p:xfrm>
          <a:off x="285480" y="777600"/>
          <a:ext cx="4959360" cy="3971880"/>
        </p:xfrm>
        <a:graphic>
          <a:graphicData uri="http://schemas.openxmlformats.org/drawingml/2006/table">
            <a:tbl>
              <a:tblPr/>
              <a:tblGrid>
                <a:gridCol w="635760"/>
                <a:gridCol w="587160"/>
                <a:gridCol w="3736440"/>
              </a:tblGrid>
              <a:tr h="214200">
                <a:tc>
                  <a:txBody>
                    <a:bodyPr lIns="48600" rIns="48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Código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RF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Regra de Negócio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1143720"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01, RF 12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prever uma hierarquia de acesso em que o usuário denominado administrador terá acesso a todos os dados do sistema e a geração de gráficos exclusivos, enquanto o usuário denominado funcionário poderá acessar apenas os dados inseridos por ele ou compartilhados com o mesmo além de poder criar projetos, tarefas e atividades.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89960"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Uma tarefa pode apenas ser criada caso sua data de início e conclusão estejam entre o período de início e o fim do projeto em que está inserida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 administrador só poder ser cadastrado caso uma senha de sistema seja inserida.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89960"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Uma atividade só pode ser inserida caso sua data de realização esteja entre o período de início e conclusão da tarefa em que está sendo inserida.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 funcionário inserido em um projeto, não terá permissão de inserir outros funcionários nesse projeto.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89960"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Ao final da inserção de uma viagem o usuário poderá gerar um arquivo odt com estrutura predefinida preenchido com os dados cadastrados.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91040"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Ao final da inserção de uma compra o usuário poderá gerar um arquivo odt com estrutura predefinida preenchido com os dados cadastrados.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78" name="Imagem 10" descr=""/>
          <p:cNvPicPr/>
          <p:nvPr/>
        </p:nvPicPr>
        <p:blipFill>
          <a:blip r:embed="rId1"/>
          <a:stretch/>
        </p:blipFill>
        <p:spPr>
          <a:xfrm>
            <a:off x="5245200" y="116856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79" name="Imagem 11" descr=""/>
          <p:cNvPicPr/>
          <p:nvPr/>
        </p:nvPicPr>
        <p:blipFill>
          <a:blip r:embed="rId2"/>
          <a:stretch/>
        </p:blipFill>
        <p:spPr>
          <a:xfrm>
            <a:off x="5245200" y="215028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80" name="Imagem 12" descr=""/>
          <p:cNvPicPr/>
          <p:nvPr/>
        </p:nvPicPr>
        <p:blipFill>
          <a:blip r:embed="rId3"/>
          <a:stretch/>
        </p:blipFill>
        <p:spPr>
          <a:xfrm>
            <a:off x="5245200" y="258408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81" name="Imagem 13" descr=""/>
          <p:cNvPicPr/>
          <p:nvPr/>
        </p:nvPicPr>
        <p:blipFill>
          <a:blip r:embed="rId4"/>
          <a:stretch/>
        </p:blipFill>
        <p:spPr>
          <a:xfrm>
            <a:off x="5245200" y="300996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82" name="Imagem 14" descr=""/>
          <p:cNvPicPr/>
          <p:nvPr/>
        </p:nvPicPr>
        <p:blipFill>
          <a:blip r:embed="rId5"/>
          <a:stretch/>
        </p:blipFill>
        <p:spPr>
          <a:xfrm>
            <a:off x="5245200" y="338076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83" name="Imagem 15" descr=""/>
          <p:cNvPicPr/>
          <p:nvPr/>
        </p:nvPicPr>
        <p:blipFill>
          <a:blip r:embed="rId6"/>
          <a:stretch/>
        </p:blipFill>
        <p:spPr>
          <a:xfrm>
            <a:off x="5245200" y="3814200"/>
            <a:ext cx="334080" cy="433080"/>
          </a:xfrm>
          <a:prstGeom prst="rect">
            <a:avLst/>
          </a:prstGeom>
          <a:ln>
            <a:noFill/>
          </a:ln>
        </p:spPr>
      </p:pic>
      <p:pic>
        <p:nvPicPr>
          <p:cNvPr id="484" name="Imagem 16" descr=""/>
          <p:cNvPicPr/>
          <p:nvPr/>
        </p:nvPicPr>
        <p:blipFill>
          <a:blip r:embed="rId7"/>
          <a:stretch/>
        </p:blipFill>
        <p:spPr>
          <a:xfrm>
            <a:off x="5245200" y="4281120"/>
            <a:ext cx="334080" cy="4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2442240" y="1691280"/>
            <a:ext cx="43646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Miriam Libre"/>
                <a:ea typeface="Miriam Libre"/>
              </a:rPr>
              <a:t>Estrutura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85800" y="536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arlow Light"/>
                <a:ea typeface="Barlow Light"/>
              </a:rPr>
              <a:t>Banco de Dados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4116240" y="4807440"/>
            <a:ext cx="910800" cy="33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E3A71DC2-E2C1-4CD5-A5FD-BB04708F6E4A}" type="slidenum">
              <a:rPr b="0" lang="en-US" sz="1000" spc="-1" strike="noStrike">
                <a:solidFill>
                  <a:srgbClr val="ffffff"/>
                </a:solidFill>
                <a:latin typeface="Barlow"/>
                <a:ea typeface="Barlow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88" name="Imagem 4" descr=""/>
          <p:cNvPicPr/>
          <p:nvPr/>
        </p:nvPicPr>
        <p:blipFill>
          <a:blip r:embed="rId1"/>
          <a:stretch/>
        </p:blipFill>
        <p:spPr>
          <a:xfrm>
            <a:off x="1041480" y="592200"/>
            <a:ext cx="7194240" cy="421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LibreOffice/6.0.7.3$Linux_X86_64 LibreOffice_project/00m0$Build-3</Application>
  <Words>1200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Lyncon</dc:creator>
  <dc:description/>
  <dc:language>en-US</dc:language>
  <cp:lastModifiedBy/>
  <dcterms:modified xsi:type="dcterms:W3CDTF">2019-09-25T20:54:47Z</dcterms:modified>
  <cp:revision>16</cp:revision>
  <dc:subject/>
  <dc:title>Lasse Project Manager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