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5b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514296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558000" y="0"/>
            <a:ext cx="1563840" cy="2824200"/>
            <a:chOff x="558000" y="0"/>
            <a:chExt cx="1563840" cy="2824200"/>
          </a:xfrm>
        </p:grpSpPr>
        <p:sp>
          <p:nvSpPr>
            <p:cNvPr id="2" name="CustomShape 3"/>
            <p:cNvSpPr/>
            <p:nvPr/>
          </p:nvSpPr>
          <p:spPr>
            <a:xfrm>
              <a:off x="903600" y="2190960"/>
              <a:ext cx="285480" cy="252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558000" y="1683000"/>
              <a:ext cx="1563840" cy="11412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723960" y="2297520"/>
              <a:ext cx="465480" cy="270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723960" y="2617560"/>
              <a:ext cx="465480" cy="327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723960" y="2404080"/>
              <a:ext cx="465480" cy="327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23960" y="2511000"/>
              <a:ext cx="465480" cy="327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302840" y="2190960"/>
              <a:ext cx="552600" cy="467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16840" y="0"/>
              <a:ext cx="884520" cy="21171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" name="Group 11"/>
          <p:cNvGrpSpPr/>
          <p:nvPr/>
        </p:nvGrpSpPr>
        <p:grpSpPr>
          <a:xfrm>
            <a:off x="6411960" y="439920"/>
            <a:ext cx="2731320" cy="1042200"/>
            <a:chOff x="6411960" y="439920"/>
            <a:chExt cx="2731320" cy="1042200"/>
          </a:xfrm>
        </p:grpSpPr>
        <p:sp>
          <p:nvSpPr>
            <p:cNvPr id="11" name="CustomShape 12"/>
            <p:cNvSpPr/>
            <p:nvPr/>
          </p:nvSpPr>
          <p:spPr>
            <a:xfrm rot="16200000">
              <a:off x="6879960" y="1051920"/>
              <a:ext cx="92160" cy="644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 rot="16200000">
              <a:off x="6672600" y="838800"/>
              <a:ext cx="406080" cy="2718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 rot="16200000">
              <a:off x="6707160" y="910800"/>
              <a:ext cx="311400" cy="1278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 rot="16200000">
              <a:off x="6879960" y="832680"/>
              <a:ext cx="92160" cy="644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 rot="16200000">
              <a:off x="7042680" y="807840"/>
              <a:ext cx="653400" cy="339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 rot="16200000">
              <a:off x="6311880" y="750600"/>
              <a:ext cx="653400" cy="453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 rot="16200000">
              <a:off x="7293960" y="958320"/>
              <a:ext cx="271800" cy="327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 rot="16200000">
              <a:off x="6485040" y="937440"/>
              <a:ext cx="80280" cy="80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 rot="16200000">
              <a:off x="6854400" y="909720"/>
              <a:ext cx="351000" cy="7934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 rot="16200000">
              <a:off x="7532640" y="-347040"/>
              <a:ext cx="823320" cy="2397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rot="16200000">
              <a:off x="8031960" y="994680"/>
              <a:ext cx="80280" cy="723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" name="Group 23"/>
          <p:cNvGrpSpPr/>
          <p:nvPr/>
        </p:nvGrpSpPr>
        <p:grpSpPr>
          <a:xfrm>
            <a:off x="1080" y="3295440"/>
            <a:ext cx="2443320" cy="1388880"/>
            <a:chOff x="1080" y="3295440"/>
            <a:chExt cx="2443320" cy="1388880"/>
          </a:xfrm>
        </p:grpSpPr>
        <p:sp>
          <p:nvSpPr>
            <p:cNvPr id="23" name="CustomShape 24"/>
            <p:cNvSpPr/>
            <p:nvPr/>
          </p:nvSpPr>
          <p:spPr>
            <a:xfrm rot="5400000">
              <a:off x="1937160" y="4431600"/>
              <a:ext cx="301320" cy="2037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 rot="5400000">
              <a:off x="1860120" y="3421440"/>
              <a:ext cx="455760" cy="2037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 rot="5400000">
              <a:off x="833400" y="2770560"/>
              <a:ext cx="778680" cy="24433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" name="Group 27"/>
          <p:cNvGrpSpPr/>
          <p:nvPr/>
        </p:nvGrpSpPr>
        <p:grpSpPr>
          <a:xfrm>
            <a:off x="6870240" y="2412720"/>
            <a:ext cx="1767960" cy="2730960"/>
            <a:chOff x="6870240" y="2412720"/>
            <a:chExt cx="1767960" cy="2730960"/>
          </a:xfrm>
        </p:grpSpPr>
        <p:sp>
          <p:nvSpPr>
            <p:cNvPr id="27" name="CustomShape 28"/>
            <p:cNvSpPr/>
            <p:nvPr/>
          </p:nvSpPr>
          <p:spPr>
            <a:xfrm rot="10800000">
              <a:off x="7983720" y="3090960"/>
              <a:ext cx="211320" cy="316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29"/>
            <p:cNvSpPr/>
            <p:nvPr/>
          </p:nvSpPr>
          <p:spPr>
            <a:xfrm rot="10800000">
              <a:off x="7983720" y="2968560"/>
              <a:ext cx="211320" cy="316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30"/>
            <p:cNvSpPr/>
            <p:nvPr/>
          </p:nvSpPr>
          <p:spPr>
            <a:xfrm rot="10800000">
              <a:off x="7088040" y="2510280"/>
              <a:ext cx="1338120" cy="11548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CustomShape 31"/>
            <p:cNvSpPr/>
            <p:nvPr/>
          </p:nvSpPr>
          <p:spPr>
            <a:xfrm rot="10800000">
              <a:off x="7983720" y="2844720"/>
              <a:ext cx="211320" cy="316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 rot="10800000">
              <a:off x="6946560" y="3025800"/>
              <a:ext cx="115920" cy="1159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 rot="10800000">
              <a:off x="8497440" y="2903760"/>
              <a:ext cx="31680" cy="3603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 rot="10800000">
              <a:off x="7293960" y="2844360"/>
              <a:ext cx="534240" cy="530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 rot="10800000">
              <a:off x="6870240" y="2412720"/>
              <a:ext cx="1762200" cy="13478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 rot="10800000">
              <a:off x="7718040" y="3406320"/>
              <a:ext cx="920160" cy="17373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" name="PlaceHolder 3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7" name="PlaceHolder 3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5b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0"/>
            <a:ext cx="9143280" cy="514296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5" name="Group 2"/>
          <p:cNvGrpSpPr/>
          <p:nvPr/>
        </p:nvGrpSpPr>
        <p:grpSpPr>
          <a:xfrm>
            <a:off x="6991920" y="754920"/>
            <a:ext cx="2151360" cy="1222920"/>
            <a:chOff x="6991920" y="754920"/>
            <a:chExt cx="2151360" cy="1222920"/>
          </a:xfrm>
        </p:grpSpPr>
        <p:sp>
          <p:nvSpPr>
            <p:cNvPr id="76" name="CustomShape 3"/>
            <p:cNvSpPr/>
            <p:nvPr/>
          </p:nvSpPr>
          <p:spPr>
            <a:xfrm rot="16200000">
              <a:off x="7172280" y="797760"/>
              <a:ext cx="265320" cy="179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4"/>
            <p:cNvSpPr/>
            <p:nvPr/>
          </p:nvSpPr>
          <p:spPr>
            <a:xfrm rot="16200000">
              <a:off x="7104600" y="1687680"/>
              <a:ext cx="401040" cy="179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5"/>
            <p:cNvSpPr/>
            <p:nvPr/>
          </p:nvSpPr>
          <p:spPr>
            <a:xfrm rot="16200000">
              <a:off x="7724880" y="288000"/>
              <a:ext cx="685440" cy="21513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" name="Group 6"/>
          <p:cNvGrpSpPr/>
          <p:nvPr/>
        </p:nvGrpSpPr>
        <p:grpSpPr>
          <a:xfrm>
            <a:off x="0" y="3286440"/>
            <a:ext cx="2547720" cy="1105920"/>
            <a:chOff x="0" y="3286440"/>
            <a:chExt cx="2547720" cy="1105920"/>
          </a:xfrm>
        </p:grpSpPr>
        <p:sp>
          <p:nvSpPr>
            <p:cNvPr id="80" name="CustomShape 7"/>
            <p:cNvSpPr/>
            <p:nvPr/>
          </p:nvSpPr>
          <p:spPr>
            <a:xfrm rot="16200000">
              <a:off x="1878840" y="3811320"/>
              <a:ext cx="30600" cy="30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"/>
            <p:cNvSpPr/>
            <p:nvPr/>
          </p:nvSpPr>
          <p:spPr>
            <a:xfrm rot="16200000">
              <a:off x="1879560" y="3285360"/>
              <a:ext cx="667080" cy="6688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9"/>
            <p:cNvSpPr/>
            <p:nvPr/>
          </p:nvSpPr>
          <p:spPr>
            <a:xfrm rot="16200000">
              <a:off x="590760" y="2868480"/>
              <a:ext cx="933120" cy="21146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" name="PlaceHolder 1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5b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808120" y="2208240"/>
            <a:ext cx="335160" cy="726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0" y="0"/>
            <a:ext cx="609516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3" name="Group 3"/>
          <p:cNvGrpSpPr/>
          <p:nvPr/>
        </p:nvGrpSpPr>
        <p:grpSpPr>
          <a:xfrm>
            <a:off x="6489000" y="0"/>
            <a:ext cx="1882080" cy="2445480"/>
            <a:chOff x="6489000" y="0"/>
            <a:chExt cx="1882080" cy="2445480"/>
          </a:xfrm>
        </p:grpSpPr>
        <p:sp>
          <p:nvSpPr>
            <p:cNvPr id="124" name="CustomShape 4"/>
            <p:cNvSpPr/>
            <p:nvPr/>
          </p:nvSpPr>
          <p:spPr>
            <a:xfrm>
              <a:off x="6965280" y="1625760"/>
              <a:ext cx="26280" cy="2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5"/>
            <p:cNvSpPr/>
            <p:nvPr/>
          </p:nvSpPr>
          <p:spPr>
            <a:xfrm>
              <a:off x="6868440" y="1625760"/>
              <a:ext cx="577080" cy="5785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6"/>
            <p:cNvSpPr/>
            <p:nvPr/>
          </p:nvSpPr>
          <p:spPr>
            <a:xfrm>
              <a:off x="7960680" y="2092320"/>
              <a:ext cx="250200" cy="2516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7"/>
            <p:cNvSpPr/>
            <p:nvPr/>
          </p:nvSpPr>
          <p:spPr>
            <a:xfrm>
              <a:off x="8019360" y="1974960"/>
              <a:ext cx="250200" cy="2516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8"/>
            <p:cNvSpPr/>
            <p:nvPr/>
          </p:nvSpPr>
          <p:spPr>
            <a:xfrm>
              <a:off x="7902000" y="1974960"/>
              <a:ext cx="250200" cy="2516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9"/>
            <p:cNvSpPr/>
            <p:nvPr/>
          </p:nvSpPr>
          <p:spPr>
            <a:xfrm>
              <a:off x="7579800" y="917640"/>
              <a:ext cx="577080" cy="5785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10"/>
            <p:cNvSpPr/>
            <p:nvPr/>
          </p:nvSpPr>
          <p:spPr>
            <a:xfrm>
              <a:off x="7960680" y="928800"/>
              <a:ext cx="180000" cy="1821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11"/>
            <p:cNvSpPr/>
            <p:nvPr/>
          </p:nvSpPr>
          <p:spPr>
            <a:xfrm>
              <a:off x="7794000" y="1866960"/>
              <a:ext cx="577080" cy="5785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2"/>
            <p:cNvSpPr/>
            <p:nvPr/>
          </p:nvSpPr>
          <p:spPr>
            <a:xfrm>
              <a:off x="8179920" y="1882800"/>
              <a:ext cx="180000" cy="1821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3"/>
            <p:cNvSpPr/>
            <p:nvPr/>
          </p:nvSpPr>
          <p:spPr>
            <a:xfrm>
              <a:off x="7660800" y="1298520"/>
              <a:ext cx="378720" cy="80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4"/>
            <p:cNvSpPr/>
            <p:nvPr/>
          </p:nvSpPr>
          <p:spPr>
            <a:xfrm>
              <a:off x="7660800" y="1212840"/>
              <a:ext cx="401040" cy="630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5"/>
            <p:cNvSpPr/>
            <p:nvPr/>
          </p:nvSpPr>
          <p:spPr>
            <a:xfrm>
              <a:off x="7671960" y="1131840"/>
              <a:ext cx="202320" cy="53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6"/>
            <p:cNvSpPr/>
            <p:nvPr/>
          </p:nvSpPr>
          <p:spPr>
            <a:xfrm>
              <a:off x="6489000" y="0"/>
              <a:ext cx="807120" cy="18295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7" name="Group 17"/>
          <p:cNvGrpSpPr/>
          <p:nvPr/>
        </p:nvGrpSpPr>
        <p:grpSpPr>
          <a:xfrm>
            <a:off x="6489000" y="3281400"/>
            <a:ext cx="2148480" cy="1861560"/>
            <a:chOff x="6489000" y="3281400"/>
            <a:chExt cx="2148480" cy="1861560"/>
          </a:xfrm>
        </p:grpSpPr>
        <p:sp>
          <p:nvSpPr>
            <p:cNvPr id="138" name="CustomShape 18"/>
            <p:cNvSpPr/>
            <p:nvPr/>
          </p:nvSpPr>
          <p:spPr>
            <a:xfrm>
              <a:off x="8408160" y="3475080"/>
              <a:ext cx="229320" cy="1551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9"/>
            <p:cNvSpPr/>
            <p:nvPr/>
          </p:nvSpPr>
          <p:spPr>
            <a:xfrm>
              <a:off x="7579440" y="3475080"/>
              <a:ext cx="347040" cy="1551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20"/>
            <p:cNvSpPr/>
            <p:nvPr/>
          </p:nvSpPr>
          <p:spPr>
            <a:xfrm>
              <a:off x="6489000" y="3759120"/>
              <a:ext cx="1105560" cy="8312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21"/>
            <p:cNvSpPr/>
            <p:nvPr/>
          </p:nvSpPr>
          <p:spPr>
            <a:xfrm>
              <a:off x="6701760" y="4075200"/>
              <a:ext cx="380160" cy="3801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22"/>
            <p:cNvSpPr/>
            <p:nvPr/>
          </p:nvSpPr>
          <p:spPr>
            <a:xfrm>
              <a:off x="7162200" y="4086360"/>
              <a:ext cx="213480" cy="262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23"/>
            <p:cNvSpPr/>
            <p:nvPr/>
          </p:nvSpPr>
          <p:spPr>
            <a:xfrm>
              <a:off x="7162200" y="4178160"/>
              <a:ext cx="213480" cy="262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24"/>
            <p:cNvSpPr/>
            <p:nvPr/>
          </p:nvSpPr>
          <p:spPr>
            <a:xfrm>
              <a:off x="7162200" y="4268880"/>
              <a:ext cx="213480" cy="262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25"/>
            <p:cNvSpPr/>
            <p:nvPr/>
          </p:nvSpPr>
          <p:spPr>
            <a:xfrm>
              <a:off x="7162200" y="4361040"/>
              <a:ext cx="213480" cy="24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26"/>
            <p:cNvSpPr/>
            <p:nvPr/>
          </p:nvSpPr>
          <p:spPr>
            <a:xfrm>
              <a:off x="7814520" y="3281400"/>
              <a:ext cx="592920" cy="1861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7" name="PlaceHolder 2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8" name="PlaceHolder 28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9" name="PlaceHolder 29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5b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808120" y="2208240"/>
            <a:ext cx="335160" cy="726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0" y="0"/>
            <a:ext cx="609516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8" name="Group 3"/>
          <p:cNvGrpSpPr/>
          <p:nvPr/>
        </p:nvGrpSpPr>
        <p:grpSpPr>
          <a:xfrm>
            <a:off x="6422400" y="0"/>
            <a:ext cx="1651680" cy="2269440"/>
            <a:chOff x="6422400" y="0"/>
            <a:chExt cx="1651680" cy="2269440"/>
          </a:xfrm>
        </p:grpSpPr>
        <p:sp>
          <p:nvSpPr>
            <p:cNvPr id="189" name="CustomShape 4"/>
            <p:cNvSpPr/>
            <p:nvPr/>
          </p:nvSpPr>
          <p:spPr>
            <a:xfrm>
              <a:off x="6699960" y="1760400"/>
              <a:ext cx="229320" cy="201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5"/>
            <p:cNvSpPr/>
            <p:nvPr/>
          </p:nvSpPr>
          <p:spPr>
            <a:xfrm>
              <a:off x="6422400" y="1352520"/>
              <a:ext cx="1256760" cy="9169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6"/>
            <p:cNvSpPr/>
            <p:nvPr/>
          </p:nvSpPr>
          <p:spPr>
            <a:xfrm>
              <a:off x="6555600" y="1846080"/>
              <a:ext cx="374040" cy="21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7"/>
            <p:cNvSpPr/>
            <p:nvPr/>
          </p:nvSpPr>
          <p:spPr>
            <a:xfrm>
              <a:off x="6555600" y="2103480"/>
              <a:ext cx="374040" cy="2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8"/>
            <p:cNvSpPr/>
            <p:nvPr/>
          </p:nvSpPr>
          <p:spPr>
            <a:xfrm>
              <a:off x="6555600" y="1931760"/>
              <a:ext cx="374040" cy="2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9"/>
            <p:cNvSpPr/>
            <p:nvPr/>
          </p:nvSpPr>
          <p:spPr>
            <a:xfrm>
              <a:off x="6555600" y="2017800"/>
              <a:ext cx="374040" cy="2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10"/>
            <p:cNvSpPr/>
            <p:nvPr/>
          </p:nvSpPr>
          <p:spPr>
            <a:xfrm>
              <a:off x="7020720" y="1760400"/>
              <a:ext cx="443880" cy="3754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11"/>
            <p:cNvSpPr/>
            <p:nvPr/>
          </p:nvSpPr>
          <p:spPr>
            <a:xfrm>
              <a:off x="7898760" y="1406520"/>
              <a:ext cx="175320" cy="7232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12"/>
            <p:cNvSpPr/>
            <p:nvPr/>
          </p:nvSpPr>
          <p:spPr>
            <a:xfrm>
              <a:off x="6630120" y="0"/>
              <a:ext cx="710640" cy="17013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8" name="Group 13"/>
          <p:cNvGrpSpPr/>
          <p:nvPr/>
        </p:nvGrpSpPr>
        <p:grpSpPr>
          <a:xfrm>
            <a:off x="7106040" y="2674800"/>
            <a:ext cx="1550520" cy="2468160"/>
            <a:chOff x="7106040" y="2674800"/>
            <a:chExt cx="1550520" cy="2468160"/>
          </a:xfrm>
        </p:grpSpPr>
        <p:sp>
          <p:nvSpPr>
            <p:cNvPr id="199" name="CustomShape 14"/>
            <p:cNvSpPr/>
            <p:nvPr/>
          </p:nvSpPr>
          <p:spPr>
            <a:xfrm>
              <a:off x="7175880" y="3565440"/>
              <a:ext cx="15120" cy="327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15"/>
            <p:cNvSpPr/>
            <p:nvPr/>
          </p:nvSpPr>
          <p:spPr>
            <a:xfrm>
              <a:off x="7207560" y="3565440"/>
              <a:ext cx="15120" cy="327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16"/>
            <p:cNvSpPr/>
            <p:nvPr/>
          </p:nvSpPr>
          <p:spPr>
            <a:xfrm>
              <a:off x="7106040" y="3529080"/>
              <a:ext cx="186480" cy="4010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17"/>
            <p:cNvSpPr/>
            <p:nvPr/>
          </p:nvSpPr>
          <p:spPr>
            <a:xfrm>
              <a:off x="7148880" y="3657600"/>
              <a:ext cx="101160" cy="2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18"/>
            <p:cNvSpPr/>
            <p:nvPr/>
          </p:nvSpPr>
          <p:spPr>
            <a:xfrm>
              <a:off x="7683840" y="3367080"/>
              <a:ext cx="523080" cy="3708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19"/>
            <p:cNvSpPr/>
            <p:nvPr/>
          </p:nvSpPr>
          <p:spPr>
            <a:xfrm>
              <a:off x="7496640" y="2674800"/>
              <a:ext cx="936000" cy="12549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20"/>
            <p:cNvSpPr/>
            <p:nvPr/>
          </p:nvSpPr>
          <p:spPr>
            <a:xfrm>
              <a:off x="7683840" y="2884320"/>
              <a:ext cx="250200" cy="21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21"/>
            <p:cNvSpPr/>
            <p:nvPr/>
          </p:nvSpPr>
          <p:spPr>
            <a:xfrm>
              <a:off x="7683840" y="3056040"/>
              <a:ext cx="250200" cy="2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22"/>
            <p:cNvSpPr/>
            <p:nvPr/>
          </p:nvSpPr>
          <p:spPr>
            <a:xfrm>
              <a:off x="7715880" y="3184560"/>
              <a:ext cx="480240" cy="3009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23"/>
            <p:cNvSpPr/>
            <p:nvPr/>
          </p:nvSpPr>
          <p:spPr>
            <a:xfrm>
              <a:off x="7683840" y="2970000"/>
              <a:ext cx="250200" cy="21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24"/>
            <p:cNvSpPr/>
            <p:nvPr/>
          </p:nvSpPr>
          <p:spPr>
            <a:xfrm>
              <a:off x="7945920" y="3598920"/>
              <a:ext cx="710640" cy="15440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0" name="PlaceHolder 2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1" name="PlaceHolder 2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5b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0"/>
            <a:ext cx="9143280" cy="514296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"/>
          <p:cNvSpPr/>
          <p:nvPr/>
        </p:nvSpPr>
        <p:spPr>
          <a:xfrm rot="16200000">
            <a:off x="4403880" y="4520880"/>
            <a:ext cx="335160" cy="910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5b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808120" y="2208240"/>
            <a:ext cx="335160" cy="726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"/>
          <p:cNvSpPr/>
          <p:nvPr/>
        </p:nvSpPr>
        <p:spPr>
          <a:xfrm>
            <a:off x="0" y="0"/>
            <a:ext cx="609516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0" name="Group 3"/>
          <p:cNvGrpSpPr/>
          <p:nvPr/>
        </p:nvGrpSpPr>
        <p:grpSpPr>
          <a:xfrm>
            <a:off x="6707880" y="2948040"/>
            <a:ext cx="1731240" cy="2194560"/>
            <a:chOff x="6707880" y="2948040"/>
            <a:chExt cx="1731240" cy="2194560"/>
          </a:xfrm>
        </p:grpSpPr>
        <p:sp>
          <p:nvSpPr>
            <p:cNvPr id="291" name="CustomShape 4"/>
            <p:cNvSpPr/>
            <p:nvPr/>
          </p:nvSpPr>
          <p:spPr>
            <a:xfrm>
              <a:off x="7884360" y="3335400"/>
              <a:ext cx="73800" cy="518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5"/>
            <p:cNvSpPr/>
            <p:nvPr/>
          </p:nvSpPr>
          <p:spPr>
            <a:xfrm>
              <a:off x="7846200" y="3211560"/>
              <a:ext cx="326160" cy="2181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6"/>
            <p:cNvSpPr/>
            <p:nvPr/>
          </p:nvSpPr>
          <p:spPr>
            <a:xfrm>
              <a:off x="7884360" y="3259080"/>
              <a:ext cx="250200" cy="102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7"/>
            <p:cNvSpPr/>
            <p:nvPr/>
          </p:nvSpPr>
          <p:spPr>
            <a:xfrm>
              <a:off x="8060400" y="3335400"/>
              <a:ext cx="73800" cy="518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8"/>
            <p:cNvSpPr/>
            <p:nvPr/>
          </p:nvSpPr>
          <p:spPr>
            <a:xfrm>
              <a:off x="7744680" y="3581280"/>
              <a:ext cx="524880" cy="2721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9"/>
            <p:cNvSpPr/>
            <p:nvPr/>
          </p:nvSpPr>
          <p:spPr>
            <a:xfrm>
              <a:off x="7744680" y="2948040"/>
              <a:ext cx="524880" cy="3643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10"/>
            <p:cNvSpPr/>
            <p:nvPr/>
          </p:nvSpPr>
          <p:spPr>
            <a:xfrm>
              <a:off x="7900200" y="3753000"/>
              <a:ext cx="218160" cy="2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11"/>
            <p:cNvSpPr/>
            <p:nvPr/>
          </p:nvSpPr>
          <p:spPr>
            <a:xfrm>
              <a:off x="7974720" y="3006720"/>
              <a:ext cx="64440" cy="644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12"/>
            <p:cNvSpPr/>
            <p:nvPr/>
          </p:nvSpPr>
          <p:spPr>
            <a:xfrm>
              <a:off x="6707880" y="4091040"/>
              <a:ext cx="565920" cy="6804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13"/>
            <p:cNvSpPr/>
            <p:nvPr/>
          </p:nvSpPr>
          <p:spPr>
            <a:xfrm>
              <a:off x="6809400" y="4273560"/>
              <a:ext cx="100800" cy="849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14"/>
            <p:cNvSpPr/>
            <p:nvPr/>
          </p:nvSpPr>
          <p:spPr>
            <a:xfrm>
              <a:off x="6809400" y="4386240"/>
              <a:ext cx="100800" cy="849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15"/>
            <p:cNvSpPr/>
            <p:nvPr/>
          </p:nvSpPr>
          <p:spPr>
            <a:xfrm>
              <a:off x="6938280" y="4295880"/>
              <a:ext cx="245160" cy="518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16"/>
            <p:cNvSpPr/>
            <p:nvPr/>
          </p:nvSpPr>
          <p:spPr>
            <a:xfrm>
              <a:off x="6927120" y="4397400"/>
              <a:ext cx="272160" cy="630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17"/>
            <p:cNvSpPr/>
            <p:nvPr/>
          </p:nvSpPr>
          <p:spPr>
            <a:xfrm>
              <a:off x="6798600" y="4541760"/>
              <a:ext cx="405720" cy="914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18"/>
            <p:cNvSpPr/>
            <p:nvPr/>
          </p:nvSpPr>
          <p:spPr>
            <a:xfrm>
              <a:off x="7371360" y="4118040"/>
              <a:ext cx="164160" cy="610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19"/>
            <p:cNvSpPr/>
            <p:nvPr/>
          </p:nvSpPr>
          <p:spPr>
            <a:xfrm>
              <a:off x="7601760" y="3125880"/>
              <a:ext cx="281880" cy="637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20"/>
            <p:cNvSpPr/>
            <p:nvPr/>
          </p:nvSpPr>
          <p:spPr>
            <a:xfrm>
              <a:off x="7777800" y="3216240"/>
              <a:ext cx="661320" cy="19263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21"/>
            <p:cNvSpPr/>
            <p:nvPr/>
          </p:nvSpPr>
          <p:spPr>
            <a:xfrm>
              <a:off x="7931880" y="4253040"/>
              <a:ext cx="64440" cy="579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9" name="Group 22"/>
          <p:cNvGrpSpPr/>
          <p:nvPr/>
        </p:nvGrpSpPr>
        <p:grpSpPr>
          <a:xfrm>
            <a:off x="6519600" y="720"/>
            <a:ext cx="1550520" cy="2467800"/>
            <a:chOff x="6519600" y="720"/>
            <a:chExt cx="1550520" cy="2467800"/>
          </a:xfrm>
        </p:grpSpPr>
        <p:sp>
          <p:nvSpPr>
            <p:cNvPr id="310" name="CustomShape 23"/>
            <p:cNvSpPr/>
            <p:nvPr/>
          </p:nvSpPr>
          <p:spPr>
            <a:xfrm rot="10800000">
              <a:off x="7985160" y="1545120"/>
              <a:ext cx="15120" cy="327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24"/>
            <p:cNvSpPr/>
            <p:nvPr/>
          </p:nvSpPr>
          <p:spPr>
            <a:xfrm rot="10800000">
              <a:off x="7953120" y="1545120"/>
              <a:ext cx="15120" cy="327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25"/>
            <p:cNvSpPr/>
            <p:nvPr/>
          </p:nvSpPr>
          <p:spPr>
            <a:xfrm rot="10800000">
              <a:off x="7883640" y="1213560"/>
              <a:ext cx="186480" cy="4010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26"/>
            <p:cNvSpPr/>
            <p:nvPr/>
          </p:nvSpPr>
          <p:spPr>
            <a:xfrm rot="10800000">
              <a:off x="7926120" y="1459800"/>
              <a:ext cx="101160" cy="2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27"/>
            <p:cNvSpPr/>
            <p:nvPr/>
          </p:nvSpPr>
          <p:spPr>
            <a:xfrm rot="10800000">
              <a:off x="6968880" y="1405800"/>
              <a:ext cx="523080" cy="3708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28"/>
            <p:cNvSpPr/>
            <p:nvPr/>
          </p:nvSpPr>
          <p:spPr>
            <a:xfrm rot="10800000">
              <a:off x="6743520" y="1213560"/>
              <a:ext cx="936000" cy="12549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29"/>
            <p:cNvSpPr/>
            <p:nvPr/>
          </p:nvSpPr>
          <p:spPr>
            <a:xfrm rot="10800000">
              <a:off x="7241760" y="2237400"/>
              <a:ext cx="250200" cy="21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30"/>
            <p:cNvSpPr/>
            <p:nvPr/>
          </p:nvSpPr>
          <p:spPr>
            <a:xfrm rot="10800000">
              <a:off x="7241760" y="2061360"/>
              <a:ext cx="250200" cy="2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31"/>
            <p:cNvSpPr/>
            <p:nvPr/>
          </p:nvSpPr>
          <p:spPr>
            <a:xfrm rot="10800000">
              <a:off x="6980040" y="1658160"/>
              <a:ext cx="480240" cy="3009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32"/>
            <p:cNvSpPr/>
            <p:nvPr/>
          </p:nvSpPr>
          <p:spPr>
            <a:xfrm rot="10800000">
              <a:off x="7241760" y="2151720"/>
              <a:ext cx="250200" cy="21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33"/>
            <p:cNvSpPr/>
            <p:nvPr/>
          </p:nvSpPr>
          <p:spPr>
            <a:xfrm rot="10800000">
              <a:off x="6519600" y="720"/>
              <a:ext cx="710640" cy="15440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1" name="PlaceHolder 3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2" name="PlaceHolder 3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5b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8808120" y="2208240"/>
            <a:ext cx="335160" cy="726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"/>
          <p:cNvSpPr/>
          <p:nvPr/>
        </p:nvSpPr>
        <p:spPr>
          <a:xfrm>
            <a:off x="0" y="0"/>
            <a:ext cx="456588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5b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8808120" y="2208240"/>
            <a:ext cx="335160" cy="726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2"/>
          <p:cNvSpPr/>
          <p:nvPr/>
        </p:nvSpPr>
        <p:spPr>
          <a:xfrm flipH="1">
            <a:off x="-720" y="0"/>
            <a:ext cx="304740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8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2990160" y="2948760"/>
            <a:ext cx="3162960" cy="5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Miriam Libre"/>
                <a:ea typeface="Miriam Libre"/>
              </a:rPr>
              <a:t>Lasse Project Manager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438" name="Imagem 2" descr=""/>
          <p:cNvPicPr/>
          <p:nvPr/>
        </p:nvPicPr>
        <p:blipFill>
          <a:blip r:embed="rId1"/>
          <a:stretch/>
        </p:blipFill>
        <p:spPr>
          <a:xfrm>
            <a:off x="2770200" y="973440"/>
            <a:ext cx="3602880" cy="2262240"/>
          </a:xfrm>
          <a:prstGeom prst="rect">
            <a:avLst/>
          </a:prstGeom>
          <a:ln>
            <a:noFill/>
          </a:ln>
        </p:spPr>
      </p:pic>
      <p:sp>
        <p:nvSpPr>
          <p:cNvPr id="439" name="CustomShape 2"/>
          <p:cNvSpPr/>
          <p:nvPr/>
        </p:nvSpPr>
        <p:spPr>
          <a:xfrm>
            <a:off x="2522880" y="3577680"/>
            <a:ext cx="409752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Nomes: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Lyncon e Camila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Orientadores: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Itamar Nieradka e Marcela Turin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685800" y="129960"/>
            <a:ext cx="777168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Barlow Light"/>
                <a:ea typeface="Barlow Light"/>
              </a:rPr>
              <a:t>Diagrama de Classes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4116240" y="4807440"/>
            <a:ext cx="9104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fld id="{47D4533C-15F8-4CD4-99DF-4D4CD5DEABDF}" type="slidenum">
              <a:rPr b="0" lang="pt-BR" sz="1000" spc="-1" strike="noStrike">
                <a:solidFill>
                  <a:srgbClr val="ffffff"/>
                </a:solidFill>
                <a:latin typeface="Barlow"/>
                <a:ea typeface="Barlow"/>
              </a:rPr>
              <a:t>&lt;número&gt;</a:t>
            </a:fld>
            <a:endParaRPr b="0" lang="pt-BR" sz="1000" spc="-1" strike="noStrike">
              <a:latin typeface="Arial"/>
            </a:endParaRPr>
          </a:p>
        </p:txBody>
      </p:sp>
      <p:pic>
        <p:nvPicPr>
          <p:cNvPr id="483" name="Imagem 5" descr=""/>
          <p:cNvPicPr/>
          <p:nvPr/>
        </p:nvPicPr>
        <p:blipFill>
          <a:blip r:embed="rId1"/>
          <a:stretch/>
        </p:blipFill>
        <p:spPr>
          <a:xfrm>
            <a:off x="1235520" y="607320"/>
            <a:ext cx="6672240" cy="426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2442240" y="1691280"/>
            <a:ext cx="436428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Miriam Libre"/>
                <a:ea typeface="Miriam Libre"/>
              </a:rPr>
              <a:t>Funcionamento</a:t>
            </a:r>
            <a:endParaRPr b="0" lang="pt-BR" sz="4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8778240" y="2208240"/>
            <a:ext cx="365040" cy="7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fld id="{69E5D79D-0F4E-4671-9022-A640334E09FF}" type="slidenum">
              <a:rPr b="0" lang="pt-BR" sz="1000" spc="-1" strike="noStrike">
                <a:solidFill>
                  <a:srgbClr val="ffffff"/>
                </a:solidFill>
                <a:latin typeface="Barlow"/>
                <a:ea typeface="Barlow"/>
              </a:rPr>
              <a:t>&lt;número&gt;</a:t>
            </a:fld>
            <a:endParaRPr b="0" lang="pt-BR" sz="1000" spc="-1" strike="noStrike"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755280" y="406440"/>
            <a:ext cx="463320" cy="463320"/>
          </a:xfrm>
          <a:prstGeom prst="smileyFace">
            <a:avLst>
              <a:gd name="adj" fmla="val 465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CustomShape 3"/>
          <p:cNvSpPr/>
          <p:nvPr/>
        </p:nvSpPr>
        <p:spPr>
          <a:xfrm>
            <a:off x="1365120" y="577800"/>
            <a:ext cx="122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88" name="CustomShape 4"/>
          <p:cNvSpPr/>
          <p:nvPr/>
        </p:nvSpPr>
        <p:spPr>
          <a:xfrm>
            <a:off x="1273320" y="343440"/>
            <a:ext cx="217728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Arial"/>
              </a:rPr>
              <a:t>http://lasse-manager.com/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489" name="CustomShape 5"/>
          <p:cNvSpPr/>
          <p:nvPr/>
        </p:nvSpPr>
        <p:spPr>
          <a:xfrm>
            <a:off x="2698920" y="291960"/>
            <a:ext cx="1040760" cy="640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Router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90" name="CustomShape 6"/>
          <p:cNvSpPr/>
          <p:nvPr/>
        </p:nvSpPr>
        <p:spPr>
          <a:xfrm flipH="1">
            <a:off x="1364400" y="788040"/>
            <a:ext cx="1186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1" name="CustomShape 7"/>
          <p:cNvSpPr/>
          <p:nvPr/>
        </p:nvSpPr>
        <p:spPr>
          <a:xfrm>
            <a:off x="1487160" y="810360"/>
            <a:ext cx="75528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Tela Login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92" name="CustomShape 8"/>
          <p:cNvSpPr/>
          <p:nvPr/>
        </p:nvSpPr>
        <p:spPr>
          <a:xfrm>
            <a:off x="266760" y="505080"/>
            <a:ext cx="266040" cy="266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93" name="Line 9"/>
          <p:cNvSpPr/>
          <p:nvPr/>
        </p:nvSpPr>
        <p:spPr>
          <a:xfrm>
            <a:off x="266400" y="1428480"/>
            <a:ext cx="5245200" cy="360"/>
          </a:xfrm>
          <a:prstGeom prst="line">
            <a:avLst/>
          </a:prstGeom>
          <a:ln>
            <a:solidFill>
              <a:srgbClr val="9faaf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CustomShape 10"/>
          <p:cNvSpPr/>
          <p:nvPr/>
        </p:nvSpPr>
        <p:spPr>
          <a:xfrm>
            <a:off x="266760" y="2448720"/>
            <a:ext cx="266040" cy="266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95" name="CustomShape 11"/>
          <p:cNvSpPr/>
          <p:nvPr/>
        </p:nvSpPr>
        <p:spPr>
          <a:xfrm>
            <a:off x="707400" y="2350080"/>
            <a:ext cx="463320" cy="463320"/>
          </a:xfrm>
          <a:prstGeom prst="smileyFace">
            <a:avLst>
              <a:gd name="adj" fmla="val -465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12"/>
          <p:cNvSpPr/>
          <p:nvPr/>
        </p:nvSpPr>
        <p:spPr>
          <a:xfrm>
            <a:off x="2229840" y="2340720"/>
            <a:ext cx="945360" cy="522720"/>
          </a:xfrm>
          <a:prstGeom prst="flowChartAlternate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Tela Login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97" name="CustomShape 13"/>
          <p:cNvSpPr/>
          <p:nvPr/>
        </p:nvSpPr>
        <p:spPr>
          <a:xfrm>
            <a:off x="1345680" y="2521440"/>
            <a:ext cx="767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8" name="CustomShape 14"/>
          <p:cNvSpPr/>
          <p:nvPr/>
        </p:nvSpPr>
        <p:spPr>
          <a:xfrm>
            <a:off x="1219320" y="2277720"/>
            <a:ext cx="108288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000000"/>
                </a:solidFill>
                <a:latin typeface="Arial"/>
                <a:ea typeface="Arial"/>
              </a:rPr>
              <a:t>Clica cadastrar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499" name="CustomShape 15"/>
          <p:cNvSpPr/>
          <p:nvPr/>
        </p:nvSpPr>
        <p:spPr>
          <a:xfrm>
            <a:off x="4703760" y="2318400"/>
            <a:ext cx="857880" cy="5281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Router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00" name="CustomShape 16"/>
          <p:cNvSpPr/>
          <p:nvPr/>
        </p:nvSpPr>
        <p:spPr>
          <a:xfrm flipV="1">
            <a:off x="3245040" y="2344680"/>
            <a:ext cx="148428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01" name="CustomShape 17"/>
          <p:cNvSpPr/>
          <p:nvPr/>
        </p:nvSpPr>
        <p:spPr>
          <a:xfrm>
            <a:off x="3283920" y="1729800"/>
            <a:ext cx="1282320" cy="618840"/>
          </a:xfrm>
          <a:prstGeom prst="round2SameRect">
            <a:avLst>
              <a:gd name="adj1" fmla="val 16667"/>
              <a:gd name="adj2" fmla="val 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pt-BR" sz="800" spc="-1" strike="noStrike">
                <a:solidFill>
                  <a:srgbClr val="000000"/>
                </a:solidFill>
                <a:latin typeface="Arial"/>
                <a:ea typeface="Arial"/>
              </a:rPr>
              <a:t>nome”: “Arnaldo”,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pt-BR" sz="800" spc="-1" strike="noStrike">
                <a:solidFill>
                  <a:srgbClr val="000000"/>
                </a:solidFill>
                <a:latin typeface="Arial"/>
                <a:ea typeface="Arial"/>
              </a:rPr>
              <a:t>cpf”: “3424324”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502" name="CustomShape 18"/>
          <p:cNvSpPr/>
          <p:nvPr/>
        </p:nvSpPr>
        <p:spPr>
          <a:xfrm>
            <a:off x="3291120" y="2365200"/>
            <a:ext cx="1282320" cy="285840"/>
          </a:xfrm>
          <a:prstGeom prst="round2SameRect">
            <a:avLst>
              <a:gd name="adj1" fmla="val 0"/>
              <a:gd name="adj2" fmla="val 2028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600" spc="-1" strike="noStrike">
                <a:solidFill>
                  <a:srgbClr val="000000"/>
                </a:solidFill>
                <a:latin typeface="Arial"/>
                <a:ea typeface="Arial"/>
              </a:rPr>
              <a:t>lasse-manager.com/api/users</a:t>
            </a:r>
            <a:endParaRPr b="0" lang="pt-BR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600" spc="-1" strike="noStrike">
                <a:solidFill>
                  <a:srgbClr val="000000"/>
                </a:solidFill>
                <a:latin typeface="Arial"/>
                <a:ea typeface="Arial"/>
              </a:rPr>
              <a:t>método: </a:t>
            </a:r>
            <a:r>
              <a:rPr b="0" lang="pt-BR" sz="600" spc="-1" strike="noStrike">
                <a:solidFill>
                  <a:srgbClr val="000000"/>
                </a:solidFill>
                <a:latin typeface="Arial"/>
                <a:ea typeface="Arial"/>
              </a:rPr>
              <a:t>POST</a:t>
            </a:r>
            <a:endParaRPr b="0" lang="pt-BR" sz="600" spc="-1" strike="noStrike">
              <a:latin typeface="Arial"/>
            </a:endParaRPr>
          </a:p>
        </p:txBody>
      </p:sp>
      <p:sp>
        <p:nvSpPr>
          <p:cNvPr id="503" name="CustomShape 19"/>
          <p:cNvSpPr/>
          <p:nvPr/>
        </p:nvSpPr>
        <p:spPr>
          <a:xfrm>
            <a:off x="485280" y="3966840"/>
            <a:ext cx="970920" cy="565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Usuario Controller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04" name="CustomShape 20"/>
          <p:cNvSpPr/>
          <p:nvPr/>
        </p:nvSpPr>
        <p:spPr>
          <a:xfrm flipH="1">
            <a:off x="3218760" y="2715480"/>
            <a:ext cx="1483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05" name="CustomShape 21"/>
          <p:cNvSpPr/>
          <p:nvPr/>
        </p:nvSpPr>
        <p:spPr>
          <a:xfrm>
            <a:off x="2553840" y="3219120"/>
            <a:ext cx="1282320" cy="522720"/>
          </a:xfrm>
          <a:prstGeom prst="round2SameRect">
            <a:avLst>
              <a:gd name="adj1" fmla="val 0"/>
              <a:gd name="adj2" fmla="val 2028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6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pt-BR" sz="600" spc="-1" strike="noStrike">
                <a:solidFill>
                  <a:srgbClr val="000000"/>
                </a:solidFill>
                <a:latin typeface="Arial"/>
                <a:ea typeface="Arial"/>
              </a:rPr>
              <a:t>status”: “sucesso”</a:t>
            </a:r>
            <a:endParaRPr b="0" lang="pt-BR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600" spc="-1" strike="noStrike">
              <a:latin typeface="Arial"/>
            </a:endParaRPr>
          </a:p>
        </p:txBody>
      </p:sp>
      <p:sp>
        <p:nvSpPr>
          <p:cNvPr id="506" name="Line 22"/>
          <p:cNvSpPr/>
          <p:nvPr/>
        </p:nvSpPr>
        <p:spPr>
          <a:xfrm flipH="1">
            <a:off x="5130720" y="2846880"/>
            <a:ext cx="2160" cy="978480"/>
          </a:xfrm>
          <a:prstGeom prst="line">
            <a:avLst/>
          </a:prstGeom>
          <a:ln w="2844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07" name="Line 23"/>
          <p:cNvSpPr/>
          <p:nvPr/>
        </p:nvSpPr>
        <p:spPr>
          <a:xfrm flipH="1">
            <a:off x="1170720" y="3825360"/>
            <a:ext cx="3960000" cy="360"/>
          </a:xfrm>
          <a:prstGeom prst="line">
            <a:avLst/>
          </a:prstGeom>
          <a:ln w="2844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08" name="CustomShape 24"/>
          <p:cNvSpPr/>
          <p:nvPr/>
        </p:nvSpPr>
        <p:spPr>
          <a:xfrm>
            <a:off x="1171080" y="3825720"/>
            <a:ext cx="360" cy="14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09" name="Line 25"/>
          <p:cNvSpPr/>
          <p:nvPr/>
        </p:nvSpPr>
        <p:spPr>
          <a:xfrm flipH="1" flipV="1">
            <a:off x="752760" y="3205080"/>
            <a:ext cx="2160" cy="747360"/>
          </a:xfrm>
          <a:prstGeom prst="line">
            <a:avLst/>
          </a:prstGeom>
          <a:ln w="2844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0" name="Line 26"/>
          <p:cNvSpPr/>
          <p:nvPr/>
        </p:nvSpPr>
        <p:spPr>
          <a:xfrm>
            <a:off x="752760" y="3205080"/>
            <a:ext cx="4085640" cy="360"/>
          </a:xfrm>
          <a:prstGeom prst="line">
            <a:avLst/>
          </a:prstGeom>
          <a:ln w="2844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1" name="CustomShape 27"/>
          <p:cNvSpPr/>
          <p:nvPr/>
        </p:nvSpPr>
        <p:spPr>
          <a:xfrm flipV="1">
            <a:off x="4838760" y="2846520"/>
            <a:ext cx="360" cy="35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2" name="CustomShape 28"/>
          <p:cNvSpPr/>
          <p:nvPr/>
        </p:nvSpPr>
        <p:spPr>
          <a:xfrm flipH="1">
            <a:off x="1272600" y="2715480"/>
            <a:ext cx="767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3" name="CustomShape 29"/>
          <p:cNvSpPr/>
          <p:nvPr/>
        </p:nvSpPr>
        <p:spPr>
          <a:xfrm>
            <a:off x="1204200" y="2711160"/>
            <a:ext cx="97020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Arial"/>
              </a:rPr>
              <a:t>Exibe Mensagem</a:t>
            </a:r>
            <a:endParaRPr b="0" lang="pt-BR" sz="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3693240" y="725400"/>
            <a:ext cx="4806720" cy="3741840"/>
          </a:xfrm>
          <a:custGeom>
            <a:avLst/>
            <a:gdLst/>
            <a:ah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a5b0f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2"/>
          <p:cNvSpPr/>
          <p:nvPr/>
        </p:nvSpPr>
        <p:spPr>
          <a:xfrm>
            <a:off x="3894480" y="964080"/>
            <a:ext cx="4404960" cy="28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Barlow Light"/>
                <a:ea typeface="Barlow Light"/>
              </a:rPr>
              <a:t>Place your screenshot here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16" name="CustomShape 3"/>
          <p:cNvSpPr/>
          <p:nvPr/>
        </p:nvSpPr>
        <p:spPr>
          <a:xfrm>
            <a:off x="8778240" y="2208240"/>
            <a:ext cx="365040" cy="7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fld id="{F075AA0C-7022-4594-883A-D330F08AF6B6}" type="slidenum">
              <a:rPr b="0" lang="pt-BR" sz="1000" spc="-1" strike="noStrike">
                <a:solidFill>
                  <a:srgbClr val="ffffff"/>
                </a:solidFill>
                <a:latin typeface="Barlow"/>
                <a:ea typeface="Barlow"/>
              </a:rPr>
              <a:t>&lt;número&gt;</a:t>
            </a:fld>
            <a:endParaRPr b="0" lang="pt-BR" sz="1000" spc="-1" strike="noStrike">
              <a:latin typeface="Arial"/>
            </a:endParaRPr>
          </a:p>
        </p:txBody>
      </p:sp>
      <p:sp>
        <p:nvSpPr>
          <p:cNvPr id="517" name="CustomShape 4"/>
          <p:cNvSpPr/>
          <p:nvPr/>
        </p:nvSpPr>
        <p:spPr>
          <a:xfrm>
            <a:off x="486000" y="671040"/>
            <a:ext cx="2097360" cy="374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a5b0fe"/>
                </a:solidFill>
                <a:latin typeface="Miriam Libre"/>
                <a:ea typeface="Miriam Libre"/>
              </a:rPr>
              <a:t>Exemplo tela desktop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Barlow Light"/>
                <a:ea typeface="Barlow Light"/>
              </a:rPr>
              <a:t>Tela exibindo informações de um projeto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18" name="" descr=""/>
          <p:cNvPicPr/>
          <p:nvPr/>
        </p:nvPicPr>
        <p:blipFill>
          <a:blip r:embed="rId1"/>
          <a:stretch/>
        </p:blipFill>
        <p:spPr>
          <a:xfrm>
            <a:off x="3816000" y="864000"/>
            <a:ext cx="4494240" cy="28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5819040" y="489960"/>
            <a:ext cx="2074320" cy="4163040"/>
          </a:xfrm>
          <a:custGeom>
            <a:avLst/>
            <a:gdLst/>
            <a:ahLst/>
            <a:rect l="l" t="t" r="r" b="b"/>
            <a:pathLst>
              <a:path w="30819" h="61841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a5b0f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2"/>
          <p:cNvSpPr/>
          <p:nvPr/>
        </p:nvSpPr>
        <p:spPr>
          <a:xfrm>
            <a:off x="486000" y="671040"/>
            <a:ext cx="3609000" cy="374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a5b0fe"/>
                </a:solidFill>
                <a:latin typeface="Miriam Libre"/>
                <a:ea typeface="Miriam Libre"/>
              </a:rPr>
              <a:t>Exemplo tela mobile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Barlow Light"/>
                <a:ea typeface="Barlow Light"/>
              </a:rPr>
              <a:t>Tela exibindo viagens de uma tarefa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21" name="CustomShape 3"/>
          <p:cNvSpPr/>
          <p:nvPr/>
        </p:nvSpPr>
        <p:spPr>
          <a:xfrm>
            <a:off x="5912280" y="839160"/>
            <a:ext cx="1887840" cy="33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Barlow Light"/>
                <a:ea typeface="Barlow Light"/>
              </a:rPr>
              <a:t>Place your screenshot here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22" name="CustomShape 4"/>
          <p:cNvSpPr/>
          <p:nvPr/>
        </p:nvSpPr>
        <p:spPr>
          <a:xfrm>
            <a:off x="8778240" y="2208240"/>
            <a:ext cx="365040" cy="7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fld id="{A426229A-80C5-46E2-8BCD-674C5EF12264}" type="slidenum">
              <a:rPr b="0" lang="pt-BR" sz="1000" spc="-1" strike="noStrike">
                <a:solidFill>
                  <a:srgbClr val="ffffff"/>
                </a:solidFill>
                <a:latin typeface="Barlow"/>
                <a:ea typeface="Barlow"/>
              </a:rPr>
              <a:t>&lt;número&gt;</a:t>
            </a:fld>
            <a:endParaRPr b="0" lang="pt-BR" sz="1000" spc="-1" strike="noStrike">
              <a:latin typeface="Arial"/>
            </a:endParaRPr>
          </a:p>
        </p:txBody>
      </p:sp>
      <p:grpSp>
        <p:nvGrpSpPr>
          <p:cNvPr id="523" name="Group 5"/>
          <p:cNvGrpSpPr/>
          <p:nvPr/>
        </p:nvGrpSpPr>
        <p:grpSpPr>
          <a:xfrm>
            <a:off x="1670400" y="2692080"/>
            <a:ext cx="935280" cy="2450880"/>
            <a:chOff x="1670400" y="2692080"/>
            <a:chExt cx="935280" cy="2450880"/>
          </a:xfrm>
        </p:grpSpPr>
        <p:sp>
          <p:nvSpPr>
            <p:cNvPr id="524" name="CustomShape 6"/>
            <p:cNvSpPr/>
            <p:nvPr/>
          </p:nvSpPr>
          <p:spPr>
            <a:xfrm>
              <a:off x="1829880" y="3399480"/>
              <a:ext cx="586080" cy="3042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CustomShape 7"/>
            <p:cNvSpPr/>
            <p:nvPr/>
          </p:nvSpPr>
          <p:spPr>
            <a:xfrm>
              <a:off x="1829880" y="2692080"/>
              <a:ext cx="586080" cy="4068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CustomShape 8"/>
            <p:cNvSpPr/>
            <p:nvPr/>
          </p:nvSpPr>
          <p:spPr>
            <a:xfrm>
              <a:off x="2003400" y="3591000"/>
              <a:ext cx="243720" cy="295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CustomShape 9"/>
            <p:cNvSpPr/>
            <p:nvPr/>
          </p:nvSpPr>
          <p:spPr>
            <a:xfrm>
              <a:off x="2086920" y="2757960"/>
              <a:ext cx="72000" cy="720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CustomShape 10"/>
            <p:cNvSpPr/>
            <p:nvPr/>
          </p:nvSpPr>
          <p:spPr>
            <a:xfrm>
              <a:off x="1670400" y="2890800"/>
              <a:ext cx="315000" cy="7117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11"/>
            <p:cNvSpPr/>
            <p:nvPr/>
          </p:nvSpPr>
          <p:spPr>
            <a:xfrm>
              <a:off x="1866960" y="2991960"/>
              <a:ext cx="738720" cy="21510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12"/>
            <p:cNvSpPr/>
            <p:nvPr/>
          </p:nvSpPr>
          <p:spPr>
            <a:xfrm>
              <a:off x="2039040" y="4149360"/>
              <a:ext cx="72000" cy="648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31" name="" descr=""/>
          <p:cNvPicPr/>
          <p:nvPr/>
        </p:nvPicPr>
        <p:blipFill>
          <a:blip r:embed="rId1"/>
          <a:stretch/>
        </p:blipFill>
        <p:spPr>
          <a:xfrm>
            <a:off x="5912280" y="839160"/>
            <a:ext cx="1887840" cy="335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2442240" y="1691280"/>
            <a:ext cx="436428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Miriam Libre"/>
                <a:ea typeface="Miriam Libre"/>
              </a:rPr>
              <a:t>Apresentação</a:t>
            </a:r>
            <a:endParaRPr b="0" lang="pt-BR" sz="4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457200" y="586800"/>
            <a:ext cx="5137920" cy="67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a5b0fe"/>
                </a:solidFill>
                <a:latin typeface="Miriam Libre"/>
                <a:ea typeface="Miriam Libre"/>
              </a:rPr>
              <a:t>Objetivos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8808120" y="2208240"/>
            <a:ext cx="335160" cy="7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fld id="{7FC00F44-A936-434D-B5E9-EF7523FB4233}" type="slidenum">
              <a:rPr b="0" lang="pt-BR" sz="1000" spc="-1" strike="noStrike">
                <a:solidFill>
                  <a:srgbClr val="ffffff"/>
                </a:solidFill>
                <a:latin typeface="Barlow"/>
                <a:ea typeface="Barlow"/>
              </a:rPr>
              <a:t>&lt;número&gt;</a:t>
            </a:fld>
            <a:endParaRPr b="0" lang="pt-BR" sz="1000" spc="-1" strike="noStrike">
              <a:latin typeface="Arial"/>
            </a:endParaRPr>
          </a:p>
        </p:txBody>
      </p:sp>
      <p:sp>
        <p:nvSpPr>
          <p:cNvPr id="443" name="CustomShape 3"/>
          <p:cNvSpPr/>
          <p:nvPr/>
        </p:nvSpPr>
        <p:spPr>
          <a:xfrm>
            <a:off x="457200" y="1401480"/>
            <a:ext cx="4798800" cy="31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spcBef>
                <a:spcPts val="601"/>
              </a:spcBef>
              <a:buClr>
                <a:srgbClr val="a5b0fe"/>
              </a:buClr>
              <a:buFont typeface="Barlow Light"/>
              <a:buChar char="▹"/>
            </a:pPr>
            <a:r>
              <a:rPr b="0" lang="pt-BR" sz="1800" spc="-1" strike="noStrike">
                <a:solidFill>
                  <a:srgbClr val="000000"/>
                </a:solidFill>
                <a:latin typeface="Barlow Light"/>
                <a:ea typeface="Barlow Light"/>
              </a:rPr>
              <a:t>Gerenciador de Projetos;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spcBef>
                <a:spcPts val="601"/>
              </a:spcBef>
              <a:buClr>
                <a:srgbClr val="a5b0fe"/>
              </a:buClr>
              <a:buFont typeface="Barlow Light"/>
              <a:buChar char="▹"/>
            </a:pPr>
            <a:r>
              <a:rPr b="0" lang="pt-BR" sz="1800" spc="-1" strike="noStrike">
                <a:solidFill>
                  <a:srgbClr val="000000"/>
                </a:solidFill>
                <a:latin typeface="Barlow Light"/>
                <a:ea typeface="Barlow Light"/>
              </a:rPr>
              <a:t>Lasse;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spcBef>
                <a:spcPts val="601"/>
              </a:spcBef>
              <a:buClr>
                <a:srgbClr val="a5b0fe"/>
              </a:buClr>
              <a:buFont typeface="Barlow Light"/>
              <a:buChar char="▹"/>
            </a:pPr>
            <a:r>
              <a:rPr b="0" lang="pt-BR" sz="1800" spc="-1" strike="noStrike">
                <a:solidFill>
                  <a:srgbClr val="000000"/>
                </a:solidFill>
                <a:latin typeface="Barlow Light"/>
                <a:ea typeface="Barlow Light"/>
              </a:rPr>
              <a:t>Armazena e gerencia os dados;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spcBef>
                <a:spcPts val="601"/>
              </a:spcBef>
              <a:buClr>
                <a:srgbClr val="a5b0fe"/>
              </a:buClr>
              <a:buFont typeface="Barlow Light"/>
              <a:buChar char="▹"/>
            </a:pPr>
            <a:r>
              <a:rPr b="0" lang="pt-BR" sz="1800" spc="-1" strike="noStrike">
                <a:solidFill>
                  <a:srgbClr val="000000"/>
                </a:solidFill>
                <a:latin typeface="Barlow Light"/>
                <a:ea typeface="Barlow Light"/>
              </a:rPr>
              <a:t>Organiza dados em gráficos</a:t>
            </a:r>
            <a:endParaRPr b="0" lang="pt-BR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spcBef>
                <a:spcPts val="601"/>
              </a:spcBef>
              <a:buClr>
                <a:srgbClr val="a5b0fe"/>
              </a:buClr>
              <a:buFont typeface="Barlow Light"/>
              <a:buChar char="▹"/>
            </a:pPr>
            <a:r>
              <a:rPr b="0" lang="pt-BR" sz="1800" spc="-1" strike="noStrike">
                <a:solidFill>
                  <a:srgbClr val="000000"/>
                </a:solidFill>
                <a:latin typeface="Barlow Light"/>
                <a:ea typeface="Barlow Light"/>
              </a:rPr>
              <a:t>Gera formulários oficias;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457200" y="233280"/>
            <a:ext cx="5137920" cy="5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a5b0fe"/>
                </a:solidFill>
                <a:latin typeface="Miriam Libre"/>
                <a:ea typeface="Miriam Libre"/>
              </a:rPr>
              <a:t>Requisitos Funcionais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8808120" y="2208240"/>
            <a:ext cx="335160" cy="7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fld id="{BF3A181D-9B55-48BD-9082-E036A28FE708}" type="slidenum">
              <a:rPr b="0" lang="pt-BR" sz="1000" spc="-1" strike="noStrike">
                <a:solidFill>
                  <a:srgbClr val="ffffff"/>
                </a:solidFill>
                <a:latin typeface="Barlow"/>
                <a:ea typeface="Barlow"/>
              </a:rPr>
              <a:t>&lt;número&gt;</a:t>
            </a:fld>
            <a:endParaRPr b="0" lang="pt-BR" sz="1000" spc="-1" strike="noStrike">
              <a:latin typeface="Arial"/>
            </a:endParaRPr>
          </a:p>
        </p:txBody>
      </p:sp>
      <p:graphicFrame>
        <p:nvGraphicFramePr>
          <p:cNvPr id="446" name="Table 3"/>
          <p:cNvGraphicFramePr/>
          <p:nvPr/>
        </p:nvGraphicFramePr>
        <p:xfrm>
          <a:off x="523080" y="743760"/>
          <a:ext cx="4524480" cy="4217760"/>
        </p:xfrm>
        <a:graphic>
          <a:graphicData uri="http://schemas.openxmlformats.org/drawingml/2006/table">
            <a:tbl>
              <a:tblPr/>
              <a:tblGrid>
                <a:gridCol w="599040"/>
                <a:gridCol w="2999160"/>
                <a:gridCol w="926640"/>
              </a:tblGrid>
              <a:tr h="338400">
                <a:tc>
                  <a:txBody>
                    <a:bodyPr lIns="39600" rIns="39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3f43c5"/>
                          </a:solidFill>
                          <a:latin typeface="Arial"/>
                          <a:ea typeface="Arial"/>
                        </a:rPr>
                        <a:t>Código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3f43c5"/>
                          </a:solidFill>
                          <a:latin typeface="Arial"/>
                          <a:ea typeface="Arial"/>
                        </a:rPr>
                        <a:t>Requisito Funcional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3f43c5"/>
                          </a:solidFill>
                          <a:latin typeface="Arial"/>
                          <a:ea typeface="Arial"/>
                        </a:rPr>
                        <a:t>Classificação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</a:tr>
              <a:tr h="604440">
                <a:tc>
                  <a:txBody>
                    <a:bodyPr lIns="39600" rIns="39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01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manter os </a:t>
                      </a:r>
                      <a:r>
                        <a:rPr b="1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usuários</a:t>
                      </a: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com os seguintes dados:  nome, cpf, rg, data de emissão do rg, data de nascimento, tipo de usuário, valor da hora de trabalho, formação, atuação, e-mail e login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</a:tr>
              <a:tr h="981000">
                <a:tc>
                  <a:txBody>
                    <a:bodyPr lIns="39600" rIns="39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02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/>
                    <a:p>
                      <a:pPr algn="just">
                        <a:lnSpc>
                          <a:spcPct val="120000"/>
                        </a:lnSpc>
                        <a:spcBef>
                          <a:spcPts val="286"/>
                        </a:spcBef>
                        <a:spcAft>
                          <a:spcPts val="286"/>
                        </a:spcAft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funcionários mantenham os projetos como os seguintes dados: data de início, data de finalização, funcionários, tarefas, nome, total gasto, nome do convênio, número do convênio, fonte de recurso, número centro de custo e descrição.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</a:tr>
              <a:tr h="981000">
                <a:tc>
                  <a:txBody>
                    <a:bodyPr lIns="39600" rIns="39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03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funcionários mantenham as tarefas dentro de um projeto com os seguintes dados:  data de início, estado(concluída, trabalhando, aguardando), data prevista para conclusão, atividades, viagens, compras, nome e descrição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</a:tr>
              <a:tr h="1312920">
                <a:tc>
                  <a:txBody>
                    <a:bodyPr lIns="39600" rIns="39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04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funcionários mantenham viagens em uma tarefa com os seguintes dados: viajante,  origem, destino, meta, data ida, data volta, justificativa, observações, passagem, veículo, data entrada hospedagem, horário entrada hospedagem, data saída hospedagem, horário saída hospedagem, gastos e total gasto.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  <a:tc>
                  <a:txBody>
                    <a:bodyPr lIns="39600" rIns="39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6463bd"/>
                      </a:solidFill>
                    </a:lnL>
                    <a:lnR w="12240">
                      <a:solidFill>
                        <a:srgbClr val="6463bd"/>
                      </a:solidFill>
                    </a:lnR>
                    <a:lnT w="12240">
                      <a:solidFill>
                        <a:srgbClr val="6463bd"/>
                      </a:solidFill>
                    </a:lnT>
                    <a:lnB w="12240">
                      <a:solidFill>
                        <a:srgbClr val="6463bd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47" name="Imagem 5" descr=""/>
          <p:cNvPicPr/>
          <p:nvPr/>
        </p:nvPicPr>
        <p:blipFill>
          <a:blip r:embed="rId1"/>
          <a:stretch/>
        </p:blipFill>
        <p:spPr>
          <a:xfrm>
            <a:off x="5048280" y="1168560"/>
            <a:ext cx="333720" cy="432720"/>
          </a:xfrm>
          <a:prstGeom prst="rect">
            <a:avLst/>
          </a:prstGeom>
          <a:ln>
            <a:noFill/>
          </a:ln>
        </p:spPr>
      </p:pic>
      <p:pic>
        <p:nvPicPr>
          <p:cNvPr id="448" name="Imagem 9" descr=""/>
          <p:cNvPicPr/>
          <p:nvPr/>
        </p:nvPicPr>
        <p:blipFill>
          <a:blip r:embed="rId2"/>
          <a:stretch/>
        </p:blipFill>
        <p:spPr>
          <a:xfrm>
            <a:off x="5050440" y="1991520"/>
            <a:ext cx="333720" cy="432720"/>
          </a:xfrm>
          <a:prstGeom prst="rect">
            <a:avLst/>
          </a:prstGeom>
          <a:ln>
            <a:noFill/>
          </a:ln>
        </p:spPr>
      </p:pic>
      <p:pic>
        <p:nvPicPr>
          <p:cNvPr id="449" name="Imagem 10" descr=""/>
          <p:cNvPicPr/>
          <p:nvPr/>
        </p:nvPicPr>
        <p:blipFill>
          <a:blip r:embed="rId3"/>
          <a:stretch/>
        </p:blipFill>
        <p:spPr>
          <a:xfrm>
            <a:off x="5048280" y="2935440"/>
            <a:ext cx="333720" cy="432720"/>
          </a:xfrm>
          <a:prstGeom prst="rect">
            <a:avLst/>
          </a:prstGeom>
          <a:ln>
            <a:noFill/>
          </a:ln>
        </p:spPr>
      </p:pic>
      <p:pic>
        <p:nvPicPr>
          <p:cNvPr id="450" name="Imagem 11" descr=""/>
          <p:cNvPicPr/>
          <p:nvPr/>
        </p:nvPicPr>
        <p:blipFill>
          <a:blip r:embed="rId4"/>
          <a:stretch/>
        </p:blipFill>
        <p:spPr>
          <a:xfrm>
            <a:off x="5048280" y="4124880"/>
            <a:ext cx="333720" cy="45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8808120" y="2208240"/>
            <a:ext cx="335160" cy="7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fld id="{55F0B013-0861-46C5-A7C9-24D7C5FC9F52}" type="slidenum">
              <a:rPr b="0" lang="pt-BR" sz="1000" spc="-1" strike="noStrike">
                <a:solidFill>
                  <a:srgbClr val="ffffff"/>
                </a:solidFill>
                <a:latin typeface="Barlow"/>
                <a:ea typeface="Barlow"/>
              </a:rPr>
              <a:t>&lt;número&gt;</a:t>
            </a:fld>
            <a:endParaRPr b="0" lang="pt-BR" sz="1000" spc="-1" strike="noStrike">
              <a:latin typeface="Arial"/>
            </a:endParaRPr>
          </a:p>
        </p:txBody>
      </p:sp>
      <p:graphicFrame>
        <p:nvGraphicFramePr>
          <p:cNvPr id="452" name="Table 2"/>
          <p:cNvGraphicFramePr/>
          <p:nvPr/>
        </p:nvGraphicFramePr>
        <p:xfrm>
          <a:off x="421560" y="232200"/>
          <a:ext cx="5087520" cy="4538160"/>
        </p:xfrm>
        <a:graphic>
          <a:graphicData uri="http://schemas.openxmlformats.org/drawingml/2006/table">
            <a:tbl>
              <a:tblPr/>
              <a:tblGrid>
                <a:gridCol w="620640"/>
                <a:gridCol w="3412440"/>
                <a:gridCol w="1054800"/>
              </a:tblGrid>
              <a:tr h="62244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05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funcionários mantenham os veículos usados em uma viagem com os seguintes dados: nome, tipo, data de retirada, data de devolução, horário de retirada e horário de devolução e condutor.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54288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06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funcionários mantenham os condutores de um veiculo com os seguintes dados: nome, CNH e data de validade do CNH.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6692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07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funcionários mantenham as compras feitas em uma tarefa com os seguintes dados: propósito(finalidade), total gasto, e os itens comprados.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54288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08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funcionários mantenham os itens de uma compra com os seguintes dados: valor, quantidade e nome.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72972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09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funcionários mantenham as atividades dentro de uma tarefa com os seguintes dados: tipo, tempo gasto, comentário, data de realização, total gasto e funcionário.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54288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10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funcionários criem atividades não planejadas em seu perfil, sem necessidade de estarem vinculadas a um projeto.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62244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11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 funcionário criador de um projeto possa inserir outro funcionário, dando permissão a todas as funcionalidades deste projeto ao funcionário inserido.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6836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12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usuários realizem autenticação no sistema por meio de login e senha.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53" name="Imagem 7" descr=""/>
          <p:cNvPicPr/>
          <p:nvPr/>
        </p:nvPicPr>
        <p:blipFill>
          <a:blip r:embed="rId1"/>
          <a:stretch/>
        </p:blipFill>
        <p:spPr>
          <a:xfrm>
            <a:off x="5510160" y="295920"/>
            <a:ext cx="333720" cy="432720"/>
          </a:xfrm>
          <a:prstGeom prst="rect">
            <a:avLst/>
          </a:prstGeom>
          <a:ln>
            <a:noFill/>
          </a:ln>
        </p:spPr>
      </p:pic>
      <p:pic>
        <p:nvPicPr>
          <p:cNvPr id="454" name="Imagem 8" descr=""/>
          <p:cNvPicPr/>
          <p:nvPr/>
        </p:nvPicPr>
        <p:blipFill>
          <a:blip r:embed="rId2"/>
          <a:stretch/>
        </p:blipFill>
        <p:spPr>
          <a:xfrm>
            <a:off x="5510160" y="911880"/>
            <a:ext cx="333720" cy="432720"/>
          </a:xfrm>
          <a:prstGeom prst="rect">
            <a:avLst/>
          </a:prstGeom>
          <a:ln>
            <a:noFill/>
          </a:ln>
        </p:spPr>
      </p:pic>
      <p:pic>
        <p:nvPicPr>
          <p:cNvPr id="455" name="Imagem 9" descr=""/>
          <p:cNvPicPr/>
          <p:nvPr/>
        </p:nvPicPr>
        <p:blipFill>
          <a:blip r:embed="rId3"/>
          <a:stretch/>
        </p:blipFill>
        <p:spPr>
          <a:xfrm>
            <a:off x="5510160" y="3744000"/>
            <a:ext cx="333720" cy="432720"/>
          </a:xfrm>
          <a:prstGeom prst="rect">
            <a:avLst/>
          </a:prstGeom>
          <a:ln>
            <a:noFill/>
          </a:ln>
        </p:spPr>
      </p:pic>
      <p:pic>
        <p:nvPicPr>
          <p:cNvPr id="456" name="Imagem 10" descr=""/>
          <p:cNvPicPr/>
          <p:nvPr/>
        </p:nvPicPr>
        <p:blipFill>
          <a:blip r:embed="rId4"/>
          <a:stretch/>
        </p:blipFill>
        <p:spPr>
          <a:xfrm>
            <a:off x="5510160" y="4332240"/>
            <a:ext cx="333720" cy="432720"/>
          </a:xfrm>
          <a:prstGeom prst="rect">
            <a:avLst/>
          </a:prstGeom>
          <a:ln>
            <a:noFill/>
          </a:ln>
        </p:spPr>
      </p:pic>
      <p:pic>
        <p:nvPicPr>
          <p:cNvPr id="457" name="Imagem 6" descr=""/>
          <p:cNvPicPr/>
          <p:nvPr/>
        </p:nvPicPr>
        <p:blipFill>
          <a:blip r:embed="rId5"/>
          <a:stretch/>
        </p:blipFill>
        <p:spPr>
          <a:xfrm>
            <a:off x="5536800" y="1487520"/>
            <a:ext cx="326880" cy="326880"/>
          </a:xfrm>
          <a:prstGeom prst="rect">
            <a:avLst/>
          </a:prstGeom>
          <a:ln>
            <a:noFill/>
          </a:ln>
        </p:spPr>
      </p:pic>
      <p:pic>
        <p:nvPicPr>
          <p:cNvPr id="458" name="Imagem 13" descr=""/>
          <p:cNvPicPr/>
          <p:nvPr/>
        </p:nvPicPr>
        <p:blipFill>
          <a:blip r:embed="rId6"/>
          <a:stretch/>
        </p:blipFill>
        <p:spPr>
          <a:xfrm>
            <a:off x="5536800" y="1969920"/>
            <a:ext cx="326880" cy="326880"/>
          </a:xfrm>
          <a:prstGeom prst="rect">
            <a:avLst/>
          </a:prstGeom>
          <a:ln>
            <a:noFill/>
          </a:ln>
        </p:spPr>
      </p:pic>
      <p:pic>
        <p:nvPicPr>
          <p:cNvPr id="459" name="Imagem 14" descr=""/>
          <p:cNvPicPr/>
          <p:nvPr/>
        </p:nvPicPr>
        <p:blipFill>
          <a:blip r:embed="rId7"/>
          <a:stretch/>
        </p:blipFill>
        <p:spPr>
          <a:xfrm>
            <a:off x="5536800" y="2588040"/>
            <a:ext cx="326880" cy="326880"/>
          </a:xfrm>
          <a:prstGeom prst="rect">
            <a:avLst/>
          </a:prstGeom>
          <a:ln>
            <a:noFill/>
          </a:ln>
        </p:spPr>
      </p:pic>
      <p:pic>
        <p:nvPicPr>
          <p:cNvPr id="460" name="Imagem 15" descr=""/>
          <p:cNvPicPr/>
          <p:nvPr/>
        </p:nvPicPr>
        <p:blipFill>
          <a:blip r:embed="rId8"/>
          <a:stretch/>
        </p:blipFill>
        <p:spPr>
          <a:xfrm>
            <a:off x="5536800" y="3206520"/>
            <a:ext cx="326880" cy="32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8808120" y="2208240"/>
            <a:ext cx="335160" cy="7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fld id="{31C7611C-D9D1-46AA-A7AA-525E29B2BD88}" type="slidenum">
              <a:rPr b="0" lang="pt-BR" sz="1000" spc="-1" strike="noStrike">
                <a:solidFill>
                  <a:srgbClr val="ffffff"/>
                </a:solidFill>
                <a:latin typeface="Barlow"/>
                <a:ea typeface="Barlow"/>
              </a:rPr>
              <a:t>&lt;número&gt;</a:t>
            </a:fld>
            <a:endParaRPr b="0" lang="pt-BR" sz="1000" spc="-1" strike="noStrike">
              <a:latin typeface="Arial"/>
            </a:endParaRPr>
          </a:p>
        </p:txBody>
      </p:sp>
      <p:graphicFrame>
        <p:nvGraphicFramePr>
          <p:cNvPr id="462" name="Table 2"/>
          <p:cNvGraphicFramePr/>
          <p:nvPr/>
        </p:nvGraphicFramePr>
        <p:xfrm>
          <a:off x="254160" y="146160"/>
          <a:ext cx="5339520" cy="4599360"/>
        </p:xfrm>
        <a:graphic>
          <a:graphicData uri="http://schemas.openxmlformats.org/drawingml/2006/table">
            <a:tbl>
              <a:tblPr/>
              <a:tblGrid>
                <a:gridCol w="743400"/>
                <a:gridCol w="3511440"/>
                <a:gridCol w="1085040"/>
              </a:tblGrid>
              <a:tr h="40104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13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apresentar aos funcionários um gráfico de colunas com o tempo gasto em cada projeto durante um dia e/ou um mês inteiro.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91440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14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gerar e disponibilizar ao administrador gráficos de participação dos funcionários em determinado projeto ou de gastos de determinado projeto em determinado período. O sistema deve gerar e disponibilizar ao administrador gráficos das atividades de cada funcionário e gráfico de gastos de todos os projetos.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6620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15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calcular os gastos totais de um projeto automaticamente com base nos gastos em viagens, compras e atividades de todas as tarefas.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</a:t>
                      </a:r>
                      <a:endParaRPr b="0" lang="pt-BR" sz="9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Oculto.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6620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16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usuários forneçam arquivos odt em forma de formulários e esse arquivo seja convertido para html, sendo exibido no navegador.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6152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17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identificar possíveis campos de um formulário fornecido pelo usuário, possibilitando o preenchimento desse campo.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0104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18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usuários insiram e excluam campos para preenchimento em um formulário fornecido.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62676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19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 usuário selecione um projeto e um funcionário para que o sistema auto complete campos com nomes parecidos e forneça palavras cadastradas parecidas durante o preenchimento de um campo.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0104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20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gerar um novo arquivo odt com base no formulário preenchido pelo usuário disponibilizando-o para download.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61520"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21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que os usuários mantenham os formulários cadastrados com os seguintes dados: nome, Identificador, data criação 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11880" rIns="1188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Obrigatório, Permanente e Evidente.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11880" marR="1188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63" name="Imagem 5" descr=""/>
          <p:cNvPicPr/>
          <p:nvPr/>
        </p:nvPicPr>
        <p:blipFill>
          <a:blip r:embed="rId1"/>
          <a:stretch/>
        </p:blipFill>
        <p:spPr>
          <a:xfrm>
            <a:off x="5594400" y="1534320"/>
            <a:ext cx="333720" cy="432720"/>
          </a:xfrm>
          <a:prstGeom prst="rect">
            <a:avLst/>
          </a:prstGeom>
          <a:ln>
            <a:noFill/>
          </a:ln>
        </p:spPr>
      </p:pic>
      <p:pic>
        <p:nvPicPr>
          <p:cNvPr id="464" name="Imagem 6" descr=""/>
          <p:cNvPicPr/>
          <p:nvPr/>
        </p:nvPicPr>
        <p:blipFill>
          <a:blip r:embed="rId2"/>
          <a:stretch/>
        </p:blipFill>
        <p:spPr>
          <a:xfrm>
            <a:off x="5594400" y="4391640"/>
            <a:ext cx="333720" cy="432720"/>
          </a:xfrm>
          <a:prstGeom prst="rect">
            <a:avLst/>
          </a:prstGeom>
          <a:ln>
            <a:noFill/>
          </a:ln>
        </p:spPr>
      </p:pic>
      <p:pic>
        <p:nvPicPr>
          <p:cNvPr id="465" name="Imagem 7" descr=""/>
          <p:cNvPicPr/>
          <p:nvPr/>
        </p:nvPicPr>
        <p:blipFill>
          <a:blip r:embed="rId3"/>
          <a:stretch/>
        </p:blipFill>
        <p:spPr>
          <a:xfrm>
            <a:off x="5621040" y="2041200"/>
            <a:ext cx="320400" cy="320400"/>
          </a:xfrm>
          <a:prstGeom prst="rect">
            <a:avLst/>
          </a:prstGeom>
          <a:ln>
            <a:noFill/>
          </a:ln>
        </p:spPr>
      </p:pic>
      <p:pic>
        <p:nvPicPr>
          <p:cNvPr id="466" name="Imagem 9" descr=""/>
          <p:cNvPicPr/>
          <p:nvPr/>
        </p:nvPicPr>
        <p:blipFill>
          <a:blip r:embed="rId4"/>
          <a:stretch/>
        </p:blipFill>
        <p:spPr>
          <a:xfrm>
            <a:off x="5591880" y="3982680"/>
            <a:ext cx="333720" cy="43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171360" y="108000"/>
            <a:ext cx="5137920" cy="6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a5b0fe"/>
                </a:solidFill>
                <a:latin typeface="Miriam Libre"/>
                <a:ea typeface="Miriam Libre"/>
              </a:rPr>
              <a:t>Regras de Negócio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468" name="CustomShape 2"/>
          <p:cNvSpPr/>
          <p:nvPr/>
        </p:nvSpPr>
        <p:spPr>
          <a:xfrm>
            <a:off x="8808120" y="2208240"/>
            <a:ext cx="335160" cy="7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fld id="{493189BF-21D0-4D9D-949F-1B3D47848F8A}" type="slidenum">
              <a:rPr b="0" lang="pt-BR" sz="1000" spc="-1" strike="noStrike">
                <a:solidFill>
                  <a:srgbClr val="ffffff"/>
                </a:solidFill>
                <a:latin typeface="Barlow"/>
                <a:ea typeface="Barlow"/>
              </a:rPr>
              <a:t>&lt;número&gt;</a:t>
            </a:fld>
            <a:endParaRPr b="0" lang="pt-BR" sz="1000" spc="-1" strike="noStrike">
              <a:latin typeface="Arial"/>
            </a:endParaRPr>
          </a:p>
        </p:txBody>
      </p:sp>
      <p:graphicFrame>
        <p:nvGraphicFramePr>
          <p:cNvPr id="469" name="Table 3"/>
          <p:cNvGraphicFramePr/>
          <p:nvPr/>
        </p:nvGraphicFramePr>
        <p:xfrm>
          <a:off x="285480" y="777600"/>
          <a:ext cx="4959000" cy="3971520"/>
        </p:xfrm>
        <a:graphic>
          <a:graphicData uri="http://schemas.openxmlformats.org/drawingml/2006/table">
            <a:tbl>
              <a:tblPr/>
              <a:tblGrid>
                <a:gridCol w="635760"/>
                <a:gridCol w="587160"/>
                <a:gridCol w="3736440"/>
              </a:tblGrid>
              <a:tr h="247320"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3f43c5"/>
                          </a:solidFill>
                          <a:latin typeface="Arial"/>
                          <a:ea typeface="Arial"/>
                        </a:rPr>
                        <a:t>Código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3f43c5"/>
                          </a:solidFill>
                          <a:latin typeface="Arial"/>
                          <a:ea typeface="Arial"/>
                        </a:rPr>
                        <a:t>RF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3f43c5"/>
                          </a:solidFill>
                          <a:latin typeface="Arial"/>
                          <a:ea typeface="Arial"/>
                        </a:rPr>
                        <a:t>Regra de Negócio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1115640"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 1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01, RF 12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prever uma hierarquia de acesso em que o usuário denominado administrador terá acesso a todos os dados do sistema e a geração de gráficos exclusivos, enquanto o usuário denominado funcionário poderá acessar apenas os dados inseridos por ele ou compartilhados com o mesmo além de poder criar projetos, tarefas e atividades.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78080"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 2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03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Uma tarefa pode apenas ser criada caso sua data de início e conclusão estejam entre o período de início e o fim do projeto em que está inserida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348120"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 3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01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Um administrador só poder ser cadastrado caso uma senha de sistema seja inserida.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78080"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 4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09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Uma atividade só pode ser inserida caso sua data de realização esteja entre o período de início e conclusão da tarefa em que está sendo inserida.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348120"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 5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10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Um funcionário inserido em um projeto, não terá permissão de inserir outros funcionários nesse projeto.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78080"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 6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04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Ao final da inserção de uma viagem o usuário poderá gerar um arquivo odt com estrutura predefinida preenchido com os dados cadastrados.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  <a:tr h="478080"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 7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 07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  <a:tc>
                  <a:txBody>
                    <a:bodyPr lIns="48600" rIns="486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Ao final da inserção de uma compra o usuário poderá gerar um arquivo odt com estrutura predefinida preenchido com os dados cadastrados.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48600" marR="48600">
                    <a:lnL w="12240">
                      <a:solidFill>
                        <a:srgbClr val="8184d9"/>
                      </a:solidFill>
                    </a:lnL>
                    <a:lnR w="12240">
                      <a:solidFill>
                        <a:srgbClr val="8184d9"/>
                      </a:solidFill>
                    </a:lnR>
                    <a:lnT w="12240">
                      <a:solidFill>
                        <a:srgbClr val="8184d9"/>
                      </a:solidFill>
                    </a:lnT>
                    <a:lnB w="12240">
                      <a:solidFill>
                        <a:srgbClr val="8184d9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70" name="Imagem 10" descr=""/>
          <p:cNvPicPr/>
          <p:nvPr/>
        </p:nvPicPr>
        <p:blipFill>
          <a:blip r:embed="rId1"/>
          <a:stretch/>
        </p:blipFill>
        <p:spPr>
          <a:xfrm>
            <a:off x="5245200" y="1168560"/>
            <a:ext cx="333720" cy="432720"/>
          </a:xfrm>
          <a:prstGeom prst="rect">
            <a:avLst/>
          </a:prstGeom>
          <a:ln>
            <a:noFill/>
          </a:ln>
        </p:spPr>
      </p:pic>
      <p:pic>
        <p:nvPicPr>
          <p:cNvPr id="471" name="Imagem 11" descr=""/>
          <p:cNvPicPr/>
          <p:nvPr/>
        </p:nvPicPr>
        <p:blipFill>
          <a:blip r:embed="rId2"/>
          <a:stretch/>
        </p:blipFill>
        <p:spPr>
          <a:xfrm>
            <a:off x="5245200" y="2150280"/>
            <a:ext cx="333720" cy="432720"/>
          </a:xfrm>
          <a:prstGeom prst="rect">
            <a:avLst/>
          </a:prstGeom>
          <a:ln>
            <a:noFill/>
          </a:ln>
        </p:spPr>
      </p:pic>
      <p:pic>
        <p:nvPicPr>
          <p:cNvPr id="472" name="Imagem 12" descr=""/>
          <p:cNvPicPr/>
          <p:nvPr/>
        </p:nvPicPr>
        <p:blipFill>
          <a:blip r:embed="rId3"/>
          <a:stretch/>
        </p:blipFill>
        <p:spPr>
          <a:xfrm>
            <a:off x="5245200" y="2584080"/>
            <a:ext cx="333720" cy="432720"/>
          </a:xfrm>
          <a:prstGeom prst="rect">
            <a:avLst/>
          </a:prstGeom>
          <a:ln>
            <a:noFill/>
          </a:ln>
        </p:spPr>
      </p:pic>
      <p:pic>
        <p:nvPicPr>
          <p:cNvPr id="473" name="Imagem 13" descr=""/>
          <p:cNvPicPr/>
          <p:nvPr/>
        </p:nvPicPr>
        <p:blipFill>
          <a:blip r:embed="rId4"/>
          <a:stretch/>
        </p:blipFill>
        <p:spPr>
          <a:xfrm>
            <a:off x="5245200" y="3009960"/>
            <a:ext cx="333720" cy="432720"/>
          </a:xfrm>
          <a:prstGeom prst="rect">
            <a:avLst/>
          </a:prstGeom>
          <a:ln>
            <a:noFill/>
          </a:ln>
        </p:spPr>
      </p:pic>
      <p:pic>
        <p:nvPicPr>
          <p:cNvPr id="474" name="Imagem 14" descr=""/>
          <p:cNvPicPr/>
          <p:nvPr/>
        </p:nvPicPr>
        <p:blipFill>
          <a:blip r:embed="rId5"/>
          <a:stretch/>
        </p:blipFill>
        <p:spPr>
          <a:xfrm>
            <a:off x="5245200" y="3380760"/>
            <a:ext cx="333720" cy="432720"/>
          </a:xfrm>
          <a:prstGeom prst="rect">
            <a:avLst/>
          </a:prstGeom>
          <a:ln>
            <a:noFill/>
          </a:ln>
        </p:spPr>
      </p:pic>
      <p:pic>
        <p:nvPicPr>
          <p:cNvPr id="475" name="Imagem 15" descr=""/>
          <p:cNvPicPr/>
          <p:nvPr/>
        </p:nvPicPr>
        <p:blipFill>
          <a:blip r:embed="rId6"/>
          <a:stretch/>
        </p:blipFill>
        <p:spPr>
          <a:xfrm>
            <a:off x="5245200" y="3814200"/>
            <a:ext cx="333720" cy="432720"/>
          </a:xfrm>
          <a:prstGeom prst="rect">
            <a:avLst/>
          </a:prstGeom>
          <a:ln>
            <a:noFill/>
          </a:ln>
        </p:spPr>
      </p:pic>
      <p:pic>
        <p:nvPicPr>
          <p:cNvPr id="476" name="Imagem 16" descr=""/>
          <p:cNvPicPr/>
          <p:nvPr/>
        </p:nvPicPr>
        <p:blipFill>
          <a:blip r:embed="rId7"/>
          <a:stretch/>
        </p:blipFill>
        <p:spPr>
          <a:xfrm>
            <a:off x="5245200" y="4281120"/>
            <a:ext cx="333720" cy="43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2442240" y="1691280"/>
            <a:ext cx="436428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Miriam Libre"/>
                <a:ea typeface="Miriam Libre"/>
              </a:rPr>
              <a:t>Estrutura</a:t>
            </a:r>
            <a:endParaRPr b="0" lang="pt-BR" sz="4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685800" y="53640"/>
            <a:ext cx="777168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Barlow Light"/>
                <a:ea typeface="Barlow Light"/>
              </a:rPr>
              <a:t>Banco de Dados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4116240" y="4807440"/>
            <a:ext cx="9104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fld id="{CE321787-DBBB-4FAA-A9D8-6A145844A328}" type="slidenum">
              <a:rPr b="0" lang="pt-BR" sz="1000" spc="-1" strike="noStrike">
                <a:solidFill>
                  <a:srgbClr val="ffffff"/>
                </a:solidFill>
                <a:latin typeface="Barlow"/>
                <a:ea typeface="Barlow"/>
              </a:rPr>
              <a:t>&lt;número&gt;</a:t>
            </a:fld>
            <a:endParaRPr b="0" lang="pt-BR" sz="1000" spc="-1" strike="noStrike">
              <a:latin typeface="Arial"/>
            </a:endParaRPr>
          </a:p>
        </p:txBody>
      </p:sp>
      <p:pic>
        <p:nvPicPr>
          <p:cNvPr id="480" name="Imagem 4" descr=""/>
          <p:cNvPicPr/>
          <p:nvPr/>
        </p:nvPicPr>
        <p:blipFill>
          <a:blip r:embed="rId1"/>
          <a:stretch/>
        </p:blipFill>
        <p:spPr>
          <a:xfrm>
            <a:off x="1041480" y="592200"/>
            <a:ext cx="7193880" cy="421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Application>LibreOffice/6.0.7.3$Linux_X86_64 LibreOffice_project/00m0$Build-3</Application>
  <Words>1200</Words>
  <Paragraphs>141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Lyncon</dc:creator>
  <dc:description/>
  <dc:language>en-US</dc:language>
  <cp:lastModifiedBy/>
  <dcterms:modified xsi:type="dcterms:W3CDTF">2019-09-25T22:19:09Z</dcterms:modified>
  <cp:revision>17</cp:revision>
  <dc:subject/>
  <dc:title>Lasse Project Manager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