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9BE1"/>
    <a:srgbClr val="FFF8DC"/>
    <a:srgbClr val="FFFFCC"/>
    <a:srgbClr val="AA7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>
        <p:scale>
          <a:sx n="75" d="100"/>
          <a:sy n="75" d="100"/>
        </p:scale>
        <p:origin x="-2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F0AA-14CD-4DB2-9543-1173E8114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6B1BD-3989-4F57-830F-60A51B7C0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6BC8-ED18-4E9E-8920-320FE4E8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88B2-6D42-41C7-A77E-706DC1E78E8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4943F-0A2B-43FC-A61B-ADB72081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32441-94E7-471D-B61B-DC01A58F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DB21-E135-4B7A-9F20-C5B93E4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9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9BBC-5155-4BA8-8DBD-77B647A3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CBF7C-6AE8-4448-8F75-9D52C7C1B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6E1D0-A6E0-4771-8BC3-7A5A1AA0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88B2-6D42-41C7-A77E-706DC1E78E8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FB5F1-AA71-4A93-8175-7F6E6728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AADB1-293A-453C-AE18-2A55D8D7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DB21-E135-4B7A-9F20-C5B93E4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9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D339B-BF41-4407-BA37-01073DD28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27EDB-17A3-4700-9586-E2FB7A8D1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A96A0-027B-49F4-904F-3CE7E2B2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88B2-6D42-41C7-A77E-706DC1E78E8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A1160-735E-4D33-814A-3D4F390C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D7F24-C8E3-41AC-A29A-AA4A01F7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DB21-E135-4B7A-9F20-C5B93E4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2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85AD-548B-4F09-8B70-9426EAB3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D6263-E530-4C84-8055-15C6F5B0C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5FBC8-95BE-4145-BB8F-F561D836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88B2-6D42-41C7-A77E-706DC1E78E8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1F87-7E55-4702-A1CB-49EDA538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12033-49BB-4643-9715-95C876A5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DB21-E135-4B7A-9F20-C5B93E4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3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B2D3-0987-4CE6-9A96-DE2E5D1F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7575E-9F85-4C58-86F1-322CFE3C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B2FF1-F0C1-4DF7-81BA-344EEECA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88B2-6D42-41C7-A77E-706DC1E78E8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C720-7326-42B4-92C7-08952BBE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83EBE-5553-4317-A75E-B8343004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DB21-E135-4B7A-9F20-C5B93E4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1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721C-9627-4087-B7B7-569C8957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9636B-1BA0-4233-A864-BF280AAEA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6A9BE-76BD-4E6D-8B4B-06EB9EC5C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B8571-E5FA-44A9-B0CC-ABC763D5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88B2-6D42-41C7-A77E-706DC1E78E8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3F714-F298-4BEC-A8AB-E28A2A0D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4F105-22C5-475A-A9A6-990E0AA0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DB21-E135-4B7A-9F20-C5B93E4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7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EC17-69ED-4BDD-9346-E31846D6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00B73-F85A-4BCB-9F0D-E9A53A405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9E50F-28E5-40A6-B2FE-79B520194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53AD0-0A56-4D75-A8E8-121BA08FD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01B91-7B27-49A1-8F02-50948136B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58414-51AA-458A-B9ED-E1AA9EDF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88B2-6D42-41C7-A77E-706DC1E78E8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97FC2-C11E-40BA-AB40-A0CA39A8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7D1BE-DEF8-4457-8AFE-8005438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DB21-E135-4B7A-9F20-C5B93E4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3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E24A-5AF3-4A6D-8946-5F24B70D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69A87-60A9-46FE-8DB8-5750D01B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88B2-6D42-41C7-A77E-706DC1E78E8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EEC79-6BF4-4FC9-8890-A36FFBB2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13B3D-741F-4846-982E-A9F734C2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DB21-E135-4B7A-9F20-C5B93E4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9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1CCFD-F9BD-4386-95C3-D054FBCF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88B2-6D42-41C7-A77E-706DC1E78E8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143F5-8EE4-4BA4-AF81-64E3CD2F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641AF-C194-4B8F-BE04-A110C266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DB21-E135-4B7A-9F20-C5B93E4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7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2AB8-E191-4EF5-8DE1-2E5F1FB7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ED9E-27AD-44CC-9A50-FE5E6DC7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6A541-07F5-4DF4-994B-7E623903B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F9949-A1BA-4977-9EF3-5C4AA4C9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88B2-6D42-41C7-A77E-706DC1E78E8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BDD45-3F1A-4688-944A-17F5535C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C9DE0-9989-4EAB-92DB-F4850148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DB21-E135-4B7A-9F20-C5B93E4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5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7BC4-A275-409D-9AFB-44520EB7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E1E1-E99C-4E55-A7CE-DAE87DF7D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D0800-4C98-4E7B-91FD-C038DE914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533D6-925B-4239-A5C6-35E5E6E6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88B2-6D42-41C7-A77E-706DC1E78E8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E9087-BBA7-42DB-AC1F-6C4BDACE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619B9-4634-472F-81E1-ED3B5DAC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DB21-E135-4B7A-9F20-C5B93E4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2405B4-45B3-43D7-9350-C6BF5777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CAF1-AD6C-4926-BCCC-33A74780B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CE515-5B57-404D-AE1F-351F15B54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088B2-6D42-41C7-A77E-706DC1E78E8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EAA43-A145-43C3-981F-FF285D0FA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EA1C5-AA62-4C7F-ABEE-BA5392965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CDB21-E135-4B7A-9F20-C5B93E4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4B9ADBA-FF28-44C1-9C1D-0A0725C63F48}"/>
              </a:ext>
            </a:extLst>
          </p:cNvPr>
          <p:cNvGrpSpPr/>
          <p:nvPr/>
        </p:nvGrpSpPr>
        <p:grpSpPr>
          <a:xfrm>
            <a:off x="1435101" y="2311400"/>
            <a:ext cx="7975599" cy="1905000"/>
            <a:chOff x="1435101" y="2311400"/>
            <a:chExt cx="7975599" cy="19050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C29C25B-9488-4936-AD85-35E22775097F}"/>
                </a:ext>
              </a:extLst>
            </p:cNvPr>
            <p:cNvSpPr/>
            <p:nvPr/>
          </p:nvSpPr>
          <p:spPr>
            <a:xfrm>
              <a:off x="1435101" y="2311400"/>
              <a:ext cx="7975599" cy="1905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1920C0E-776D-42D9-8FCA-AC58F7B50879}"/>
                </a:ext>
              </a:extLst>
            </p:cNvPr>
            <p:cNvGrpSpPr/>
            <p:nvPr/>
          </p:nvGrpSpPr>
          <p:grpSpPr>
            <a:xfrm>
              <a:off x="1612899" y="2574138"/>
              <a:ext cx="7708841" cy="1369308"/>
              <a:chOff x="1612899" y="2574138"/>
              <a:chExt cx="7708841" cy="1426362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B7B8E77-789F-4C90-8922-3179ED2E1E45}"/>
                  </a:ext>
                </a:extLst>
              </p:cNvPr>
              <p:cNvSpPr/>
              <p:nvPr/>
            </p:nvSpPr>
            <p:spPr>
              <a:xfrm>
                <a:off x="7531412" y="2943471"/>
                <a:ext cx="1706532" cy="850006"/>
              </a:xfrm>
              <a:prstGeom prst="roundRect">
                <a:avLst/>
              </a:prstGeom>
              <a:solidFill>
                <a:srgbClr val="C39B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3CDF1B-4449-46B9-911F-CF48A7AEB4E9}"/>
                  </a:ext>
                </a:extLst>
              </p:cNvPr>
              <p:cNvSpPr txBox="1"/>
              <p:nvPr/>
            </p:nvSpPr>
            <p:spPr>
              <a:xfrm>
                <a:off x="7531412" y="3157178"/>
                <a:ext cx="1790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Target (Arduino)</a:t>
                </a: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1F10703-EB75-433D-A7D5-0117E828D5C6}"/>
                  </a:ext>
                </a:extLst>
              </p:cNvPr>
              <p:cNvSpPr/>
              <p:nvPr/>
            </p:nvSpPr>
            <p:spPr>
              <a:xfrm>
                <a:off x="1612899" y="2574138"/>
                <a:ext cx="4731217" cy="1426362"/>
              </a:xfrm>
              <a:prstGeom prst="roundRect">
                <a:avLst/>
              </a:prstGeom>
              <a:solidFill>
                <a:srgbClr val="C39B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49976A-BDB4-4507-AEA2-B91EB5510C52}"/>
                  </a:ext>
                </a:extLst>
              </p:cNvPr>
              <p:cNvSpPr txBox="1"/>
              <p:nvPr/>
            </p:nvSpPr>
            <p:spPr>
              <a:xfrm>
                <a:off x="2892342" y="2574138"/>
                <a:ext cx="227376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Host (Windows/Linux)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12DB56-74D3-4983-9041-F912891CB4E5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6096000" y="3368474"/>
                <a:ext cx="1435412" cy="1"/>
              </a:xfrm>
              <a:prstGeom prst="straightConnector1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D0F9658-D2A8-47FA-B605-141979A067C1}"/>
                  </a:ext>
                </a:extLst>
              </p:cNvPr>
              <p:cNvSpPr/>
              <p:nvPr/>
            </p:nvSpPr>
            <p:spPr>
              <a:xfrm>
                <a:off x="1815891" y="2943470"/>
                <a:ext cx="1602207" cy="845968"/>
              </a:xfrm>
              <a:prstGeom prst="roundRect">
                <a:avLst/>
              </a:prstGeom>
              <a:solidFill>
                <a:srgbClr val="FFF8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0C83AB-0C94-4158-B16B-D8276BCF72D9}"/>
                  </a:ext>
                </a:extLst>
              </p:cNvPr>
              <p:cNvSpPr txBox="1"/>
              <p:nvPr/>
            </p:nvSpPr>
            <p:spPr>
              <a:xfrm>
                <a:off x="1769409" y="3157178"/>
                <a:ext cx="1753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Client (Browser)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9C1096B-8B7B-4418-A3AD-8C5275319D85}"/>
                  </a:ext>
                </a:extLst>
              </p:cNvPr>
              <p:cNvSpPr/>
              <p:nvPr/>
            </p:nvSpPr>
            <p:spPr>
              <a:xfrm>
                <a:off x="4236218" y="2943470"/>
                <a:ext cx="1859782" cy="850007"/>
              </a:xfrm>
              <a:prstGeom prst="roundRect">
                <a:avLst/>
              </a:prstGeom>
              <a:solidFill>
                <a:srgbClr val="FFF8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8A1B84-FF63-4DA3-8797-5F0F4E18188A}"/>
                  </a:ext>
                </a:extLst>
              </p:cNvPr>
              <p:cNvSpPr txBox="1"/>
              <p:nvPr/>
            </p:nvSpPr>
            <p:spPr>
              <a:xfrm>
                <a:off x="4280799" y="3157178"/>
                <a:ext cx="1940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Server (Node.js ®)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65F3757-C554-4D47-801B-CFB603236E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30176" y="3368473"/>
                <a:ext cx="807570" cy="4041"/>
              </a:xfrm>
              <a:prstGeom prst="straightConnector1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11335B-4BF8-4522-91D5-3CF82A97B11E}"/>
                  </a:ext>
                </a:extLst>
              </p:cNvPr>
              <p:cNvSpPr txBox="1"/>
              <p:nvPr/>
            </p:nvSpPr>
            <p:spPr>
              <a:xfrm>
                <a:off x="3454892" y="3079713"/>
                <a:ext cx="8247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Socket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3C901C-6C79-45D3-B946-A34D42CD9F9F}"/>
                  </a:ext>
                </a:extLst>
              </p:cNvPr>
              <p:cNvSpPr txBox="1"/>
              <p:nvPr/>
            </p:nvSpPr>
            <p:spPr>
              <a:xfrm>
                <a:off x="6331284" y="3064324"/>
                <a:ext cx="13067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Serial</a:t>
                </a:r>
                <a:r>
                  <a:rPr lang="en-US" dirty="0"/>
                  <a:t> (USB)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04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Lynda Weiss</dc:creator>
  <cp:lastModifiedBy>Lynda Weiss</cp:lastModifiedBy>
  <cp:revision>10</cp:revision>
  <dcterms:created xsi:type="dcterms:W3CDTF">2020-07-15T18:12:09Z</dcterms:created>
  <dcterms:modified xsi:type="dcterms:W3CDTF">2020-10-23T20:52:36Z</dcterms:modified>
</cp:coreProperties>
</file>